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Ex1.xml" ContentType="application/vnd.ms-office.chartex+xml"/>
  <Override PartName="/ppt/charts/style9.xml" ContentType="application/vnd.ms-office.chartstyle+xml"/>
  <Override PartName="/ppt/charts/colors9.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94" r:id="rId5"/>
    <p:sldId id="259" r:id="rId6"/>
    <p:sldId id="260" r:id="rId7"/>
    <p:sldId id="286" r:id="rId8"/>
    <p:sldId id="261" r:id="rId9"/>
    <p:sldId id="262" r:id="rId10"/>
    <p:sldId id="281" r:id="rId11"/>
    <p:sldId id="282" r:id="rId12"/>
    <p:sldId id="283" r:id="rId13"/>
    <p:sldId id="284" r:id="rId14"/>
    <p:sldId id="280" r:id="rId15"/>
    <p:sldId id="273" r:id="rId16"/>
    <p:sldId id="278" r:id="rId17"/>
    <p:sldId id="279" r:id="rId18"/>
    <p:sldId id="287" r:id="rId19"/>
    <p:sldId id="289" r:id="rId20"/>
    <p:sldId id="291" r:id="rId21"/>
    <p:sldId id="292" r:id="rId22"/>
    <p:sldId id="268" r:id="rId23"/>
    <p:sldId id="295" r:id="rId24"/>
    <p:sldId id="269" r:id="rId25"/>
  </p:sldIdLst>
  <p:sldSz cx="18288000" cy="10287000"/>
  <p:notesSz cx="6858000" cy="9144000"/>
  <p:embeddedFontLst>
    <p:embeddedFont>
      <p:font typeface="Codec Pro ExtraBold" panose="020B0604020202020204" charset="0"/>
      <p:regular r:id="rId27"/>
    </p:embeddedFont>
    <p:embeddedFont>
      <p:font typeface="Montserrat Light Bold" panose="020B0604020202020204" charset="0"/>
      <p:regular r:id="rId28"/>
    </p:embeddedFont>
    <p:embeddedFont>
      <p:font typeface="Montserrat Light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462" autoAdjust="0"/>
  </p:normalViewPr>
  <p:slideViewPr>
    <p:cSldViewPr>
      <p:cViewPr>
        <p:scale>
          <a:sx n="70" d="100"/>
          <a:sy n="70" d="100"/>
        </p:scale>
        <p:origin x="31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ownloads\sql%20project\top%205%20custome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ownloads\sql%20project\genres%20rank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novo\Downloads\sql%20project\chur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enovo\Downloads\sql%20project\Top%20selling%20album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ownloads\sql%20project\Top%20selling%20genr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enovo\Downloads\sql%20project\long%20term%20v%20new.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enovo\Downloads\sql%20project\genres%20rank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enovo\Downloads\sql%20project\clv.xlsx"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lenovo\Downloads\sql%20project\countrywi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[top 5 customers.xlsx]Sheet3!PivotTable4</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Sheet3!$B$1:$B$2</c:f>
              <c:strCache>
                <c:ptCount val="1"/>
                <c:pt idx="0">
                  <c:v>FrantiÅ¡ek</c:v>
                </c:pt>
              </c:strCache>
            </c:strRef>
          </c:tx>
          <c:spPr>
            <a:solidFill>
              <a:schemeClr val="accent1">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Sheet3!$B$3:$B$7</c:f>
              <c:numCache>
                <c:formatCode>General</c:formatCode>
                <c:ptCount val="4"/>
                <c:pt idx="1">
                  <c:v>144.54</c:v>
                </c:pt>
              </c:numCache>
            </c:numRef>
          </c:val>
          <c:extLst>
            <c:ext xmlns:c16="http://schemas.microsoft.com/office/drawing/2014/chart" uri="{C3380CC4-5D6E-409C-BE32-E72D297353CC}">
              <c16:uniqueId val="{00000000-4FA1-4BD0-BCCB-CF4232013833}"/>
            </c:ext>
          </c:extLst>
        </c:ser>
        <c:ser>
          <c:idx val="1"/>
          <c:order val="1"/>
          <c:tx>
            <c:strRef>
              <c:f>Sheet3!$C$1:$C$2</c:f>
              <c:strCache>
                <c:ptCount val="1"/>
                <c:pt idx="0">
                  <c:v>Helena</c:v>
                </c:pt>
              </c:strCache>
            </c:strRef>
          </c:tx>
          <c:spPr>
            <a:solidFill>
              <a:schemeClr val="accent2">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Sheet3!$C$3:$C$7</c:f>
              <c:numCache>
                <c:formatCode>General</c:formatCode>
                <c:ptCount val="4"/>
                <c:pt idx="1">
                  <c:v>128.69999999999999</c:v>
                </c:pt>
              </c:numCache>
            </c:numRef>
          </c:val>
          <c:extLst>
            <c:ext xmlns:c16="http://schemas.microsoft.com/office/drawing/2014/chart" uri="{C3380CC4-5D6E-409C-BE32-E72D297353CC}">
              <c16:uniqueId val="{00000001-4FA1-4BD0-BCCB-CF4232013833}"/>
            </c:ext>
          </c:extLst>
        </c:ser>
        <c:ser>
          <c:idx val="2"/>
          <c:order val="2"/>
          <c:tx>
            <c:strRef>
              <c:f>Sheet3!$D$1:$D$2</c:f>
              <c:strCache>
                <c:ptCount val="1"/>
                <c:pt idx="0">
                  <c:v>Hugh</c:v>
                </c:pt>
              </c:strCache>
            </c:strRef>
          </c:tx>
          <c:spPr>
            <a:solidFill>
              <a:schemeClr val="accent3">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Sheet3!$D$3:$D$7</c:f>
              <c:numCache>
                <c:formatCode>General</c:formatCode>
                <c:ptCount val="4"/>
                <c:pt idx="3">
                  <c:v>114.84</c:v>
                </c:pt>
              </c:numCache>
            </c:numRef>
          </c:val>
          <c:extLst>
            <c:ext xmlns:c16="http://schemas.microsoft.com/office/drawing/2014/chart" uri="{C3380CC4-5D6E-409C-BE32-E72D297353CC}">
              <c16:uniqueId val="{00000002-4FA1-4BD0-BCCB-CF4232013833}"/>
            </c:ext>
          </c:extLst>
        </c:ser>
        <c:ser>
          <c:idx val="3"/>
          <c:order val="3"/>
          <c:tx>
            <c:strRef>
              <c:f>Sheet3!$E$1:$E$2</c:f>
              <c:strCache>
                <c:ptCount val="1"/>
                <c:pt idx="0">
                  <c:v>LuÃ­s</c:v>
                </c:pt>
              </c:strCache>
            </c:strRef>
          </c:tx>
          <c:spPr>
            <a:solidFill>
              <a:schemeClr val="accent4">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Sheet3!$E$3:$E$7</c:f>
              <c:numCache>
                <c:formatCode>General</c:formatCode>
                <c:ptCount val="4"/>
                <c:pt idx="0">
                  <c:v>108.9</c:v>
                </c:pt>
              </c:numCache>
            </c:numRef>
          </c:val>
          <c:extLst>
            <c:ext xmlns:c16="http://schemas.microsoft.com/office/drawing/2014/chart" uri="{C3380CC4-5D6E-409C-BE32-E72D297353CC}">
              <c16:uniqueId val="{00000003-4FA1-4BD0-BCCB-CF4232013833}"/>
            </c:ext>
          </c:extLst>
        </c:ser>
        <c:ser>
          <c:idx val="4"/>
          <c:order val="4"/>
          <c:tx>
            <c:strRef>
              <c:f>Sheet3!$F$1:$F$2</c:f>
              <c:strCache>
                <c:ptCount val="1"/>
                <c:pt idx="0">
                  <c:v>Manoj</c:v>
                </c:pt>
              </c:strCache>
            </c:strRef>
          </c:tx>
          <c:spPr>
            <a:solidFill>
              <a:schemeClr val="accent5">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Sheet3!$F$3:$F$7</c:f>
              <c:numCache>
                <c:formatCode>General</c:formatCode>
                <c:ptCount val="4"/>
                <c:pt idx="2">
                  <c:v>111.87</c:v>
                </c:pt>
              </c:numCache>
            </c:numRef>
          </c:val>
          <c:extLst>
            <c:ext xmlns:c16="http://schemas.microsoft.com/office/drawing/2014/chart" uri="{C3380CC4-5D6E-409C-BE32-E72D297353CC}">
              <c16:uniqueId val="{00000004-4FA1-4BD0-BCCB-CF4232013833}"/>
            </c:ext>
          </c:extLst>
        </c:ser>
        <c:dLbls>
          <c:showLegendKey val="0"/>
          <c:showVal val="0"/>
          <c:showCatName val="0"/>
          <c:showSerName val="0"/>
          <c:showPercent val="0"/>
          <c:showBubbleSize val="0"/>
        </c:dLbls>
        <c:gapWidth val="80"/>
        <c:overlap val="25"/>
        <c:axId val="2037899104"/>
        <c:axId val="2037905344"/>
      </c:barChart>
      <c:catAx>
        <c:axId val="20378991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37905344"/>
        <c:crosses val="autoZero"/>
        <c:auto val="1"/>
        <c:lblAlgn val="ctr"/>
        <c:lblOffset val="100"/>
        <c:noMultiLvlLbl val="0"/>
      </c:catAx>
      <c:valAx>
        <c:axId val="203790534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378991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[genres ranked.xlsx]Sheet1!PivotTable3</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Alternative</c:v>
                </c:pt>
              </c:strCache>
            </c:strRef>
          </c:tx>
          <c:spPr>
            <a:solidFill>
              <a:schemeClr val="accent1">
                <a:alpha val="70000"/>
              </a:schemeClr>
            </a:solidFill>
            <a:ln>
              <a:noFill/>
            </a:ln>
            <a:effectLst/>
          </c:spPr>
          <c:invertIfNegative val="0"/>
          <c:cat>
            <c:strRef>
              <c:f>Sheet1!$A$3</c:f>
              <c:strCache>
                <c:ptCount val="1"/>
                <c:pt idx="0">
                  <c:v>Total</c:v>
                </c:pt>
              </c:strCache>
            </c:strRef>
          </c:cat>
          <c:val>
            <c:numRef>
              <c:f>Sheet1!$B$3</c:f>
              <c:numCache>
                <c:formatCode>General</c:formatCode>
                <c:ptCount val="1"/>
                <c:pt idx="0">
                  <c:v>8</c:v>
                </c:pt>
              </c:numCache>
            </c:numRef>
          </c:val>
          <c:extLst>
            <c:ext xmlns:c16="http://schemas.microsoft.com/office/drawing/2014/chart" uri="{C3380CC4-5D6E-409C-BE32-E72D297353CC}">
              <c16:uniqueId val="{00000000-4109-4B92-BA6E-D1420EC81C38}"/>
            </c:ext>
          </c:extLst>
        </c:ser>
        <c:ser>
          <c:idx val="1"/>
          <c:order val="1"/>
          <c:tx>
            <c:strRef>
              <c:f>Sheet1!$C$1:$C$2</c:f>
              <c:strCache>
                <c:ptCount val="1"/>
                <c:pt idx="0">
                  <c:v>Alternative &amp; Punk</c:v>
                </c:pt>
              </c:strCache>
            </c:strRef>
          </c:tx>
          <c:spPr>
            <a:solidFill>
              <a:schemeClr val="accent2">
                <a:alpha val="70000"/>
              </a:schemeClr>
            </a:solidFill>
            <a:ln>
              <a:noFill/>
            </a:ln>
            <a:effectLst/>
          </c:spPr>
          <c:invertIfNegative val="0"/>
          <c:cat>
            <c:strRef>
              <c:f>Sheet1!$A$3</c:f>
              <c:strCache>
                <c:ptCount val="1"/>
                <c:pt idx="0">
                  <c:v>Total</c:v>
                </c:pt>
              </c:strCache>
            </c:strRef>
          </c:cat>
          <c:val>
            <c:numRef>
              <c:f>Sheet1!$C$3</c:f>
              <c:numCache>
                <c:formatCode>General</c:formatCode>
                <c:ptCount val="1"/>
                <c:pt idx="0">
                  <c:v>11</c:v>
                </c:pt>
              </c:numCache>
            </c:numRef>
          </c:val>
          <c:extLst>
            <c:ext xmlns:c16="http://schemas.microsoft.com/office/drawing/2014/chart" uri="{C3380CC4-5D6E-409C-BE32-E72D297353CC}">
              <c16:uniqueId val="{00000001-4109-4B92-BA6E-D1420EC81C38}"/>
            </c:ext>
          </c:extLst>
        </c:ser>
        <c:ser>
          <c:idx val="2"/>
          <c:order val="2"/>
          <c:tx>
            <c:strRef>
              <c:f>Sheet1!$D$1:$D$2</c:f>
              <c:strCache>
                <c:ptCount val="1"/>
                <c:pt idx="0">
                  <c:v>Blues</c:v>
                </c:pt>
              </c:strCache>
            </c:strRef>
          </c:tx>
          <c:spPr>
            <a:solidFill>
              <a:schemeClr val="accent3">
                <a:alpha val="70000"/>
              </a:schemeClr>
            </a:solidFill>
            <a:ln>
              <a:noFill/>
            </a:ln>
            <a:effectLst/>
          </c:spPr>
          <c:invertIfNegative val="0"/>
          <c:cat>
            <c:strRef>
              <c:f>Sheet1!$A$3</c:f>
              <c:strCache>
                <c:ptCount val="1"/>
                <c:pt idx="0">
                  <c:v>Total</c:v>
                </c:pt>
              </c:strCache>
            </c:strRef>
          </c:cat>
          <c:val>
            <c:numRef>
              <c:f>Sheet1!$D$3</c:f>
              <c:numCache>
                <c:formatCode>General</c:formatCode>
                <c:ptCount val="1"/>
                <c:pt idx="0">
                  <c:v>2</c:v>
                </c:pt>
              </c:numCache>
            </c:numRef>
          </c:val>
          <c:extLst>
            <c:ext xmlns:c16="http://schemas.microsoft.com/office/drawing/2014/chart" uri="{C3380CC4-5D6E-409C-BE32-E72D297353CC}">
              <c16:uniqueId val="{00000002-4109-4B92-BA6E-D1420EC81C38}"/>
            </c:ext>
          </c:extLst>
        </c:ser>
        <c:ser>
          <c:idx val="3"/>
          <c:order val="3"/>
          <c:tx>
            <c:strRef>
              <c:f>Sheet1!$E$1:$E$2</c:f>
              <c:strCache>
                <c:ptCount val="1"/>
                <c:pt idx="0">
                  <c:v>Classical</c:v>
                </c:pt>
              </c:strCache>
            </c:strRef>
          </c:tx>
          <c:spPr>
            <a:solidFill>
              <a:schemeClr val="accent4">
                <a:alpha val="70000"/>
              </a:schemeClr>
            </a:solidFill>
            <a:ln>
              <a:noFill/>
            </a:ln>
            <a:effectLst/>
          </c:spPr>
          <c:invertIfNegative val="0"/>
          <c:cat>
            <c:strRef>
              <c:f>Sheet1!$A$3</c:f>
              <c:strCache>
                <c:ptCount val="1"/>
                <c:pt idx="0">
                  <c:v>Total</c:v>
                </c:pt>
              </c:strCache>
            </c:strRef>
          </c:cat>
          <c:val>
            <c:numRef>
              <c:f>Sheet1!$E$3</c:f>
              <c:numCache>
                <c:formatCode>General</c:formatCode>
                <c:ptCount val="1"/>
                <c:pt idx="0">
                  <c:v>1</c:v>
                </c:pt>
              </c:numCache>
            </c:numRef>
          </c:val>
          <c:extLst>
            <c:ext xmlns:c16="http://schemas.microsoft.com/office/drawing/2014/chart" uri="{C3380CC4-5D6E-409C-BE32-E72D297353CC}">
              <c16:uniqueId val="{00000003-4109-4B92-BA6E-D1420EC81C38}"/>
            </c:ext>
          </c:extLst>
        </c:ser>
        <c:ser>
          <c:idx val="4"/>
          <c:order val="4"/>
          <c:tx>
            <c:strRef>
              <c:f>Sheet1!$F$1:$F$2</c:f>
              <c:strCache>
                <c:ptCount val="1"/>
                <c:pt idx="0">
                  <c:v>Hip Hop/Rap</c:v>
                </c:pt>
              </c:strCache>
            </c:strRef>
          </c:tx>
          <c:spPr>
            <a:solidFill>
              <a:schemeClr val="accent5">
                <a:alpha val="70000"/>
              </a:schemeClr>
            </a:solidFill>
            <a:ln>
              <a:noFill/>
            </a:ln>
            <a:effectLst/>
          </c:spPr>
          <c:invertIfNegative val="0"/>
          <c:cat>
            <c:strRef>
              <c:f>Sheet1!$A$3</c:f>
              <c:strCache>
                <c:ptCount val="1"/>
                <c:pt idx="0">
                  <c:v>Total</c:v>
                </c:pt>
              </c:strCache>
            </c:strRef>
          </c:cat>
          <c:val>
            <c:numRef>
              <c:f>Sheet1!$F$3</c:f>
              <c:numCache>
                <c:formatCode>General</c:formatCode>
                <c:ptCount val="1"/>
                <c:pt idx="0">
                  <c:v>19</c:v>
                </c:pt>
              </c:numCache>
            </c:numRef>
          </c:val>
          <c:extLst>
            <c:ext xmlns:c16="http://schemas.microsoft.com/office/drawing/2014/chart" uri="{C3380CC4-5D6E-409C-BE32-E72D297353CC}">
              <c16:uniqueId val="{00000004-4109-4B92-BA6E-D1420EC81C38}"/>
            </c:ext>
          </c:extLst>
        </c:ser>
        <c:ser>
          <c:idx val="5"/>
          <c:order val="5"/>
          <c:tx>
            <c:strRef>
              <c:f>Sheet1!$G$1:$G$2</c:f>
              <c:strCache>
                <c:ptCount val="1"/>
                <c:pt idx="0">
                  <c:v>Jazz</c:v>
                </c:pt>
              </c:strCache>
            </c:strRef>
          </c:tx>
          <c:spPr>
            <a:solidFill>
              <a:schemeClr val="accent6">
                <a:alpha val="70000"/>
              </a:schemeClr>
            </a:solidFill>
            <a:ln>
              <a:noFill/>
            </a:ln>
            <a:effectLst/>
          </c:spPr>
          <c:invertIfNegative val="0"/>
          <c:cat>
            <c:strRef>
              <c:f>Sheet1!$A$3</c:f>
              <c:strCache>
                <c:ptCount val="1"/>
                <c:pt idx="0">
                  <c:v>Total</c:v>
                </c:pt>
              </c:strCache>
            </c:strRef>
          </c:cat>
          <c:val>
            <c:numRef>
              <c:f>Sheet1!$G$3</c:f>
              <c:numCache>
                <c:formatCode>General</c:formatCode>
                <c:ptCount val="1"/>
                <c:pt idx="0">
                  <c:v>1</c:v>
                </c:pt>
              </c:numCache>
            </c:numRef>
          </c:val>
          <c:extLst>
            <c:ext xmlns:c16="http://schemas.microsoft.com/office/drawing/2014/chart" uri="{C3380CC4-5D6E-409C-BE32-E72D297353CC}">
              <c16:uniqueId val="{00000005-4109-4B92-BA6E-D1420EC81C38}"/>
            </c:ext>
          </c:extLst>
        </c:ser>
        <c:ser>
          <c:idx val="6"/>
          <c:order val="6"/>
          <c:tx>
            <c:strRef>
              <c:f>Sheet1!$H$1:$H$2</c:f>
              <c:strCache>
                <c:ptCount val="1"/>
                <c:pt idx="0">
                  <c:v>Latin</c:v>
                </c:pt>
              </c:strCache>
            </c:strRef>
          </c:tx>
          <c:spPr>
            <a:solidFill>
              <a:schemeClr val="accent1">
                <a:lumMod val="60000"/>
                <a:alpha val="70000"/>
              </a:schemeClr>
            </a:solidFill>
            <a:ln>
              <a:noFill/>
            </a:ln>
            <a:effectLst/>
          </c:spPr>
          <c:invertIfNegative val="0"/>
          <c:cat>
            <c:strRef>
              <c:f>Sheet1!$A$3</c:f>
              <c:strCache>
                <c:ptCount val="1"/>
                <c:pt idx="0">
                  <c:v>Total</c:v>
                </c:pt>
              </c:strCache>
            </c:strRef>
          </c:cat>
          <c:val>
            <c:numRef>
              <c:f>Sheet1!$H$3</c:f>
              <c:numCache>
                <c:formatCode>General</c:formatCode>
                <c:ptCount val="1"/>
                <c:pt idx="0">
                  <c:v>1</c:v>
                </c:pt>
              </c:numCache>
            </c:numRef>
          </c:val>
          <c:extLst>
            <c:ext xmlns:c16="http://schemas.microsoft.com/office/drawing/2014/chart" uri="{C3380CC4-5D6E-409C-BE32-E72D297353CC}">
              <c16:uniqueId val="{00000006-4109-4B92-BA6E-D1420EC81C38}"/>
            </c:ext>
          </c:extLst>
        </c:ser>
        <c:ser>
          <c:idx val="7"/>
          <c:order val="7"/>
          <c:tx>
            <c:strRef>
              <c:f>Sheet1!$I$1:$I$2</c:f>
              <c:strCache>
                <c:ptCount val="1"/>
                <c:pt idx="0">
                  <c:v>Metal</c:v>
                </c:pt>
              </c:strCache>
            </c:strRef>
          </c:tx>
          <c:spPr>
            <a:solidFill>
              <a:schemeClr val="accent2">
                <a:lumMod val="60000"/>
                <a:alpha val="70000"/>
              </a:schemeClr>
            </a:solidFill>
            <a:ln>
              <a:noFill/>
            </a:ln>
            <a:effectLst/>
          </c:spPr>
          <c:invertIfNegative val="0"/>
          <c:cat>
            <c:strRef>
              <c:f>Sheet1!$A$3</c:f>
              <c:strCache>
                <c:ptCount val="1"/>
                <c:pt idx="0">
                  <c:v>Total</c:v>
                </c:pt>
              </c:strCache>
            </c:strRef>
          </c:cat>
          <c:val>
            <c:numRef>
              <c:f>Sheet1!$I$3</c:f>
              <c:numCache>
                <c:formatCode>General</c:formatCode>
                <c:ptCount val="1"/>
                <c:pt idx="0">
                  <c:v>19</c:v>
                </c:pt>
              </c:numCache>
            </c:numRef>
          </c:val>
          <c:extLst>
            <c:ext xmlns:c16="http://schemas.microsoft.com/office/drawing/2014/chart" uri="{C3380CC4-5D6E-409C-BE32-E72D297353CC}">
              <c16:uniqueId val="{00000007-4109-4B92-BA6E-D1420EC81C38}"/>
            </c:ext>
          </c:extLst>
        </c:ser>
        <c:ser>
          <c:idx val="8"/>
          <c:order val="8"/>
          <c:tx>
            <c:strRef>
              <c:f>Sheet1!$J$1:$J$2</c:f>
              <c:strCache>
                <c:ptCount val="1"/>
                <c:pt idx="0">
                  <c:v>Pop</c:v>
                </c:pt>
              </c:strCache>
            </c:strRef>
          </c:tx>
          <c:spPr>
            <a:solidFill>
              <a:schemeClr val="accent3">
                <a:lumMod val="60000"/>
                <a:alpha val="70000"/>
              </a:schemeClr>
            </a:solidFill>
            <a:ln>
              <a:noFill/>
            </a:ln>
            <a:effectLst/>
          </c:spPr>
          <c:invertIfNegative val="0"/>
          <c:cat>
            <c:strRef>
              <c:f>Sheet1!$A$3</c:f>
              <c:strCache>
                <c:ptCount val="1"/>
                <c:pt idx="0">
                  <c:v>Total</c:v>
                </c:pt>
              </c:strCache>
            </c:strRef>
          </c:cat>
          <c:val>
            <c:numRef>
              <c:f>Sheet1!$J$3</c:f>
              <c:numCache>
                <c:formatCode>General</c:formatCode>
                <c:ptCount val="1"/>
                <c:pt idx="0">
                  <c:v>3</c:v>
                </c:pt>
              </c:numCache>
            </c:numRef>
          </c:val>
          <c:extLst>
            <c:ext xmlns:c16="http://schemas.microsoft.com/office/drawing/2014/chart" uri="{C3380CC4-5D6E-409C-BE32-E72D297353CC}">
              <c16:uniqueId val="{00000008-4109-4B92-BA6E-D1420EC81C38}"/>
            </c:ext>
          </c:extLst>
        </c:ser>
        <c:ser>
          <c:idx val="9"/>
          <c:order val="9"/>
          <c:tx>
            <c:strRef>
              <c:f>Sheet1!$K$1:$K$2</c:f>
              <c:strCache>
                <c:ptCount val="1"/>
                <c:pt idx="0">
                  <c:v>R&amp;B/Soul</c:v>
                </c:pt>
              </c:strCache>
            </c:strRef>
          </c:tx>
          <c:spPr>
            <a:solidFill>
              <a:schemeClr val="accent4">
                <a:lumMod val="60000"/>
                <a:alpha val="70000"/>
              </a:schemeClr>
            </a:solidFill>
            <a:ln>
              <a:noFill/>
            </a:ln>
            <a:effectLst/>
          </c:spPr>
          <c:invertIfNegative val="0"/>
          <c:cat>
            <c:strRef>
              <c:f>Sheet1!$A$3</c:f>
              <c:strCache>
                <c:ptCount val="1"/>
                <c:pt idx="0">
                  <c:v>Total</c:v>
                </c:pt>
              </c:strCache>
            </c:strRef>
          </c:cat>
          <c:val>
            <c:numRef>
              <c:f>Sheet1!$K$3</c:f>
              <c:numCache>
                <c:formatCode>General</c:formatCode>
                <c:ptCount val="1"/>
                <c:pt idx="0">
                  <c:v>8</c:v>
                </c:pt>
              </c:numCache>
            </c:numRef>
          </c:val>
          <c:extLst>
            <c:ext xmlns:c16="http://schemas.microsoft.com/office/drawing/2014/chart" uri="{C3380CC4-5D6E-409C-BE32-E72D297353CC}">
              <c16:uniqueId val="{00000009-4109-4B92-BA6E-D1420EC81C38}"/>
            </c:ext>
          </c:extLst>
        </c:ser>
        <c:ser>
          <c:idx val="10"/>
          <c:order val="10"/>
          <c:tx>
            <c:strRef>
              <c:f>Sheet1!$L$1:$L$2</c:f>
              <c:strCache>
                <c:ptCount val="1"/>
                <c:pt idx="0">
                  <c:v>Reggae</c:v>
                </c:pt>
              </c:strCache>
            </c:strRef>
          </c:tx>
          <c:spPr>
            <a:solidFill>
              <a:schemeClr val="accent5">
                <a:lumMod val="60000"/>
                <a:alpha val="70000"/>
              </a:schemeClr>
            </a:solidFill>
            <a:ln>
              <a:noFill/>
            </a:ln>
            <a:effectLst/>
          </c:spPr>
          <c:invertIfNegative val="0"/>
          <c:cat>
            <c:strRef>
              <c:f>Sheet1!$A$3</c:f>
              <c:strCache>
                <c:ptCount val="1"/>
                <c:pt idx="0">
                  <c:v>Total</c:v>
                </c:pt>
              </c:strCache>
            </c:strRef>
          </c:cat>
          <c:val>
            <c:numRef>
              <c:f>Sheet1!$L$3</c:f>
              <c:numCache>
                <c:formatCode>General</c:formatCode>
                <c:ptCount val="1"/>
                <c:pt idx="0">
                  <c:v>3</c:v>
                </c:pt>
              </c:numCache>
            </c:numRef>
          </c:val>
          <c:extLst>
            <c:ext xmlns:c16="http://schemas.microsoft.com/office/drawing/2014/chart" uri="{C3380CC4-5D6E-409C-BE32-E72D297353CC}">
              <c16:uniqueId val="{0000000A-4109-4B92-BA6E-D1420EC81C38}"/>
            </c:ext>
          </c:extLst>
        </c:ser>
        <c:ser>
          <c:idx val="11"/>
          <c:order val="11"/>
          <c:tx>
            <c:strRef>
              <c:f>Sheet1!$M$1:$M$2</c:f>
              <c:strCache>
                <c:ptCount val="1"/>
                <c:pt idx="0">
                  <c:v>Rock</c:v>
                </c:pt>
              </c:strCache>
            </c:strRef>
          </c:tx>
          <c:spPr>
            <a:solidFill>
              <a:schemeClr val="accent6">
                <a:lumMod val="60000"/>
                <a:alpha val="70000"/>
              </a:schemeClr>
            </a:solidFill>
            <a:ln>
              <a:noFill/>
            </a:ln>
            <a:effectLst/>
          </c:spPr>
          <c:invertIfNegative val="0"/>
          <c:cat>
            <c:strRef>
              <c:f>Sheet1!$A$3</c:f>
              <c:strCache>
                <c:ptCount val="1"/>
                <c:pt idx="0">
                  <c:v>Total</c:v>
                </c:pt>
              </c:strCache>
            </c:strRef>
          </c:cat>
          <c:val>
            <c:numRef>
              <c:f>Sheet1!$M$3</c:f>
              <c:numCache>
                <c:formatCode>General</c:formatCode>
                <c:ptCount val="1"/>
                <c:pt idx="0">
                  <c:v>110</c:v>
                </c:pt>
              </c:numCache>
            </c:numRef>
          </c:val>
          <c:extLst>
            <c:ext xmlns:c16="http://schemas.microsoft.com/office/drawing/2014/chart" uri="{C3380CC4-5D6E-409C-BE32-E72D297353CC}">
              <c16:uniqueId val="{0000000B-4109-4B92-BA6E-D1420EC81C38}"/>
            </c:ext>
          </c:extLst>
        </c:ser>
        <c:dLbls>
          <c:showLegendKey val="0"/>
          <c:showVal val="0"/>
          <c:showCatName val="0"/>
          <c:showSerName val="0"/>
          <c:showPercent val="0"/>
          <c:showBubbleSize val="0"/>
        </c:dLbls>
        <c:gapWidth val="80"/>
        <c:overlap val="25"/>
        <c:axId val="2007733536"/>
        <c:axId val="2007724896"/>
      </c:barChart>
      <c:catAx>
        <c:axId val="200773353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07724896"/>
        <c:crosses val="autoZero"/>
        <c:auto val="1"/>
        <c:lblAlgn val="ctr"/>
        <c:lblOffset val="100"/>
        <c:noMultiLvlLbl val="0"/>
      </c:catAx>
      <c:valAx>
        <c:axId val="200772489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07733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20" b="1"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bar"/>
        <c:grouping val="clustered"/>
        <c:varyColors val="0"/>
        <c:ser>
          <c:idx val="0"/>
          <c:order val="0"/>
          <c:tx>
            <c:strRef>
              <c:f>churn!$A$1</c:f>
              <c:strCache>
                <c:ptCount val="1"/>
                <c:pt idx="0">
                  <c:v>num_churned_customers</c:v>
                </c:pt>
              </c:strCache>
            </c:strRef>
          </c:tx>
          <c:spPr>
            <a:solidFill>
              <a:schemeClr val="accent1"/>
            </a:solidFill>
            <a:ln>
              <a:noFill/>
            </a:ln>
            <a:effectLst/>
          </c:spPr>
          <c:invertIfNegative val="0"/>
          <c:val>
            <c:numRef>
              <c:f>churn!$A$2</c:f>
              <c:numCache>
                <c:formatCode>General</c:formatCode>
                <c:ptCount val="1"/>
                <c:pt idx="0">
                  <c:v>59</c:v>
                </c:pt>
              </c:numCache>
            </c:numRef>
          </c:val>
          <c:extLst>
            <c:ext xmlns:c16="http://schemas.microsoft.com/office/drawing/2014/chart" uri="{C3380CC4-5D6E-409C-BE32-E72D297353CC}">
              <c16:uniqueId val="{00000000-09E9-48C5-8379-6F0130BCC917}"/>
            </c:ext>
          </c:extLst>
        </c:ser>
        <c:dLbls>
          <c:showLegendKey val="0"/>
          <c:showVal val="0"/>
          <c:showCatName val="0"/>
          <c:showSerName val="0"/>
          <c:showPercent val="0"/>
          <c:showBubbleSize val="0"/>
        </c:dLbls>
        <c:gapWidth val="269"/>
        <c:axId val="2044824192"/>
        <c:axId val="2044817472"/>
      </c:barChart>
      <c:catAx>
        <c:axId val="204482419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none" spc="0" normalizeH="0" baseline="0">
                <a:solidFill>
                  <a:schemeClr val="tx1">
                    <a:lumMod val="65000"/>
                    <a:lumOff val="35000"/>
                  </a:schemeClr>
                </a:solidFill>
                <a:latin typeface="+mn-lt"/>
                <a:ea typeface="+mn-ea"/>
                <a:cs typeface="+mn-cs"/>
              </a:defRPr>
            </a:pPr>
            <a:endParaRPr lang="en-US"/>
          </a:p>
        </c:txPr>
        <c:crossAx val="2044817472"/>
        <c:crosses val="autoZero"/>
        <c:auto val="1"/>
        <c:lblAlgn val="ctr"/>
        <c:lblOffset val="100"/>
        <c:noMultiLvlLbl val="0"/>
      </c:catAx>
      <c:valAx>
        <c:axId val="2044817472"/>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2044824192"/>
        <c:crosses val="autoZero"/>
        <c:crossBetween val="between"/>
      </c:valAx>
      <c:spPr>
        <a:noFill/>
        <a:ln>
          <a:noFill/>
        </a:ln>
        <a:effectLst/>
      </c:spPr>
    </c:plotArea>
    <c:plotVisOnly val="1"/>
    <c:dispBlanksAs val="gap"/>
    <c:showDLblsOverMax val="0"/>
  </c:chart>
  <c:spPr>
    <a:noFill/>
    <a:ln>
      <a:noFill/>
    </a:ln>
    <a:effectLst/>
  </c:spPr>
  <c:txPr>
    <a:bodyPr/>
    <a:lstStyle/>
    <a:p>
      <a:pPr>
        <a:defRPr sz="1600"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[Top selling albums.xlsx]Sheet1!PivotTable8</c:name>
    <c:fmtId val="8"/>
  </c:pivotSource>
  <c:chart>
    <c:title>
      <c:overlay val="0"/>
      <c:spPr>
        <a:noFill/>
        <a:ln>
          <a:noFill/>
        </a:ln>
        <a:effectLst/>
      </c:spPr>
      <c:txPr>
        <a:bodyPr rot="0" spcFirstLastPara="1" vertOverflow="ellipsis" vert="horz" wrap="square" anchor="ctr" anchorCtr="1"/>
        <a:lstStyle/>
        <a:p>
          <a:pPr>
            <a:defRPr sz="1920" b="1"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c:f>
              <c:strCache>
                <c:ptCount val="1"/>
                <c:pt idx="0">
                  <c:v>Total</c:v>
                </c:pt>
              </c:strCache>
            </c:strRef>
          </c:tx>
          <c:spPr>
            <a:solidFill>
              <a:schemeClr val="accent1">
                <a:alpha val="70000"/>
              </a:schemeClr>
            </a:solidFill>
            <a:ln>
              <a:noFill/>
            </a:ln>
            <a:effectLst/>
          </c:spPr>
          <c:invertIfNegative val="0"/>
          <c:cat>
            <c:strRef>
              <c:f>Sheet1!$A$2:$A$5</c:f>
              <c:strCache>
                <c:ptCount val="3"/>
                <c:pt idx="0">
                  <c:v>House of Pain</c:v>
                </c:pt>
                <c:pt idx="1">
                  <c:v>Mezmerize</c:v>
                </c:pt>
                <c:pt idx="2">
                  <c:v>The Doors</c:v>
                </c:pt>
              </c:strCache>
            </c:strRef>
          </c:cat>
          <c:val>
            <c:numRef>
              <c:f>Sheet1!$B$2:$B$5</c:f>
              <c:numCache>
                <c:formatCode>General</c:formatCode>
                <c:ptCount val="3"/>
                <c:pt idx="0">
                  <c:v>19</c:v>
                </c:pt>
                <c:pt idx="1">
                  <c:v>17</c:v>
                </c:pt>
                <c:pt idx="2">
                  <c:v>21</c:v>
                </c:pt>
              </c:numCache>
            </c:numRef>
          </c:val>
          <c:extLst>
            <c:ext xmlns:c16="http://schemas.microsoft.com/office/drawing/2014/chart" uri="{C3380CC4-5D6E-409C-BE32-E72D297353CC}">
              <c16:uniqueId val="{00000000-8EE9-489A-B802-91C14C8D6E53}"/>
            </c:ext>
          </c:extLst>
        </c:ser>
        <c:dLbls>
          <c:showLegendKey val="0"/>
          <c:showVal val="0"/>
          <c:showCatName val="0"/>
          <c:showSerName val="0"/>
          <c:showPercent val="0"/>
          <c:showBubbleSize val="0"/>
        </c:dLbls>
        <c:gapWidth val="80"/>
        <c:overlap val="25"/>
        <c:axId val="672326687"/>
        <c:axId val="672318527"/>
      </c:barChart>
      <c:catAx>
        <c:axId val="672326687"/>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672318527"/>
        <c:crosses val="autoZero"/>
        <c:auto val="1"/>
        <c:lblAlgn val="ctr"/>
        <c:lblOffset val="100"/>
        <c:noMultiLvlLbl val="0"/>
      </c:catAx>
      <c:valAx>
        <c:axId val="67231852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6723266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[Top selling genres.xlsx]Sheet1!PivotTable7</c:name>
    <c:fmtId val="16"/>
  </c:pivotSource>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a:t>Total</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
        <c:spPr>
          <a:solidFill>
            <a:schemeClr val="dk1">
              <a:tint val="88500"/>
            </a:schemeClr>
          </a:solidFill>
          <a:ln w="19050">
            <a:solidFill>
              <a:schemeClr val="lt1"/>
            </a:solidFill>
          </a:ln>
          <a:effectLst/>
        </c:spPr>
      </c:pivotFmt>
      <c:pivotFmt>
        <c:idx val="3"/>
        <c:spPr>
          <a:solidFill>
            <a:schemeClr val="dk1">
              <a:tint val="88500"/>
            </a:schemeClr>
          </a:solidFill>
          <a:ln w="19050">
            <a:solidFill>
              <a:schemeClr val="lt1"/>
            </a:solidFill>
          </a:ln>
          <a:effectLst/>
        </c:spPr>
      </c:pivotFmt>
      <c:pivotFmt>
        <c:idx val="4"/>
        <c:spPr>
          <a:solidFill>
            <a:schemeClr val="dk1">
              <a:tint val="88500"/>
            </a:schemeClr>
          </a:solidFill>
          <a:ln w="19050">
            <a:solidFill>
              <a:schemeClr val="lt1"/>
            </a:solidFill>
          </a:ln>
          <a:effectLst/>
        </c:spPr>
      </c:pivotFmt>
      <c:pivotFmt>
        <c:idx val="5"/>
        <c:spPr>
          <a:solidFill>
            <a:schemeClr val="dk1">
              <a:tint val="88500"/>
            </a:schemeClr>
          </a:solidFill>
          <a:ln w="19050">
            <a:solidFill>
              <a:schemeClr val="lt1"/>
            </a:solidFill>
          </a:ln>
          <a:effectLst/>
        </c:spPr>
      </c:pivotFmt>
      <c:pivotFmt>
        <c:idx val="6"/>
        <c:spPr>
          <a:solidFill>
            <a:schemeClr val="dk1">
              <a:tint val="88500"/>
            </a:schemeClr>
          </a:solidFill>
          <a:ln w="19050">
            <a:solidFill>
              <a:schemeClr val="lt1"/>
            </a:solidFill>
          </a:ln>
          <a:effectLst/>
        </c:spPr>
      </c:pivotFmt>
      <c:pivotFmt>
        <c:idx val="7"/>
        <c:spPr>
          <a:solidFill>
            <a:schemeClr val="dk1">
              <a:tint val="88500"/>
            </a:schemeClr>
          </a:solidFill>
          <a:ln w="19050">
            <a:solidFill>
              <a:schemeClr val="lt1"/>
            </a:solidFill>
          </a:ln>
          <a:effectLst/>
        </c:spPr>
      </c:pivotFmt>
      <c:pivotFmt>
        <c:idx val="8"/>
        <c:spPr>
          <a:solidFill>
            <a:schemeClr val="dk1">
              <a:tint val="88500"/>
            </a:schemeClr>
          </a:solidFill>
          <a:ln w="19050">
            <a:solidFill>
              <a:schemeClr val="lt1"/>
            </a:solidFill>
          </a:ln>
          <a:effectLst/>
        </c:spPr>
      </c:pivotFmt>
      <c:pivotFmt>
        <c:idx val="9"/>
        <c:spPr>
          <a:solidFill>
            <a:schemeClr val="dk1">
              <a:tint val="88500"/>
            </a:schemeClr>
          </a:solidFill>
          <a:ln w="19050">
            <a:solidFill>
              <a:schemeClr val="lt1"/>
            </a:solidFill>
          </a:ln>
          <a:effectLst/>
        </c:spPr>
      </c:pivotFmt>
      <c:pivotFmt>
        <c:idx val="10"/>
        <c:spPr>
          <a:solidFill>
            <a:schemeClr val="dk1">
              <a:tint val="88500"/>
            </a:schemeClr>
          </a:solidFill>
          <a:ln w="19050">
            <a:solidFill>
              <a:schemeClr val="lt1"/>
            </a:solidFill>
          </a:ln>
          <a:effectLst/>
        </c:spPr>
      </c:pivotFmt>
      <c:pivotFmt>
        <c:idx val="11"/>
        <c:spPr>
          <a:solidFill>
            <a:schemeClr val="dk1">
              <a:tint val="88500"/>
            </a:schemeClr>
          </a:solidFill>
          <a:ln w="19050">
            <a:solidFill>
              <a:schemeClr val="lt1"/>
            </a:solidFill>
          </a:ln>
          <a:effectLst/>
        </c:spPr>
      </c:pivotFmt>
      <c:pivotFmt>
        <c:idx val="12"/>
        <c:spPr>
          <a:solidFill>
            <a:schemeClr val="dk1">
              <a:tint val="88500"/>
            </a:schemeClr>
          </a:solidFill>
          <a:ln w="19050">
            <a:solidFill>
              <a:schemeClr val="lt1"/>
            </a:solidFill>
          </a:ln>
          <a:effectLst/>
        </c:spPr>
      </c:pivotFmt>
      <c:pivotFmt>
        <c:idx val="13"/>
        <c:spPr>
          <a:solidFill>
            <a:schemeClr val="dk1">
              <a:tint val="88500"/>
            </a:schemeClr>
          </a:solidFill>
          <a:ln w="19050">
            <a:solidFill>
              <a:schemeClr val="lt1"/>
            </a:solidFill>
          </a:ln>
          <a:effectLst/>
        </c:spPr>
      </c:pivotFmt>
      <c:pivotFmt>
        <c:idx val="14"/>
        <c:spPr>
          <a:solidFill>
            <a:schemeClr val="dk1">
              <a:tint val="88500"/>
            </a:schemeClr>
          </a:solidFill>
          <a:ln w="19050">
            <a:solidFill>
              <a:schemeClr val="lt1"/>
            </a:solidFill>
          </a:ln>
          <a:effectLst/>
        </c:spPr>
      </c:pivotFmt>
      <c:pivotFmt>
        <c:idx val="15"/>
        <c:spPr>
          <a:solidFill>
            <a:schemeClr val="dk1">
              <a:tint val="88500"/>
            </a:schemeClr>
          </a:solidFill>
          <a:ln w="19050">
            <a:solidFill>
              <a:schemeClr val="lt1"/>
            </a:solidFill>
          </a:ln>
          <a:effectLst/>
        </c:spPr>
      </c:pivotFmt>
      <c:pivotFmt>
        <c:idx val="16"/>
        <c:spPr>
          <a:solidFill>
            <a:schemeClr val="dk1">
              <a:tint val="88500"/>
            </a:schemeClr>
          </a:solidFill>
          <a:ln w="19050">
            <a:solidFill>
              <a:schemeClr val="lt1"/>
            </a:solidFill>
          </a:ln>
          <a:effectLst/>
        </c:spPr>
      </c:pivotFmt>
      <c:pivotFmt>
        <c:idx val="17"/>
        <c:spPr>
          <a:solidFill>
            <a:schemeClr val="dk1">
              <a:tint val="88500"/>
            </a:schemeClr>
          </a:solidFill>
          <a:ln w="19050">
            <a:solidFill>
              <a:schemeClr val="lt1"/>
            </a:solidFill>
          </a:ln>
          <a:effectLst/>
        </c:spPr>
      </c:pivotFmt>
      <c:pivotFmt>
        <c:idx val="18"/>
        <c:spPr>
          <a:solidFill>
            <a:schemeClr val="dk1">
              <a:tint val="88500"/>
            </a:schemeClr>
          </a:solidFill>
          <a:ln w="19050">
            <a:solidFill>
              <a:schemeClr val="lt1"/>
            </a:solidFill>
          </a:ln>
          <a:effectLst/>
        </c:spPr>
      </c:pivotFmt>
      <c:pivotFmt>
        <c:idx val="19"/>
        <c:spPr>
          <a:solidFill>
            <a:schemeClr val="dk1">
              <a:tint val="88500"/>
            </a:schemeClr>
          </a:solidFill>
          <a:ln w="19050">
            <a:solidFill>
              <a:schemeClr val="lt1"/>
            </a:solidFill>
          </a:ln>
          <a:effectLst/>
        </c:spPr>
      </c:pivotFmt>
      <c:pivotFmt>
        <c:idx val="20"/>
        <c:spPr>
          <a:solidFill>
            <a:schemeClr val="dk1">
              <a:tint val="88500"/>
            </a:schemeClr>
          </a:solidFill>
          <a:ln w="19050">
            <a:solidFill>
              <a:schemeClr val="lt1"/>
            </a:solidFill>
          </a:ln>
          <a:effectLst/>
        </c:spPr>
      </c:pivotFmt>
      <c:pivotFmt>
        <c:idx val="21"/>
        <c:spPr>
          <a:solidFill>
            <a:schemeClr val="dk1">
              <a:tint val="88500"/>
            </a:schemeClr>
          </a:solidFill>
          <a:ln w="19050">
            <a:solidFill>
              <a:schemeClr val="lt1"/>
            </a:solidFill>
          </a:ln>
          <a:effectLst/>
        </c:spPr>
      </c:pivotFmt>
      <c:pivotFmt>
        <c:idx val="22"/>
        <c:spPr>
          <a:solidFill>
            <a:schemeClr val="dk1">
              <a:tint val="88500"/>
            </a:schemeClr>
          </a:solidFill>
          <a:ln w="19050">
            <a:solidFill>
              <a:schemeClr val="lt1"/>
            </a:solidFill>
          </a:ln>
          <a:effectLst/>
        </c:spPr>
      </c:pivotFmt>
      <c:pivotFmt>
        <c:idx val="23"/>
        <c:spPr>
          <a:solidFill>
            <a:schemeClr val="dk1">
              <a:tint val="88500"/>
            </a:schemeClr>
          </a:solidFill>
          <a:ln w="19050">
            <a:solidFill>
              <a:schemeClr val="lt1"/>
            </a:solidFill>
          </a:ln>
          <a:effectLst/>
        </c:spPr>
      </c:pivotFmt>
      <c:pivotFmt>
        <c:idx val="24"/>
        <c:spPr>
          <a:solidFill>
            <a:schemeClr val="dk1">
              <a:tint val="88500"/>
            </a:schemeClr>
          </a:solidFill>
          <a:ln w="19050">
            <a:solidFill>
              <a:schemeClr val="lt1"/>
            </a:solidFill>
          </a:ln>
          <a:effectLst/>
        </c:spPr>
      </c:pivotFmt>
      <c:pivotFmt>
        <c:idx val="25"/>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6"/>
        <c:spPr>
          <a:solidFill>
            <a:schemeClr val="dk1">
              <a:tint val="88500"/>
            </a:schemeClr>
          </a:solidFill>
          <a:ln w="19050">
            <a:solidFill>
              <a:schemeClr val="lt1"/>
            </a:solidFill>
          </a:ln>
          <a:effectLst/>
        </c:spPr>
      </c:pivotFmt>
      <c:pivotFmt>
        <c:idx val="27"/>
        <c:spPr>
          <a:solidFill>
            <a:schemeClr val="dk1">
              <a:tint val="88500"/>
            </a:schemeClr>
          </a:solidFill>
          <a:ln w="19050">
            <a:solidFill>
              <a:schemeClr val="lt1"/>
            </a:solidFill>
          </a:ln>
          <a:effectLst/>
        </c:spPr>
      </c:pivotFmt>
      <c:pivotFmt>
        <c:idx val="28"/>
        <c:spPr>
          <a:solidFill>
            <a:schemeClr val="dk1">
              <a:tint val="88500"/>
            </a:schemeClr>
          </a:solidFill>
          <a:ln w="19050">
            <a:solidFill>
              <a:schemeClr val="lt1"/>
            </a:solidFill>
          </a:ln>
          <a:effectLst/>
        </c:spPr>
      </c:pivotFmt>
      <c:pivotFmt>
        <c:idx val="29"/>
        <c:spPr>
          <a:solidFill>
            <a:schemeClr val="dk1">
              <a:tint val="88500"/>
            </a:schemeClr>
          </a:solidFill>
          <a:ln w="19050">
            <a:solidFill>
              <a:schemeClr val="lt1"/>
            </a:solidFill>
          </a:ln>
          <a:effectLst/>
        </c:spPr>
      </c:pivotFmt>
      <c:pivotFmt>
        <c:idx val="30"/>
        <c:spPr>
          <a:solidFill>
            <a:schemeClr val="dk1">
              <a:tint val="88500"/>
            </a:schemeClr>
          </a:solidFill>
          <a:ln w="19050">
            <a:solidFill>
              <a:schemeClr val="lt1"/>
            </a:solidFill>
          </a:ln>
          <a:effectLst/>
        </c:spPr>
      </c:pivotFmt>
      <c:pivotFmt>
        <c:idx val="31"/>
        <c:spPr>
          <a:solidFill>
            <a:schemeClr val="dk1">
              <a:tint val="88500"/>
            </a:schemeClr>
          </a:solidFill>
          <a:ln w="19050">
            <a:solidFill>
              <a:schemeClr val="lt1"/>
            </a:solidFill>
          </a:ln>
          <a:effectLst/>
        </c:spPr>
      </c:pivotFmt>
      <c:pivotFmt>
        <c:idx val="32"/>
        <c:spPr>
          <a:solidFill>
            <a:schemeClr val="dk1">
              <a:tint val="88500"/>
            </a:schemeClr>
          </a:solidFill>
          <a:ln w="19050">
            <a:solidFill>
              <a:schemeClr val="lt1"/>
            </a:solidFill>
          </a:ln>
          <a:effectLst/>
        </c:spPr>
      </c:pivotFmt>
      <c:pivotFmt>
        <c:idx val="33"/>
        <c:spPr>
          <a:solidFill>
            <a:schemeClr val="dk1">
              <a:tint val="88500"/>
            </a:schemeClr>
          </a:solidFill>
          <a:ln w="19050">
            <a:solidFill>
              <a:schemeClr val="lt1"/>
            </a:solidFill>
          </a:ln>
          <a:effectLst/>
        </c:spPr>
      </c:pivotFmt>
      <c:pivotFmt>
        <c:idx val="34"/>
        <c:spPr>
          <a:solidFill>
            <a:schemeClr val="dk1">
              <a:tint val="88500"/>
            </a:schemeClr>
          </a:solidFill>
          <a:ln w="19050">
            <a:solidFill>
              <a:schemeClr val="lt1"/>
            </a:solidFill>
          </a:ln>
          <a:effectLst/>
        </c:spPr>
      </c:pivotFmt>
      <c:pivotFmt>
        <c:idx val="35"/>
        <c:spPr>
          <a:solidFill>
            <a:schemeClr val="dk1">
              <a:tint val="88500"/>
            </a:schemeClr>
          </a:solidFill>
          <a:ln w="19050">
            <a:solidFill>
              <a:schemeClr val="lt1"/>
            </a:solidFill>
          </a:ln>
          <a:effectLst/>
        </c:spPr>
      </c:pivotFmt>
      <c:pivotFmt>
        <c:idx val="36"/>
        <c:spPr>
          <a:solidFill>
            <a:schemeClr val="dk1">
              <a:tint val="88500"/>
            </a:schemeClr>
          </a:solidFill>
          <a:ln w="19050">
            <a:solidFill>
              <a:schemeClr val="lt1"/>
            </a:solidFill>
          </a:ln>
          <a:effectLst/>
        </c:spPr>
      </c:pivotFmt>
      <c:pivotFmt>
        <c:idx val="37"/>
        <c:spPr>
          <a:solidFill>
            <a:schemeClr val="dk1">
              <a:tint val="88500"/>
            </a:schemeClr>
          </a:solidFill>
          <a:ln w="19050">
            <a:solidFill>
              <a:schemeClr val="lt1"/>
            </a:solidFill>
          </a:ln>
          <a:effectLst/>
        </c:spPr>
      </c:pivotFmt>
      <c:pivotFmt>
        <c:idx val="38"/>
        <c:spPr>
          <a:solidFill>
            <a:schemeClr val="dk1">
              <a:tint val="88500"/>
            </a:schemeClr>
          </a:solidFill>
          <a:ln w="19050">
            <a:solidFill>
              <a:schemeClr val="lt1"/>
            </a:solidFill>
          </a:ln>
          <a:effectLst/>
        </c:spPr>
      </c:pivotFmt>
      <c:pivotFmt>
        <c:idx val="39"/>
        <c:spPr>
          <a:solidFill>
            <a:schemeClr val="dk1">
              <a:tint val="88500"/>
            </a:schemeClr>
          </a:solidFill>
          <a:ln w="19050">
            <a:solidFill>
              <a:schemeClr val="lt1"/>
            </a:solidFill>
          </a:ln>
          <a:effectLst/>
        </c:spPr>
      </c:pivotFmt>
      <c:pivotFmt>
        <c:idx val="40"/>
        <c:spPr>
          <a:solidFill>
            <a:schemeClr val="dk1">
              <a:tint val="88500"/>
            </a:schemeClr>
          </a:solidFill>
          <a:ln w="19050">
            <a:solidFill>
              <a:schemeClr val="lt1"/>
            </a:solidFill>
          </a:ln>
          <a:effectLst/>
        </c:spPr>
      </c:pivotFmt>
      <c:pivotFmt>
        <c:idx val="41"/>
        <c:spPr>
          <a:solidFill>
            <a:schemeClr val="dk1">
              <a:tint val="88500"/>
            </a:schemeClr>
          </a:solidFill>
          <a:ln w="19050">
            <a:solidFill>
              <a:schemeClr val="lt1"/>
            </a:solidFill>
          </a:ln>
          <a:effectLst/>
        </c:spPr>
      </c:pivotFmt>
      <c:pivotFmt>
        <c:idx val="42"/>
        <c:spPr>
          <a:solidFill>
            <a:schemeClr val="dk1">
              <a:tint val="88500"/>
            </a:schemeClr>
          </a:solidFill>
          <a:ln w="19050">
            <a:solidFill>
              <a:schemeClr val="lt1"/>
            </a:solidFill>
          </a:ln>
          <a:effectLst/>
        </c:spPr>
      </c:pivotFmt>
      <c:pivotFmt>
        <c:idx val="43"/>
        <c:spPr>
          <a:solidFill>
            <a:schemeClr val="dk1">
              <a:tint val="88500"/>
            </a:schemeClr>
          </a:solidFill>
          <a:ln w="19050">
            <a:solidFill>
              <a:schemeClr val="lt1"/>
            </a:solidFill>
          </a:ln>
          <a:effectLst/>
        </c:spPr>
      </c:pivotFmt>
      <c:pivotFmt>
        <c:idx val="44"/>
        <c:spPr>
          <a:solidFill>
            <a:schemeClr val="dk1">
              <a:tint val="88500"/>
            </a:schemeClr>
          </a:solidFill>
          <a:ln w="19050">
            <a:solidFill>
              <a:schemeClr val="lt1"/>
            </a:solidFill>
          </a:ln>
          <a:effectLst/>
        </c:spPr>
      </c:pivotFmt>
      <c:pivotFmt>
        <c:idx val="45"/>
        <c:spPr>
          <a:solidFill>
            <a:schemeClr val="dk1">
              <a:tint val="88500"/>
            </a:schemeClr>
          </a:solidFill>
          <a:ln w="19050">
            <a:solidFill>
              <a:schemeClr val="lt1"/>
            </a:solidFill>
          </a:ln>
          <a:effectLst/>
        </c:spPr>
      </c:pivotFmt>
      <c:pivotFmt>
        <c:idx val="46"/>
        <c:spPr>
          <a:solidFill>
            <a:schemeClr val="dk1">
              <a:tint val="88500"/>
            </a:schemeClr>
          </a:solidFill>
          <a:ln w="19050">
            <a:solidFill>
              <a:schemeClr val="lt1"/>
            </a:solidFill>
          </a:ln>
          <a:effectLst/>
        </c:spPr>
      </c:pivotFmt>
      <c:pivotFmt>
        <c:idx val="47"/>
        <c:spPr>
          <a:solidFill>
            <a:schemeClr val="dk1">
              <a:tint val="88500"/>
            </a:schemeClr>
          </a:solidFill>
          <a:ln w="19050">
            <a:solidFill>
              <a:schemeClr val="lt1"/>
            </a:solidFill>
          </a:ln>
          <a:effectLst/>
        </c:spPr>
      </c:pivotFmt>
      <c:pivotFmt>
        <c:idx val="48"/>
        <c:spPr>
          <a:solidFill>
            <a:schemeClr val="dk1">
              <a:tint val="88500"/>
            </a:schemeClr>
          </a:solidFill>
          <a:ln w="19050">
            <a:solidFill>
              <a:schemeClr val="lt1"/>
            </a:solidFill>
          </a:ln>
          <a:effectLst/>
        </c:spPr>
      </c:pivotFmt>
    </c:pivotFmts>
    <c:plotArea>
      <c:layout/>
      <c:pieChart>
        <c:varyColors val="1"/>
        <c:ser>
          <c:idx val="0"/>
          <c:order val="0"/>
          <c:tx>
            <c:strRef>
              <c:f>Sheet1!$B$1</c:f>
              <c:strCache>
                <c:ptCount val="1"/>
                <c:pt idx="0">
                  <c:v>Total</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B2D9-44A3-9B38-06B7BB1E8818}"/>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B2D9-44A3-9B38-06B7BB1E8818}"/>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B2D9-44A3-9B38-06B7BB1E8818}"/>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B2D9-44A3-9B38-06B7BB1E8818}"/>
              </c:ext>
            </c:extLst>
          </c:dPt>
          <c:dPt>
            <c:idx val="4"/>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09-B2D9-44A3-9B38-06B7BB1E8818}"/>
              </c:ext>
            </c:extLst>
          </c:dPt>
          <c:dPt>
            <c:idx val="5"/>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0B-B2D9-44A3-9B38-06B7BB1E8818}"/>
              </c:ext>
            </c:extLst>
          </c:dPt>
          <c:dPt>
            <c:idx val="6"/>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0D-B2D9-44A3-9B38-06B7BB1E8818}"/>
              </c:ext>
            </c:extLst>
          </c:dPt>
          <c:dPt>
            <c:idx val="7"/>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F-B2D9-44A3-9B38-06B7BB1E8818}"/>
              </c:ext>
            </c:extLst>
          </c:dPt>
          <c:dPt>
            <c:idx val="8"/>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11-B2D9-44A3-9B38-06B7BB1E8818}"/>
              </c:ext>
            </c:extLst>
          </c:dPt>
          <c:dPt>
            <c:idx val="9"/>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13-B2D9-44A3-9B38-06B7BB1E8818}"/>
              </c:ext>
            </c:extLst>
          </c:dPt>
          <c:dPt>
            <c:idx val="10"/>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15-B2D9-44A3-9B38-06B7BB1E8818}"/>
              </c:ext>
            </c:extLst>
          </c:dPt>
          <c:dPt>
            <c:idx val="11"/>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17-B2D9-44A3-9B38-06B7BB1E8818}"/>
              </c:ext>
            </c:extLst>
          </c:dPt>
          <c:dPt>
            <c:idx val="12"/>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19-B2D9-44A3-9B38-06B7BB1E8818}"/>
              </c:ext>
            </c:extLst>
          </c:dPt>
          <c:dPt>
            <c:idx val="13"/>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1B-B2D9-44A3-9B38-06B7BB1E8818}"/>
              </c:ext>
            </c:extLst>
          </c:dPt>
          <c:dPt>
            <c:idx val="14"/>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1D-B2D9-44A3-9B38-06B7BB1E8818}"/>
              </c:ext>
            </c:extLst>
          </c:dPt>
          <c:dPt>
            <c:idx val="15"/>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1F-B2D9-44A3-9B38-06B7BB1E8818}"/>
              </c:ext>
            </c:extLst>
          </c:dPt>
          <c:dPt>
            <c:idx val="16"/>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21-B2D9-44A3-9B38-06B7BB1E8818}"/>
              </c:ext>
            </c:extLst>
          </c:dPt>
          <c:dPt>
            <c:idx val="17"/>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23-B2D9-44A3-9B38-06B7BB1E8818}"/>
              </c:ext>
            </c:extLst>
          </c:dPt>
          <c:dPt>
            <c:idx val="18"/>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25-B2D9-44A3-9B38-06B7BB1E8818}"/>
              </c:ext>
            </c:extLst>
          </c:dPt>
          <c:dPt>
            <c:idx val="19"/>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27-B2D9-44A3-9B38-06B7BB1E8818}"/>
              </c:ext>
            </c:extLst>
          </c:dPt>
          <c:dPt>
            <c:idx val="20"/>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29-B2D9-44A3-9B38-06B7BB1E8818}"/>
              </c:ext>
            </c:extLst>
          </c:dPt>
          <c:dPt>
            <c:idx val="21"/>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2B-B2D9-44A3-9B38-06B7BB1E8818}"/>
              </c:ext>
            </c:extLst>
          </c:dPt>
          <c:dPt>
            <c:idx val="22"/>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2D-B2D9-44A3-9B38-06B7BB1E8818}"/>
              </c:ext>
            </c:extLst>
          </c:dPt>
          <c:dLbls>
            <c:dLbl>
              <c:idx val="1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15-B2D9-44A3-9B38-06B7BB1E8818}"/>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Sheet1!$A$2:$A$48</c:f>
              <c:multiLvlStrCache>
                <c:ptCount val="23"/>
                <c:lvl>
                  <c:pt idx="0">
                    <c:v>Alternative</c:v>
                  </c:pt>
                  <c:pt idx="1">
                    <c:v>Alternative &amp; Punk</c:v>
                  </c:pt>
                  <c:pt idx="2">
                    <c:v>Rock</c:v>
                  </c:pt>
                  <c:pt idx="3">
                    <c:v>Rock</c:v>
                  </c:pt>
                  <c:pt idx="4">
                    <c:v>Rock</c:v>
                  </c:pt>
                  <c:pt idx="5">
                    <c:v>Rock</c:v>
                  </c:pt>
                  <c:pt idx="6">
                    <c:v>Rock</c:v>
                  </c:pt>
                  <c:pt idx="7">
                    <c:v>Rock</c:v>
                  </c:pt>
                  <c:pt idx="8">
                    <c:v>Rock</c:v>
                  </c:pt>
                  <c:pt idx="9">
                    <c:v>Rock</c:v>
                  </c:pt>
                  <c:pt idx="10">
                    <c:v>Rock</c:v>
                  </c:pt>
                  <c:pt idx="11">
                    <c:v>Rock</c:v>
                  </c:pt>
                  <c:pt idx="12">
                    <c:v>Rock</c:v>
                  </c:pt>
                  <c:pt idx="13">
                    <c:v>Rock</c:v>
                  </c:pt>
                  <c:pt idx="14">
                    <c:v>Rock</c:v>
                  </c:pt>
                  <c:pt idx="15">
                    <c:v>Metal</c:v>
                  </c:pt>
                  <c:pt idx="16">
                    <c:v>R&amp;B/Soul</c:v>
                  </c:pt>
                  <c:pt idx="17">
                    <c:v>Rock</c:v>
                  </c:pt>
                  <c:pt idx="18">
                    <c:v>Rock</c:v>
                  </c:pt>
                  <c:pt idx="19">
                    <c:v>Rock</c:v>
                  </c:pt>
                  <c:pt idx="20">
                    <c:v>Rock</c:v>
                  </c:pt>
                  <c:pt idx="21">
                    <c:v>Rock</c:v>
                  </c:pt>
                  <c:pt idx="22">
                    <c:v>Rock</c:v>
                  </c:pt>
                </c:lvl>
                <c:lvl>
                  <c:pt idx="0">
                    <c:v>Argentina</c:v>
                  </c:pt>
                  <c:pt idx="1">
                    <c:v>Australia</c:v>
                  </c:pt>
                  <c:pt idx="2">
                    <c:v>Austria</c:v>
                  </c:pt>
                  <c:pt idx="3">
                    <c:v>Belgium</c:v>
                  </c:pt>
                  <c:pt idx="4">
                    <c:v>Brazil</c:v>
                  </c:pt>
                  <c:pt idx="5">
                    <c:v>Canada</c:v>
                  </c:pt>
                  <c:pt idx="6">
                    <c:v>Chile</c:v>
                  </c:pt>
                  <c:pt idx="7">
                    <c:v>Czech Republic</c:v>
                  </c:pt>
                  <c:pt idx="8">
                    <c:v>Denmark</c:v>
                  </c:pt>
                  <c:pt idx="9">
                    <c:v>Finland</c:v>
                  </c:pt>
                  <c:pt idx="10">
                    <c:v>France</c:v>
                  </c:pt>
                  <c:pt idx="11">
                    <c:v>Germany</c:v>
                  </c:pt>
                  <c:pt idx="12">
                    <c:v>Hungary</c:v>
                  </c:pt>
                  <c:pt idx="13">
                    <c:v>India</c:v>
                  </c:pt>
                  <c:pt idx="14">
                    <c:v>Ireland</c:v>
                  </c:pt>
                  <c:pt idx="15">
                    <c:v>Italy</c:v>
                  </c:pt>
                  <c:pt idx="16">
                    <c:v>Netherlands</c:v>
                  </c:pt>
                  <c:pt idx="17">
                    <c:v>Norway</c:v>
                  </c:pt>
                  <c:pt idx="18">
                    <c:v>Poland</c:v>
                  </c:pt>
                  <c:pt idx="19">
                    <c:v>Portugal</c:v>
                  </c:pt>
                  <c:pt idx="20">
                    <c:v>Spain</c:v>
                  </c:pt>
                  <c:pt idx="21">
                    <c:v>Sweden</c:v>
                  </c:pt>
                  <c:pt idx="22">
                    <c:v>United Kingdom</c:v>
                  </c:pt>
                </c:lvl>
              </c:multiLvlStrCache>
            </c:multiLvlStrRef>
          </c:cat>
          <c:val>
            <c:numRef>
              <c:f>Sheet1!$B$2:$B$48</c:f>
              <c:numCache>
                <c:formatCode>General</c:formatCode>
                <c:ptCount val="23"/>
                <c:pt idx="0">
                  <c:v>1</c:v>
                </c:pt>
                <c:pt idx="1">
                  <c:v>18</c:v>
                </c:pt>
                <c:pt idx="2">
                  <c:v>2</c:v>
                </c:pt>
                <c:pt idx="3">
                  <c:v>4</c:v>
                </c:pt>
                <c:pt idx="4">
                  <c:v>74</c:v>
                </c:pt>
                <c:pt idx="5">
                  <c:v>59</c:v>
                </c:pt>
                <c:pt idx="6">
                  <c:v>5</c:v>
                </c:pt>
                <c:pt idx="7">
                  <c:v>24</c:v>
                </c:pt>
                <c:pt idx="8">
                  <c:v>7</c:v>
                </c:pt>
                <c:pt idx="9">
                  <c:v>3</c:v>
                </c:pt>
                <c:pt idx="10">
                  <c:v>34</c:v>
                </c:pt>
                <c:pt idx="11">
                  <c:v>25</c:v>
                </c:pt>
                <c:pt idx="12">
                  <c:v>26</c:v>
                </c:pt>
                <c:pt idx="13">
                  <c:v>29</c:v>
                </c:pt>
                <c:pt idx="14">
                  <c:v>11</c:v>
                </c:pt>
                <c:pt idx="15">
                  <c:v>2</c:v>
                </c:pt>
                <c:pt idx="16">
                  <c:v>12</c:v>
                </c:pt>
                <c:pt idx="17">
                  <c:v>17</c:v>
                </c:pt>
                <c:pt idx="18">
                  <c:v>7</c:v>
                </c:pt>
                <c:pt idx="19">
                  <c:v>15</c:v>
                </c:pt>
                <c:pt idx="20">
                  <c:v>6</c:v>
                </c:pt>
                <c:pt idx="21">
                  <c:v>8</c:v>
                </c:pt>
                <c:pt idx="22">
                  <c:v>23</c:v>
                </c:pt>
              </c:numCache>
            </c:numRef>
          </c:val>
          <c:extLst>
            <c:ext xmlns:c16="http://schemas.microsoft.com/office/drawing/2014/chart" uri="{C3380CC4-5D6E-409C-BE32-E72D297353CC}">
              <c16:uniqueId val="{0000002E-B2D9-44A3-9B38-06B7BB1E881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[long term v new.xlsx]Sheet1!PivotTable8</c:name>
    <c:fmtId val="3"/>
  </c:pivotSource>
  <c:chart>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long-term</c:v>
                </c:pt>
              </c:strCache>
            </c:strRef>
          </c:tx>
          <c:spPr>
            <a:solidFill>
              <a:schemeClr val="accent1">
                <a:alpha val="70000"/>
              </a:schemeClr>
            </a:solidFill>
            <a:ln>
              <a:noFill/>
            </a:ln>
            <a:effectLst/>
          </c:spPr>
          <c:invertIfNegative val="0"/>
          <c:cat>
            <c:strRef>
              <c:f>Sheet1!$A$3:$A$5</c:f>
              <c:strCache>
                <c:ptCount val="3"/>
                <c:pt idx="0">
                  <c:v>Sum of avg_order_value</c:v>
                </c:pt>
                <c:pt idx="1">
                  <c:v>Sum of avg_tracks_per_order</c:v>
                </c:pt>
                <c:pt idx="2">
                  <c:v>Sum of num_customers</c:v>
                </c:pt>
              </c:strCache>
            </c:strRef>
          </c:cat>
          <c:val>
            <c:numRef>
              <c:f>Sheet1!$B$3:$B$5</c:f>
              <c:numCache>
                <c:formatCode>General</c:formatCode>
                <c:ptCount val="3"/>
                <c:pt idx="0">
                  <c:v>439.291875</c:v>
                </c:pt>
                <c:pt idx="1">
                  <c:v>43.395800000000001</c:v>
                </c:pt>
                <c:pt idx="2">
                  <c:v>48</c:v>
                </c:pt>
              </c:numCache>
            </c:numRef>
          </c:val>
          <c:extLst>
            <c:ext xmlns:c16="http://schemas.microsoft.com/office/drawing/2014/chart" uri="{C3380CC4-5D6E-409C-BE32-E72D297353CC}">
              <c16:uniqueId val="{00000000-6FAB-434E-A15E-8D1D9BBAA054}"/>
            </c:ext>
          </c:extLst>
        </c:ser>
        <c:ser>
          <c:idx val="1"/>
          <c:order val="1"/>
          <c:tx>
            <c:strRef>
              <c:f>Sheet1!$C$1:$C$2</c:f>
              <c:strCache>
                <c:ptCount val="1"/>
                <c:pt idx="0">
                  <c:v>new</c:v>
                </c:pt>
              </c:strCache>
            </c:strRef>
          </c:tx>
          <c:spPr>
            <a:solidFill>
              <a:schemeClr val="accent3">
                <a:alpha val="70000"/>
              </a:schemeClr>
            </a:solidFill>
            <a:ln>
              <a:noFill/>
            </a:ln>
            <a:effectLst/>
          </c:spPr>
          <c:invertIfNegative val="0"/>
          <c:cat>
            <c:strRef>
              <c:f>Sheet1!$A$3:$A$5</c:f>
              <c:strCache>
                <c:ptCount val="3"/>
                <c:pt idx="0">
                  <c:v>Sum of avg_order_value</c:v>
                </c:pt>
                <c:pt idx="1">
                  <c:v>Sum of avg_tracks_per_order</c:v>
                </c:pt>
                <c:pt idx="2">
                  <c:v>Sum of num_customers</c:v>
                </c:pt>
              </c:strCache>
            </c:strRef>
          </c:cat>
          <c:val>
            <c:numRef>
              <c:f>Sheet1!$C$3:$C$5</c:f>
              <c:numCache>
                <c:formatCode>General</c:formatCode>
                <c:ptCount val="3"/>
                <c:pt idx="0">
                  <c:v>236.88</c:v>
                </c:pt>
                <c:pt idx="1">
                  <c:v>24.181799999999999</c:v>
                </c:pt>
                <c:pt idx="2">
                  <c:v>11</c:v>
                </c:pt>
              </c:numCache>
            </c:numRef>
          </c:val>
          <c:extLst>
            <c:ext xmlns:c16="http://schemas.microsoft.com/office/drawing/2014/chart" uri="{C3380CC4-5D6E-409C-BE32-E72D297353CC}">
              <c16:uniqueId val="{00000001-6FAB-434E-A15E-8D1D9BBAA054}"/>
            </c:ext>
          </c:extLst>
        </c:ser>
        <c:dLbls>
          <c:showLegendKey val="0"/>
          <c:showVal val="0"/>
          <c:showCatName val="0"/>
          <c:showSerName val="0"/>
          <c:showPercent val="0"/>
          <c:showBubbleSize val="0"/>
        </c:dLbls>
        <c:gapWidth val="80"/>
        <c:overlap val="25"/>
        <c:axId val="2044822752"/>
        <c:axId val="2044809792"/>
      </c:barChart>
      <c:catAx>
        <c:axId val="204482275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44809792"/>
        <c:crosses val="autoZero"/>
        <c:auto val="1"/>
        <c:lblAlgn val="ctr"/>
        <c:lblOffset val="100"/>
        <c:noMultiLvlLbl val="0"/>
      </c:catAx>
      <c:valAx>
        <c:axId val="204480979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448227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[genres ranked.xlsx]Sheet3!PivotTable3</c:name>
    <c:fmtId val="7"/>
  </c:pivotSource>
  <c:chart>
    <c:autoTitleDeleted val="1"/>
    <c:pivotFmts>
      <c:pivotFmt>
        <c:idx val="0"/>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dk1">
              <a:tint val="88500"/>
            </a:schemeClr>
          </a:solidFill>
          <a:ln>
            <a:noFill/>
          </a:ln>
          <a:effectLst/>
        </c:spPr>
      </c:pivotFmt>
      <c:pivotFmt>
        <c:idx val="3"/>
        <c:spPr>
          <a:solidFill>
            <a:schemeClr val="dk1">
              <a:tint val="88500"/>
            </a:schemeClr>
          </a:solidFill>
          <a:ln>
            <a:noFill/>
          </a:ln>
          <a:effectLst/>
        </c:spPr>
      </c:pivotFmt>
      <c:pivotFmt>
        <c:idx val="4"/>
        <c:spPr>
          <a:solidFill>
            <a:schemeClr val="dk1">
              <a:tint val="88500"/>
            </a:schemeClr>
          </a:solidFill>
          <a:ln>
            <a:noFill/>
          </a:ln>
          <a:effectLst/>
        </c:spPr>
      </c:pivotFmt>
      <c:pivotFmt>
        <c:idx val="5"/>
        <c:spPr>
          <a:solidFill>
            <a:schemeClr val="dk1">
              <a:tint val="88500"/>
            </a:schemeClr>
          </a:solidFill>
          <a:ln>
            <a:noFill/>
          </a:ln>
          <a:effectLst/>
        </c:spPr>
      </c:pivotFmt>
      <c:pivotFmt>
        <c:idx val="6"/>
        <c:spPr>
          <a:solidFill>
            <a:schemeClr val="dk1">
              <a:tint val="88500"/>
            </a:schemeClr>
          </a:solidFill>
          <a:ln>
            <a:noFill/>
          </a:ln>
          <a:effectLst/>
        </c:spPr>
      </c:pivotFmt>
      <c:pivotFmt>
        <c:idx val="7"/>
        <c:spPr>
          <a:solidFill>
            <a:schemeClr val="dk1">
              <a:tint val="88500"/>
            </a:schemeClr>
          </a:solidFill>
          <a:ln>
            <a:noFill/>
          </a:ln>
          <a:effectLst/>
        </c:spPr>
      </c:pivotFmt>
      <c:pivotFmt>
        <c:idx val="8"/>
        <c:spPr>
          <a:solidFill>
            <a:schemeClr val="dk1">
              <a:tint val="88500"/>
            </a:schemeClr>
          </a:solidFill>
          <a:ln>
            <a:noFill/>
          </a:ln>
          <a:effectLst/>
        </c:spPr>
      </c:pivotFmt>
      <c:pivotFmt>
        <c:idx val="9"/>
        <c:spPr>
          <a:solidFill>
            <a:schemeClr val="dk1">
              <a:tint val="88500"/>
            </a:schemeClr>
          </a:solidFill>
          <a:ln>
            <a:noFill/>
          </a:ln>
          <a:effectLst/>
        </c:spPr>
      </c:pivotFmt>
      <c:pivotFmt>
        <c:idx val="10"/>
        <c:spPr>
          <a:solidFill>
            <a:schemeClr val="dk1">
              <a:tint val="88500"/>
            </a:schemeClr>
          </a:solidFill>
          <a:ln>
            <a:noFill/>
          </a:ln>
          <a:effectLst/>
        </c:spPr>
      </c:pivotFmt>
      <c:pivotFmt>
        <c:idx val="11"/>
        <c:spPr>
          <a:solidFill>
            <a:schemeClr val="dk1">
              <a:tint val="88500"/>
            </a:schemeClr>
          </a:solidFill>
          <a:ln>
            <a:noFill/>
          </a:ln>
          <a:effectLst/>
        </c:spPr>
      </c:pivotFmt>
      <c:pivotFmt>
        <c:idx val="12"/>
        <c:spPr>
          <a:solidFill>
            <a:schemeClr val="dk1">
              <a:tint val="88500"/>
            </a:schemeClr>
          </a:solidFill>
          <a:ln>
            <a:noFill/>
          </a:ln>
          <a:effectLst/>
        </c:spPr>
      </c:pivotFmt>
      <c:pivotFmt>
        <c:idx val="13"/>
        <c:spPr>
          <a:solidFill>
            <a:schemeClr val="dk1">
              <a:tint val="88500"/>
            </a:schemeClr>
          </a:solidFill>
          <a:ln>
            <a:noFill/>
          </a:ln>
          <a:effectLst/>
        </c:spPr>
      </c:pivotFmt>
      <c:pivotFmt>
        <c:idx val="14"/>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dk1">
              <a:tint val="88500"/>
            </a:schemeClr>
          </a:solidFill>
          <a:ln>
            <a:noFill/>
          </a:ln>
          <a:effectLst/>
        </c:spPr>
      </c:pivotFmt>
      <c:pivotFmt>
        <c:idx val="16"/>
        <c:spPr>
          <a:solidFill>
            <a:schemeClr val="dk1">
              <a:tint val="88500"/>
            </a:schemeClr>
          </a:solidFill>
          <a:ln>
            <a:noFill/>
          </a:ln>
          <a:effectLst/>
        </c:spPr>
      </c:pivotFmt>
      <c:pivotFmt>
        <c:idx val="17"/>
        <c:spPr>
          <a:solidFill>
            <a:schemeClr val="dk1">
              <a:tint val="88500"/>
            </a:schemeClr>
          </a:solidFill>
          <a:ln>
            <a:noFill/>
          </a:ln>
          <a:effectLst/>
        </c:spPr>
      </c:pivotFmt>
      <c:pivotFmt>
        <c:idx val="18"/>
        <c:spPr>
          <a:solidFill>
            <a:schemeClr val="dk1">
              <a:tint val="88500"/>
            </a:schemeClr>
          </a:solidFill>
          <a:ln>
            <a:noFill/>
          </a:ln>
          <a:effectLst/>
        </c:spPr>
      </c:pivotFmt>
      <c:pivotFmt>
        <c:idx val="19"/>
        <c:spPr>
          <a:solidFill>
            <a:schemeClr val="dk1">
              <a:tint val="88500"/>
            </a:schemeClr>
          </a:solidFill>
          <a:ln>
            <a:noFill/>
          </a:ln>
          <a:effectLst/>
        </c:spPr>
      </c:pivotFmt>
      <c:pivotFmt>
        <c:idx val="20"/>
        <c:spPr>
          <a:solidFill>
            <a:schemeClr val="dk1">
              <a:tint val="88500"/>
            </a:schemeClr>
          </a:solidFill>
          <a:ln>
            <a:noFill/>
          </a:ln>
          <a:effectLst/>
        </c:spPr>
      </c:pivotFmt>
      <c:pivotFmt>
        <c:idx val="21"/>
        <c:spPr>
          <a:solidFill>
            <a:schemeClr val="dk1">
              <a:tint val="88500"/>
            </a:schemeClr>
          </a:solidFill>
          <a:ln>
            <a:noFill/>
          </a:ln>
          <a:effectLst/>
        </c:spPr>
      </c:pivotFmt>
      <c:pivotFmt>
        <c:idx val="22"/>
        <c:spPr>
          <a:solidFill>
            <a:schemeClr val="dk1">
              <a:tint val="88500"/>
            </a:schemeClr>
          </a:solidFill>
          <a:ln>
            <a:noFill/>
          </a:ln>
          <a:effectLst/>
        </c:spPr>
      </c:pivotFmt>
      <c:pivotFmt>
        <c:idx val="23"/>
        <c:spPr>
          <a:solidFill>
            <a:schemeClr val="dk1">
              <a:tint val="88500"/>
            </a:schemeClr>
          </a:solidFill>
          <a:ln>
            <a:noFill/>
          </a:ln>
          <a:effectLst/>
        </c:spPr>
      </c:pivotFmt>
      <c:pivotFmt>
        <c:idx val="24"/>
        <c:spPr>
          <a:solidFill>
            <a:schemeClr val="dk1">
              <a:tint val="88500"/>
            </a:schemeClr>
          </a:solidFill>
          <a:ln>
            <a:noFill/>
          </a:ln>
          <a:effectLst/>
        </c:spPr>
      </c:pivotFmt>
      <c:pivotFmt>
        <c:idx val="25"/>
        <c:spPr>
          <a:solidFill>
            <a:schemeClr val="dk1">
              <a:tint val="88500"/>
            </a:schemeClr>
          </a:solidFill>
          <a:ln>
            <a:noFill/>
          </a:ln>
          <a:effectLst/>
        </c:spPr>
      </c:pivotFmt>
      <c:pivotFmt>
        <c:idx val="26"/>
        <c:spPr>
          <a:solidFill>
            <a:schemeClr val="dk1">
              <a:tint val="88500"/>
            </a:schemeClr>
          </a:solidFill>
          <a:ln>
            <a:noFill/>
          </a:ln>
          <a:effectLst/>
        </c:spPr>
      </c:pivotFmt>
    </c:pivotFmts>
    <c:plotArea>
      <c:layout/>
      <c:pieChart>
        <c:varyColors val="1"/>
        <c:ser>
          <c:idx val="0"/>
          <c:order val="0"/>
          <c:tx>
            <c:strRef>
              <c:f>Sheet3!$B$1</c:f>
              <c:strCache>
                <c:ptCount val="1"/>
                <c:pt idx="0">
                  <c:v>Total</c:v>
                </c:pt>
              </c:strCache>
            </c:strRef>
          </c:tx>
          <c:dPt>
            <c:idx val="0"/>
            <c:bubble3D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57A-4471-9FA8-4D96F8EDD888}"/>
              </c:ext>
            </c:extLst>
          </c:dPt>
          <c:dPt>
            <c:idx val="1"/>
            <c:bubble3D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57A-4471-9FA8-4D96F8EDD888}"/>
              </c:ext>
            </c:extLst>
          </c:dPt>
          <c:dPt>
            <c:idx val="2"/>
            <c:bubble3D val="0"/>
            <c:spPr>
              <a:solidFill>
                <a:schemeClr val="dk1">
                  <a:tint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A57A-4471-9FA8-4D96F8EDD888}"/>
              </c:ext>
            </c:extLst>
          </c:dPt>
          <c:dPt>
            <c:idx val="3"/>
            <c:bubble3D val="0"/>
            <c:spPr>
              <a:solidFill>
                <a:schemeClr val="dk1">
                  <a:tint val="9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A57A-4471-9FA8-4D96F8EDD888}"/>
              </c:ext>
            </c:extLst>
          </c:dPt>
          <c:dPt>
            <c:idx val="4"/>
            <c:bubble3D val="0"/>
            <c:spPr>
              <a:solidFill>
                <a:schemeClr val="dk1">
                  <a:tint val="3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A57A-4471-9FA8-4D96F8EDD888}"/>
              </c:ext>
            </c:extLst>
          </c:dPt>
          <c:dPt>
            <c:idx val="5"/>
            <c:bubble3D val="0"/>
            <c:spPr>
              <a:solidFill>
                <a:schemeClr val="dk1">
                  <a:tint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A57A-4471-9FA8-4D96F8EDD888}"/>
              </c:ext>
            </c:extLst>
          </c:dPt>
          <c:dPt>
            <c:idx val="6"/>
            <c:bubble3D val="0"/>
            <c:spPr>
              <a:solidFill>
                <a:schemeClr val="dk1">
                  <a:tint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A57A-4471-9FA8-4D96F8EDD888}"/>
              </c:ext>
            </c:extLst>
          </c:dPt>
          <c:dPt>
            <c:idx val="7"/>
            <c:bubble3D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A57A-4471-9FA8-4D96F8EDD888}"/>
              </c:ext>
            </c:extLst>
          </c:dPt>
          <c:dPt>
            <c:idx val="8"/>
            <c:bubble3D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A57A-4471-9FA8-4D96F8EDD888}"/>
              </c:ext>
            </c:extLst>
          </c:dPt>
          <c:dPt>
            <c:idx val="9"/>
            <c:bubble3D val="0"/>
            <c:spPr>
              <a:solidFill>
                <a:schemeClr val="dk1">
                  <a:tint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A57A-4471-9FA8-4D96F8EDD888}"/>
              </c:ext>
            </c:extLst>
          </c:dPt>
          <c:dPt>
            <c:idx val="10"/>
            <c:bubble3D val="0"/>
            <c:spPr>
              <a:solidFill>
                <a:schemeClr val="dk1">
                  <a:tint val="9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A57A-4471-9FA8-4D96F8EDD888}"/>
              </c:ext>
            </c:extLst>
          </c:dPt>
          <c:dPt>
            <c:idx val="11"/>
            <c:bubble3D val="0"/>
            <c:spPr>
              <a:solidFill>
                <a:schemeClr val="dk1">
                  <a:tint val="3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A57A-4471-9FA8-4D96F8EDD888}"/>
              </c:ext>
            </c:extLst>
          </c:dPt>
          <c:dLbls>
            <c:dLbl>
              <c:idx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1-A57A-4471-9FA8-4D96F8EDD888}"/>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3-A57A-4471-9FA8-4D96F8EDD888}"/>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5-A57A-4471-9FA8-4D96F8EDD888}"/>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7-A57A-4471-9FA8-4D96F8EDD888}"/>
                </c:ext>
              </c:extLst>
            </c:dLbl>
            <c:dLbl>
              <c:idx val="4"/>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9-A57A-4471-9FA8-4D96F8EDD888}"/>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B-A57A-4471-9FA8-4D96F8EDD888}"/>
                </c:ext>
              </c:extLst>
            </c:dLbl>
            <c:dLbl>
              <c:idx val="6"/>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D-A57A-4471-9FA8-4D96F8EDD888}"/>
                </c:ext>
              </c:extLst>
            </c:dLbl>
            <c:dLbl>
              <c:idx val="7"/>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F-A57A-4471-9FA8-4D96F8EDD888}"/>
                </c:ext>
              </c:extLst>
            </c:dLbl>
            <c:dLbl>
              <c:idx val="8"/>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1-A57A-4471-9FA8-4D96F8EDD888}"/>
                </c:ext>
              </c:extLst>
            </c:dLbl>
            <c:dLbl>
              <c:idx val="9"/>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3-A57A-4471-9FA8-4D96F8EDD888}"/>
                </c:ext>
              </c:extLst>
            </c:dLbl>
            <c:dLbl>
              <c:idx val="1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5-A57A-4471-9FA8-4D96F8EDD888}"/>
                </c:ext>
              </c:extLst>
            </c:dLbl>
            <c:dLbl>
              <c:idx val="11"/>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7-A57A-4471-9FA8-4D96F8EDD888}"/>
                </c:ext>
              </c:extLst>
            </c:dLbl>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2"/>
                <c:pt idx="0">
                  <c:v>Alternative</c:v>
                </c:pt>
                <c:pt idx="1">
                  <c:v>Alternative &amp; Punk</c:v>
                </c:pt>
                <c:pt idx="2">
                  <c:v>Blues</c:v>
                </c:pt>
                <c:pt idx="3">
                  <c:v>Classical</c:v>
                </c:pt>
                <c:pt idx="4">
                  <c:v>Hip Hop/Rap</c:v>
                </c:pt>
                <c:pt idx="5">
                  <c:v>Jazz</c:v>
                </c:pt>
                <c:pt idx="6">
                  <c:v>Latin</c:v>
                </c:pt>
                <c:pt idx="7">
                  <c:v>Metal</c:v>
                </c:pt>
                <c:pt idx="8">
                  <c:v>Pop</c:v>
                </c:pt>
                <c:pt idx="9">
                  <c:v>R&amp;B/Soul</c:v>
                </c:pt>
                <c:pt idx="10">
                  <c:v>Reggae</c:v>
                </c:pt>
                <c:pt idx="11">
                  <c:v>Rock</c:v>
                </c:pt>
              </c:strCache>
            </c:strRef>
          </c:cat>
          <c:val>
            <c:numRef>
              <c:f>Sheet3!$B$2:$B$14</c:f>
              <c:numCache>
                <c:formatCode>General</c:formatCode>
                <c:ptCount val="12"/>
                <c:pt idx="0">
                  <c:v>8</c:v>
                </c:pt>
                <c:pt idx="1">
                  <c:v>11</c:v>
                </c:pt>
                <c:pt idx="2">
                  <c:v>2</c:v>
                </c:pt>
                <c:pt idx="3">
                  <c:v>1</c:v>
                </c:pt>
                <c:pt idx="4">
                  <c:v>19</c:v>
                </c:pt>
                <c:pt idx="5">
                  <c:v>1</c:v>
                </c:pt>
                <c:pt idx="6">
                  <c:v>1</c:v>
                </c:pt>
                <c:pt idx="7">
                  <c:v>19</c:v>
                </c:pt>
                <c:pt idx="8">
                  <c:v>3</c:v>
                </c:pt>
                <c:pt idx="9">
                  <c:v>8</c:v>
                </c:pt>
                <c:pt idx="10">
                  <c:v>3</c:v>
                </c:pt>
                <c:pt idx="11">
                  <c:v>110</c:v>
                </c:pt>
              </c:numCache>
            </c:numRef>
          </c:val>
          <c:extLst>
            <c:ext xmlns:c16="http://schemas.microsoft.com/office/drawing/2014/chart" uri="{C3380CC4-5D6E-409C-BE32-E72D297353CC}">
              <c16:uniqueId val="{00000018-A57A-4471-9FA8-4D96F8EDD888}"/>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[clv.xlsx]Sheet1!PivotTable4</c:name>
    <c:fmtId val="6"/>
  </c:pivotSource>
  <c:chart>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4</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Sheet1!$B$3</c:f>
              <c:numCache>
                <c:formatCode>General</c:formatCode>
                <c:ptCount val="1"/>
                <c:pt idx="0">
                  <c:v>40.590000000000003</c:v>
                </c:pt>
              </c:numCache>
            </c:numRef>
          </c:val>
          <c:extLst>
            <c:ext xmlns:c16="http://schemas.microsoft.com/office/drawing/2014/chart" uri="{C3380CC4-5D6E-409C-BE32-E72D297353CC}">
              <c16:uniqueId val="{00000000-D403-4C9E-A23C-EEDB06D2C829}"/>
            </c:ext>
          </c:extLst>
        </c:ser>
        <c:ser>
          <c:idx val="1"/>
          <c:order val="1"/>
          <c:tx>
            <c:strRef>
              <c:f>Sheet1!$C$1:$C$2</c:f>
              <c:strCache>
                <c:ptCount val="1"/>
                <c:pt idx="0">
                  <c:v>5</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Sheet1!$C$3</c:f>
              <c:numCache>
                <c:formatCode>General</c:formatCode>
                <c:ptCount val="1"/>
                <c:pt idx="0">
                  <c:v>39.6</c:v>
                </c:pt>
              </c:numCache>
            </c:numRef>
          </c:val>
          <c:extLst>
            <c:ext xmlns:c16="http://schemas.microsoft.com/office/drawing/2014/chart" uri="{C3380CC4-5D6E-409C-BE32-E72D297353CC}">
              <c16:uniqueId val="{00000001-D403-4C9E-A23C-EEDB06D2C829}"/>
            </c:ext>
          </c:extLst>
        </c:ser>
        <c:ser>
          <c:idx val="2"/>
          <c:order val="2"/>
          <c:tx>
            <c:strRef>
              <c:f>Sheet1!$D$1:$D$2</c:f>
              <c:strCache>
                <c:ptCount val="1"/>
                <c:pt idx="0">
                  <c:v>7</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Sheet1!$D$3</c:f>
              <c:numCache>
                <c:formatCode>General</c:formatCode>
                <c:ptCount val="1"/>
                <c:pt idx="0">
                  <c:v>60.39</c:v>
                </c:pt>
              </c:numCache>
            </c:numRef>
          </c:val>
          <c:extLst>
            <c:ext xmlns:c16="http://schemas.microsoft.com/office/drawing/2014/chart" uri="{C3380CC4-5D6E-409C-BE32-E72D297353CC}">
              <c16:uniqueId val="{00000002-D403-4C9E-A23C-EEDB06D2C829}"/>
            </c:ext>
          </c:extLst>
        </c:ser>
        <c:ser>
          <c:idx val="3"/>
          <c:order val="3"/>
          <c:tx>
            <c:strRef>
              <c:f>Sheet1!$E$1:$E$2</c:f>
              <c:strCache>
                <c:ptCount val="1"/>
                <c:pt idx="0">
                  <c:v>8</c:v>
                </c:pt>
              </c:strCache>
            </c:strRef>
          </c:tx>
          <c:spPr>
            <a:solidFill>
              <a:schemeClr val="accent1">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Sheet1!$E$3</c:f>
              <c:numCache>
                <c:formatCode>General</c:formatCode>
                <c:ptCount val="1"/>
                <c:pt idx="0">
                  <c:v>434.61</c:v>
                </c:pt>
              </c:numCache>
            </c:numRef>
          </c:val>
          <c:extLst>
            <c:ext xmlns:c16="http://schemas.microsoft.com/office/drawing/2014/chart" uri="{C3380CC4-5D6E-409C-BE32-E72D297353CC}">
              <c16:uniqueId val="{00000003-D403-4C9E-A23C-EEDB06D2C829}"/>
            </c:ext>
          </c:extLst>
        </c:ser>
        <c:ser>
          <c:idx val="4"/>
          <c:order val="4"/>
          <c:tx>
            <c:strRef>
              <c:f>Sheet1!$F$1:$F$2</c:f>
              <c:strCache>
                <c:ptCount val="1"/>
                <c:pt idx="0">
                  <c:v>9</c:v>
                </c:pt>
              </c:strCache>
            </c:strRef>
          </c:tx>
          <c:spPr>
            <a:solidFill>
              <a:schemeClr val="accent3">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Sheet1!$F$3</c:f>
              <c:numCache>
                <c:formatCode>General</c:formatCode>
                <c:ptCount val="1"/>
                <c:pt idx="0">
                  <c:v>865.2600000000001</c:v>
                </c:pt>
              </c:numCache>
            </c:numRef>
          </c:val>
          <c:extLst>
            <c:ext xmlns:c16="http://schemas.microsoft.com/office/drawing/2014/chart" uri="{C3380CC4-5D6E-409C-BE32-E72D297353CC}">
              <c16:uniqueId val="{00000004-D403-4C9E-A23C-EEDB06D2C829}"/>
            </c:ext>
          </c:extLst>
        </c:ser>
        <c:ser>
          <c:idx val="5"/>
          <c:order val="5"/>
          <c:tx>
            <c:strRef>
              <c:f>Sheet1!$G$1:$G$2</c:f>
              <c:strCache>
                <c:ptCount val="1"/>
                <c:pt idx="0">
                  <c:v>10</c:v>
                </c:pt>
              </c:strCache>
            </c:strRef>
          </c:tx>
          <c:spPr>
            <a:solidFill>
              <a:schemeClr val="accent5">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Sheet1!$G$3</c:f>
              <c:numCache>
                <c:formatCode>General</c:formatCode>
                <c:ptCount val="1"/>
                <c:pt idx="0">
                  <c:v>821.7</c:v>
                </c:pt>
              </c:numCache>
            </c:numRef>
          </c:val>
          <c:extLst>
            <c:ext xmlns:c16="http://schemas.microsoft.com/office/drawing/2014/chart" uri="{C3380CC4-5D6E-409C-BE32-E72D297353CC}">
              <c16:uniqueId val="{00000005-D403-4C9E-A23C-EEDB06D2C829}"/>
            </c:ext>
          </c:extLst>
        </c:ser>
        <c:ser>
          <c:idx val="6"/>
          <c:order val="6"/>
          <c:tx>
            <c:strRef>
              <c:f>Sheet1!$H$1:$H$2</c:f>
              <c:strCache>
                <c:ptCount val="1"/>
                <c:pt idx="0">
                  <c:v>11</c:v>
                </c:pt>
              </c:strCache>
            </c:strRef>
          </c:tx>
          <c:spPr>
            <a:solidFill>
              <a:schemeClr val="accent1">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Sheet1!$H$3</c:f>
              <c:numCache>
                <c:formatCode>General</c:formatCode>
                <c:ptCount val="1"/>
                <c:pt idx="0">
                  <c:v>778.14</c:v>
                </c:pt>
              </c:numCache>
            </c:numRef>
          </c:val>
          <c:extLst>
            <c:ext xmlns:c16="http://schemas.microsoft.com/office/drawing/2014/chart" uri="{C3380CC4-5D6E-409C-BE32-E72D297353CC}">
              <c16:uniqueId val="{00000006-D403-4C9E-A23C-EEDB06D2C829}"/>
            </c:ext>
          </c:extLst>
        </c:ser>
        <c:ser>
          <c:idx val="7"/>
          <c:order val="7"/>
          <c:tx>
            <c:strRef>
              <c:f>Sheet1!$I$1:$I$2</c:f>
              <c:strCache>
                <c:ptCount val="1"/>
                <c:pt idx="0">
                  <c:v>12</c:v>
                </c:pt>
              </c:strCache>
            </c:strRef>
          </c:tx>
          <c:spPr>
            <a:solidFill>
              <a:schemeClr val="accent3">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Sheet1!$I$3</c:f>
              <c:numCache>
                <c:formatCode>General</c:formatCode>
                <c:ptCount val="1"/>
                <c:pt idx="0">
                  <c:v>708.83999999999992</c:v>
                </c:pt>
              </c:numCache>
            </c:numRef>
          </c:val>
          <c:extLst>
            <c:ext xmlns:c16="http://schemas.microsoft.com/office/drawing/2014/chart" uri="{C3380CC4-5D6E-409C-BE32-E72D297353CC}">
              <c16:uniqueId val="{00000007-D403-4C9E-A23C-EEDB06D2C829}"/>
            </c:ext>
          </c:extLst>
        </c:ser>
        <c:ser>
          <c:idx val="8"/>
          <c:order val="8"/>
          <c:tx>
            <c:strRef>
              <c:f>Sheet1!$J$1:$J$2</c:f>
              <c:strCache>
                <c:ptCount val="1"/>
                <c:pt idx="0">
                  <c:v>13</c:v>
                </c:pt>
              </c:strCache>
            </c:strRef>
          </c:tx>
          <c:spPr>
            <a:solidFill>
              <a:schemeClr val="accent5">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Sheet1!$J$3</c:f>
              <c:numCache>
                <c:formatCode>General</c:formatCode>
                <c:ptCount val="1"/>
                <c:pt idx="0">
                  <c:v>626.66999999999996</c:v>
                </c:pt>
              </c:numCache>
            </c:numRef>
          </c:val>
          <c:extLst>
            <c:ext xmlns:c16="http://schemas.microsoft.com/office/drawing/2014/chart" uri="{C3380CC4-5D6E-409C-BE32-E72D297353CC}">
              <c16:uniqueId val="{00000008-D403-4C9E-A23C-EEDB06D2C829}"/>
            </c:ext>
          </c:extLst>
        </c:ser>
        <c:ser>
          <c:idx val="9"/>
          <c:order val="9"/>
          <c:tx>
            <c:strRef>
              <c:f>Sheet1!$K$1:$K$2</c:f>
              <c:strCache>
                <c:ptCount val="1"/>
                <c:pt idx="0">
                  <c:v>15</c:v>
                </c:pt>
              </c:strCache>
            </c:strRef>
          </c:tx>
          <c:spPr>
            <a:solidFill>
              <a:schemeClr val="accent1">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Sheet1!$K$3</c:f>
              <c:numCache>
                <c:formatCode>General</c:formatCode>
                <c:ptCount val="1"/>
                <c:pt idx="0">
                  <c:v>106.92</c:v>
                </c:pt>
              </c:numCache>
            </c:numRef>
          </c:val>
          <c:extLst>
            <c:ext xmlns:c16="http://schemas.microsoft.com/office/drawing/2014/chart" uri="{C3380CC4-5D6E-409C-BE32-E72D297353CC}">
              <c16:uniqueId val="{00000009-D403-4C9E-A23C-EEDB06D2C829}"/>
            </c:ext>
          </c:extLst>
        </c:ser>
        <c:ser>
          <c:idx val="10"/>
          <c:order val="10"/>
          <c:tx>
            <c:strRef>
              <c:f>Sheet1!$L$1:$L$2</c:f>
              <c:strCache>
                <c:ptCount val="1"/>
                <c:pt idx="0">
                  <c:v>16</c:v>
                </c:pt>
              </c:strCache>
            </c:strRef>
          </c:tx>
          <c:spPr>
            <a:solidFill>
              <a:schemeClr val="accent3">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Sheet1!$L$3</c:f>
              <c:numCache>
                <c:formatCode>General</c:formatCode>
                <c:ptCount val="1"/>
                <c:pt idx="0">
                  <c:v>82.17</c:v>
                </c:pt>
              </c:numCache>
            </c:numRef>
          </c:val>
          <c:extLst>
            <c:ext xmlns:c16="http://schemas.microsoft.com/office/drawing/2014/chart" uri="{C3380CC4-5D6E-409C-BE32-E72D297353CC}">
              <c16:uniqueId val="{0000000A-D403-4C9E-A23C-EEDB06D2C829}"/>
            </c:ext>
          </c:extLst>
        </c:ser>
        <c:ser>
          <c:idx val="11"/>
          <c:order val="11"/>
          <c:tx>
            <c:strRef>
              <c:f>Sheet1!$M$1:$M$2</c:f>
              <c:strCache>
                <c:ptCount val="1"/>
                <c:pt idx="0">
                  <c:v>18</c:v>
                </c:pt>
              </c:strCache>
            </c:strRef>
          </c:tx>
          <c:spPr>
            <a:solidFill>
              <a:schemeClr val="accent5">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Sheet1!$M$3</c:f>
              <c:numCache>
                <c:formatCode>General</c:formatCode>
                <c:ptCount val="1"/>
                <c:pt idx="0">
                  <c:v>144.54</c:v>
                </c:pt>
              </c:numCache>
            </c:numRef>
          </c:val>
          <c:extLst>
            <c:ext xmlns:c16="http://schemas.microsoft.com/office/drawing/2014/chart" uri="{C3380CC4-5D6E-409C-BE32-E72D297353CC}">
              <c16:uniqueId val="{0000000B-D403-4C9E-A23C-EEDB06D2C829}"/>
            </c:ext>
          </c:extLst>
        </c:ser>
        <c:dLbls>
          <c:showLegendKey val="0"/>
          <c:showVal val="1"/>
          <c:showCatName val="0"/>
          <c:showSerName val="0"/>
          <c:showPercent val="0"/>
          <c:showBubbleSize val="0"/>
        </c:dLbls>
        <c:gapWidth val="75"/>
        <c:axId val="1552240639"/>
        <c:axId val="1552239199"/>
      </c:barChart>
      <c:catAx>
        <c:axId val="155224063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1552239199"/>
        <c:crosses val="autoZero"/>
        <c:auto val="1"/>
        <c:lblAlgn val="ctr"/>
        <c:lblOffset val="100"/>
        <c:noMultiLvlLbl val="0"/>
      </c:catAx>
      <c:valAx>
        <c:axId val="155223919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15522406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countrywise!$A$2:$A$25</cx:f>
        <cx:nf>countrywise!$A$1</cx:nf>
        <cx:lvl ptCount="24" name="country">
          <cx:pt idx="0">Argentina</cx:pt>
          <cx:pt idx="1">Australia</cx:pt>
          <cx:pt idx="2">Austria</cx:pt>
          <cx:pt idx="3">Belgium</cx:pt>
          <cx:pt idx="4">Brazil</cx:pt>
          <cx:pt idx="5">Canada</cx:pt>
          <cx:pt idx="6">Chile</cx:pt>
          <cx:pt idx="7">Czech Republic</cx:pt>
          <cx:pt idx="8">Denmark</cx:pt>
          <cx:pt idx="9">Finland</cx:pt>
          <cx:pt idx="10">France</cx:pt>
          <cx:pt idx="11">Germany</cx:pt>
          <cx:pt idx="12">Hungary</cx:pt>
          <cx:pt idx="13">India</cx:pt>
          <cx:pt idx="14">Ireland</cx:pt>
          <cx:pt idx="15">Italy</cx:pt>
          <cx:pt idx="16">Netherlands</cx:pt>
          <cx:pt idx="17">Norway</cx:pt>
          <cx:pt idx="18">Poland</cx:pt>
          <cx:pt idx="19">Portugal</cx:pt>
          <cx:pt idx="20">Spain</cx:pt>
          <cx:pt idx="21">Sweden</cx:pt>
          <cx:pt idx="22">United Kingdom</cx:pt>
          <cx:pt idx="23">USA</cx:pt>
        </cx:lvl>
      </cx:strDim>
      <cx:numDim type="colorVal">
        <cx:f>countrywise!$B$2:$B$25</cx:f>
        <cx:nf>countrywise!$B$1</cx:nf>
        <cx:lvl ptCount="24" formatCode="General" name="avg_total_amount">
          <cx:pt idx="0">8.9100000000000001</cx:pt>
          <cx:pt idx="1">14.339032</cx:pt>
          <cx:pt idx="2">9.0684000000000005</cx:pt>
          <cx:pt idx="3">9.2011760000000002</cx:pt>
          <cx:pt idx="4">10.215957</cx:pt>
          <cx:pt idx="5">10.551012</cx:pt>
          <cx:pt idx="6">7.3934040000000003</cx:pt>
          <cx:pt idx="7">10.848750000000001</cx:pt>
          <cx:pt idx="8">5.7985709999999999</cx:pt>
          <cx:pt idx="9">7.5899999999999999</cx:pt>
          <cx:pt idx="10">11.644807</cx:pt>
          <cx:pt idx="11">11.099524000000001</cx:pt>
          <cx:pt idx="12">11.67</cx:pt>
          <cx:pt idx="13">9.5336219999999994</cx:pt>
          <cx:pt idx="14">9.3133330000000001</cx:pt>
          <cx:pt idx="15">7.1775000000000002</cx:pt>
          <cx:pt idx="16">9.387931</cx:pt>
          <cx:pt idx="17">9.3300000000000001</cx:pt>
          <cx:pt idx="18">8.6993620000000007</cx:pt>
          <cx:pt idx="19">9.2973909999999993</cx:pt>
          <cx:pt idx="20">10.890000000000001</cx:pt>
          <cx:pt idx="21">7.0499999999999998</cx:pt>
          <cx:pt idx="22">10.412679000000001</cx:pt>
          <cx:pt idx="23">9.8665409999999998</cx:pt>
        </cx:lvl>
      </cx:numDim>
    </cx:data>
  </cx:chartData>
  <cx:chart>
    <cx:plotArea>
      <cx:plotAreaRegion>
        <cx:series layoutId="regionMap" uniqueId="{37BD4E4A-AB47-4FCE-8AA5-D5754FDC720A}" formatIdx="1">
          <cx:tx>
            <cx:txData>
              <cx:f>countrywise!$B$1</cx:f>
              <cx:v>avg_total_amount</cx:v>
            </cx:txData>
          </cx:tx>
          <cx:dataLabels pos="ctr">
            <cx:txPr>
              <a:bodyPr vertOverflow="overflow" horzOverflow="overflow" wrap="square" lIns="0" tIns="0" rIns="0" bIns="0"/>
              <a:lstStyle/>
              <a:p>
                <a:pPr algn="ctr" rtl="0">
                  <a:defRPr sz="2400" b="1"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sz="2400" b="1"/>
              </a:p>
            </cx:txPr>
            <cx:visibility seriesName="0" categoryName="1" value="0"/>
            <cx:separator>, </cx:separator>
          </cx:dataLabels>
          <cx:dataId val="0"/>
          <cx:layoutPr>
            <cx:geography cultureLanguage="en-US" cultureRegion="IN" attribution="Powered by Bing">
              <cx:geoCache provider="{E9337A44-BEBE-4D9F-B70C-5C5E7DAFC167}">
                <cx:binary>7H1Zc9RIuvZfIfr6k1upzFRKE9MT0VItXsqAAbPdKKrtQvu+69d/j7xRlRYlmiaiuTiciTmDZPnN
d9+T/950/7mJdtviRRdHSfmfm+6P37yqyv7z++/ljbeLt+VJ7N8UaZl+qU5u0vj39MsX/2b3+22x
bf3E/V1TCfv9xtsW1a777X//xW9zd+kmvdlWfppc1buif7Mr66gqj7ybfPXiJq2TavzcxW/647fF
Lom3Rfjbi11S+VX/rs92f/x28DO/vfhd/k3PoL6IcLCqvsW3nJ+Ymq4bhGvq3R/ttxdRmrgPr40T
0ySGbpr0EeTLbYzPvuMcd6fY3t4Wu7J88fD/9z48OPTec79M7Xuc7XQ84OLiDqPfD2n6v/9KD4Cj
9GSP7DJB5l7JVP+zcEd6J9tHIvxzuiuUgbQ6Mw2imnd/xAHhFR3vdaEZnOj3jJE48F1nmubB3qcS
F/beyHz4882/z4frxK92ty/eVttqV/48XlDzhKuUC5XrhzwwzROVGJQRlT/x6F7x7rXgu88zzQfp
c4kX0luZH9dv/31+/FmXVbGN/J+pFxo/gdSrzKDknubmAU8I9IaZKhGUsju9II9ycM+S7zrSNDv2
PpVYsfdGZsOf1/8+G+xhd+P9TCYw80QwaqqMkCfbs+cUCD+hFHZLfzRNEg++4zzTHHj6UKL/03OZ
+vbnf5/6d8LxU6kvTrghVKGyQ5dA2AlhqmkYlN9zRSL7dxxkmuxPH0pkf3ouk/3Pd/8+2a1d5Pp1
/Kj9/9wjc/VEB3m5bognY78n9OxE1wncsWHcE1+V/PF3nGea+k8fStR/ei5T31r++9S/08gXb3ZZ
/Vfk3/w8Jvyf5blPFO5ERc4h5LD0dVpUtbuNfh75EQnphkZMwQ9NjyIQjBoaNIM+OGW834+Evuco
0+L/9UtJ/r++kBXg9a9gfort4P9EyitEhVMd/6iHGZjC6cl9aiYeEgG83ye9NXuSacI/fieR/fGx
THTrF4j/bc+Pdo/Y/3OLr1ByInRCqdAeTP5hrKkIckKJIQShSAz2aT57kGmSP3wmUfzhqUxwe/ML
mPltsr39idG9rp1wQU1DVx9CGEnWTf1EVxFZGnvViAO6z57nG4R/+E6m/MPjZ6T/898n/cpPom1y
+yh3/1zaddgRpguh84cI5pD2yLtMTTUJf7AyqhRdfsd5pmn/9KFE/KfnMvVXZ78A9YttcvMTTQ2D
YGvMUE3t0LFqJ4wbVDDz0QDBAu0L/Gr2HN8g+sN3Ms0fHj8j+S9g3F+nP1feuXaiEW5SJiZtDTFP
UEtgmkYf4nlJ3uePM035x+8kyj8+lin/+hew8utdEW+T/lHy/rmp4eQElsQ0ELFMpVJjqGOohioe
cymJ9N9xnmnaP30oEf/puUz9xS+QSp3WibstfiL1mTghBhHIVCcTWQg+V8EY+mRzHhl/X0H7jvNM
U//pQ4n6T89l6p9e//uG/votfP29xf3ncv9/heTnLa87WZnLZM+S259ZQdO0E8o1SDkKOnd/YGD2
SjnCPKE6RShkPkRCUnQ/e5pp+X/4TJL+h6ey7J+9/Pdl/2VatNufaHi4eWIim4JDfaDrIdlh9gU1
TN00HjXu3uDMH2Oa3o/fSQR/fCxT/OWrf5/iZ8Xupwc5hs6JqT+GMYdB/Vi3ESbj5mPtQI7qv+NA
08R/+lCi/tNzmfxnv4CrfWipXaBlf5v+zNIxPTEZNaj2WB2DhO/ZGwVZL0dzkT1mvWOJZz/K//5z
TTND/l7iifxaZs3a+gU0o9pGP9EUMXoCBwCqG5MegGgn972rx2K+FIGezZ1mmg8Pn0nkf3gqU/3s
F6hivtxV3q4YTdJPbKePiRfjOtXIYa7LkQLrJlG1h6aibIu+8zDTpD/4WGLAwTuZDS9/gQTsbbb1
k0eT8M/DUIb8Ci1y9GcfivWSOYJucEbRzvoGI2aPM82Ch88k4j88lcm+/AXGF962u9vdT6Q74h99
LOVoXLsn/CHd0b9FWRMdRPEwTWI+svw+Dpo/zjfo/oCGTPiHxzLl3/4UR/ztYaunabPFttou78bU
9uatjr+9QxDJgvTpsQTt3o+e3f7xmw56Ps2+jb/hwMcu83pbpYW/jV6saz/ZbR+J//jpbltWf/xG
yAmmHigiJky9GYKq/LcX7W58A/NFDBgwVEkpM4lG4DMSdOC8P36jJ3c/jVdCw7icGC1bmdbjKwW/
TzdUfDZqGyVoIT8NCKIm1Ltp8kSSh7+/SOr4deonVYnfDPDZ/Y+N58R50PyHGdUocnuckAPn7Gb7
BhENfpr8vzCM06xOetvRvNxZKoWT07VbiG43qJ6ZWpFCImdBSU/eZb0aC6ur86Rbxwmpissoc0W7
iHUquKXxdlCtTnBPLJ1GDz+afs5du1PbLLFqU6lv/FRVtjznanTBVK/MrIGqabkYNK7Uy0Jhxjs1
6R3dZoaXVCu/N/SPFa311EpZ2lvCSYZ6qUQk81YO87ozllEt2dRCobmV5U7Rne1xc4Iy0K1DwjB0
cjg1qWroFGU99ZAwLhs6nnHDCly/P281X3lPSB2fddHgbaJAIevADLhnOXHqfjgOmU1ANlWqGzpS
SnAY2eQ+SzxSMwq8rN51dbvWs+pl35Hs8jgQQ2Y8UUeh45BMzSAGIslDKH2b90Wth3ZZB8S1qcjb
1vKHkF+pCulDesaDMmkuRMXz8Epp1OYqUBLPJ5an1HW4LNtBL/xFV2dhGlt9kbWpVQ5usWFK6ZtW
GPRxaSmRS2OrjrQmW8U9q4RFElEzy2tLVtmM5+KamE1aW1VR5ZE1KF3HbNbxJlrUVVvxVeXSeiGa
nr0Ns5Td9lmUpwvVQ5G2fRMOInpTt6T7VOTCexl6nvalSDvdX2Su2g/nDHq3papIQ9vT+qawNNI7
izw1ksTq+zz7yxzKaJclTTbYKqpb+XlMXRYslL5TgmURDWpw2enUHBYsjdvULosmcZc5U/NPYdCy
fDmURrEz9Kav7C4cDG0ZDo6fW2lQisgSbuRUdtrXunrK8qjsrxxI+2vTjbzejrS0CZYs08hHrWwc
x3aUmniW7zbpLq61oTtt2rx7OySVytZxZmq5XfqBpyx4QHxz4aqZE16Eju53djtETboQRkF6K2Op
q1mD6lqdw/O/GHej3tZMryzvLfj9ROyEahCMpuzpBgqtmmnAqukaPI9QURY5lB1lSP0wKm9Tw0vP
eV4oV01X8czyDNIt2qixhjzLrRoIf2q9sLMig76Mk0hdtHmYWRHx3NM7YX7wCQ8nujdrN2nWF77r
PYw+P/31f5eP89R3c7tfn4/D01//9irbJW+rYrerLreZ/JMjvKcfBbgH+KPpP/jLMyf0DTdzOHrx
Qz6IILP7tg+6G6jan5ccbfr4yYPvQQCBaWACQyZg2un45t73wG2gO0dQsBIo3XI2uroH36PgGzY2
OmD/MLehmgJR96PzQRokGAwHisHwP4T+PedzaGIBWhU6w/iZyijGMzEXeyhGbpyKyvRabSNeQSkT
aAAE+mOaLZJwRmJHL/bVyz2HNBrDPS83uA4LBW+0TWgQy1eXrn+uw+DYKXlZ5BcK4/cZ7Tc1ZFSA
Y/AkBenI4KoRBbxKvLJy4wwWzemCHwCCuHucNdDAEVOy4BljAVfynmywTLAIos9afFOQYO2ldAbQ
oau4px43jTH/BdP1cap5n3qxKPyub1xtk5TGWe5ntmF4dpgt9kT3QYf3Q5EJKILqjKGjjP/DvOIh
lKhBqJLGKdu4XdO+q3onsyPVFwtYGnpvL77JnkMPe4cQQAkUF3XUUQxTAiW6IkjcqGCbvNUMW4ho
WHTMc2Zc7IQQCAYXaxAKZ4va8SFCTaplhHDKNkmb+wva8He123rLITOyy74p2QyXtCkCImARREO8
gk6khFVjuEqOmSu2QeGo1mwlFvF12qYksDq/c31QkxqR5fOi8S2jbdTzMHSLbV3EXbgoU7PkS7fl
TmspbCgiuxGZ2NZBm7krwivFswYvCN6lXTXYPlWDL15etP7CT7Tmk+sLrX7d9K15GmRhyJdhh5cz
6I3hsKxTqDoSDkkUBLGLJIV12arMHWq2ob7qLSuSv2Sh7y48xWCn6iDszlFexaz+nDnVcB6VSmnl
hUHvs/VvSg4ZlUrSbEyuwZ6qKhkHOCVLomdOrlcNiKxRhSy0TrWYWV0GRu9bZR+sFDVf8qyyElM9
84phTuWniIAND6gIMkJdw38dyhRLhepUdOAbhojIpm7WXyXkTVmUw5JVVbTxA7ZANT1fmHpwFioF
fcVFp58f19SJU6DOZSCAQhCFhrgmnaIytCCu/JpvNBLmH/U6cU7RnP3UNEF46mtau+wjNbys+6Fe
K3mVLYnjk9Oyi5Sz4wd5psfwacykQqUQeiG4dkiNjJolbY1UudDDXl/3pkDQxFtnxjA95znAcFXA
NI3DREiZDsFgn6OkpVYrF4W7EM5w3ons1gyVwaK6anuBl1ktMQKIm3/p3pcpvilvUxhyzC9hRtuA
O6YSpbuUhG3hDsqFQc4LElmtfj/B/k0Az4zUiNtXAExyIj1idjXUWuVC067i/rwp7No8U/mMKRxN
z4HWIM/AiD/nBupECDtG3d7zv2kkSG2WpnlRNZTYxOdvmVKs/EILFkHghKeuEXnL47IxgdgBSEk2
EJwXcRkK80K8ivJPRLs2wuuSXh8H8szkSnhJktGGnts0qW5euOrnNtlyctZGV8dBTOCB4A35p8oJ
iCckBiFPLEOF+d5GUQY7cA3b1Gq7c68a2qyOQ5qQtQNIEpPaMkiINnjepibOKuUGyh7dh+MgJuRg
jETRLEXcp6naiOyeHORGo3VxHnibNqu9dTPkZ0bolsvE1ZHPZP1l6fnqjN+YwgrO3sBKooBbFBJW
TdTXVZ5VAOkW67xvPxW6eH0cqzkQkqg1hdvnaQ4QRV94FhWFa2V8LqQcNV1SISFwfNggkyP+loCQ
wamLzKm9DRTVcZtzQ1n3cOcVxCAxL4z8bWXQxXG8pkQPk9sMPQ+CHaoxSdjnVq32uRZRgHS1S9XV
RqlT2iu/dH+ERV/hyCJOMjMQDW+9jR4Wa9aSxvL6uJsB8izZ4HSMLGF7TIo5IV1y3GrkFD5vAIS8
0pNlyqy6j141Qb82YkvJ54KxSW7tQZMEPQ5DMfhp721iN15rdXxOCvU29norNenCCYhVlJnNWzFj
9O487zMp2YMrxYCk1xsldAC38N6oebUuzXrh5udZYHma9rHJ+0XocouQwvLr2o7DCy/aud5pXDq2
r3xui0usLbcNswa3unTbxmrTZaCHq9gM1yXl6y6tFonhWkQ5dYv+ByzdPodGDu4Zh0oVuRFHqrfJ
Wm9FEFOAhItOoRaPt8cFe8oM7UOSBLvllV7zHrLg1VeFmr3MB+/WLT64vqdZSl3ax6Fpo2o+Y4rA
sOY4qIylB4kpjVkrrRiot2m4bw3GKbbCzfIzGQpr6OtPtDHeuUhIu/yjEixibjnRVYCiqVf0i3QQ
izo5D5orPehRpHMsQ6xcHs3oxoQbE2LvgBLlnaD21MIwYfnTyFypCDBf1p3q2Wzo59zylK1EtRFN
C6ReyCklxfDVTicZql2bKI2KRY3ShFUzFp8dJ/mU5dqHIlG8b3TPqXgHNfC3ZV1ctsrnqmfnsRbP
UG4SHU2DMKEVQ1CVP5TZICp5iOTY24TqOy9LF402zECY4o3xBAE1k0MIvhoMbdEAlUqJrNAsLKO4
+pE4RoAXd50IpmrjesK+6tVp1Q+Fj8q2Q67cnp6mam4rNJtJuydR4WOojqQYwZmESupnCc0qByYY
oq8077Phc5vN5CaTMFCWHdsqOjaPxvd7RkTTU1X3A93bBMmlM1A7LNcBz2cc4/MECM4EbYEnKBK9
KEXXwsg9f9NpiWrFFdMWpe56Z4PjZks/0C51mn3M/NYuXf6Jl1W8dGnRzZxiyortH0IS8o671GEa
UB26UrHyiJmLvvOp5fcdtwzFXappO1ekmYQpVGTgqFygJyxFU47fq3lYg4Vncd9YTdpZxoCavfaq
f/MDGrwHSDvkI+/0umjEaJKa2lLolqMuBCc19O0MFSdNxR4gKYQPxqyl6Qxvk5pvqyazOqO2OT03
smx5HKNJycQatHqXqyI1PMQIvg1tCxRSNoly7QZiWfTXij8XAExiYxCkWKoAg8aJiX3xr7WctoUS
+JtA+yLcAY2Yl6YRLVjlzTg1Mmn5DBSJ+VgF0Mba8j6krk4UUZS+v2mobuV9tTDidd5eJn+FHsof
yWlnq4E1mAs1WZWmbykzbJugJvZ6GMfiPqJi1EIOwYdtFPiiGxE1ryt67SH/mjMlU3n/AQxJNLRC
rZKOA4bOlDWiYHGu9/4yW1V9dNrn5VqJbhX0fY6LyQRdx8tTYLtQYkHVQTIttdBaBKquvzGc9irI
+QJzGZ51HMYk8RAGAwyG+VDKOiSeI+pKKZPY3zg1XyE1Vmi4ROd3RkQmMdmDItmKWleCqqOJv/Gc
yKpFbpmo0h1HZAoEqlCYvRrvDmDm+H7P2qd543WqWfmbwbisk2LlNvoMhAmFQqKK6jrWnEwMm0oy
YDZe5FZJ6W8K9b2vXbZd+sbTLqkazRQWp1gC04CJP1xUgXF7iVg+dUovyjnkWd+x+I3SXlfRXJg3
kZSg2fIVhqQzaYnuRxAxf8O8oT53Q5rbdcqyNUr653EmPgRmGV6pRn7VBujaHefUHH4SHatBzZW6
AezSeG027wP+qTK/HAchtyVx3wqaSHv4SdIwGD7pulL3N8pFSfQ1P9V7a2gsxw0suov73BJkzerW
Quol4jniTgnKPvCRAHuiWGm0rb2W+puwjqw+Web8gx+rlhneHMdyEg7CZ4zhUnQyhBSrs6w2QrTA
EUR91Ltt2yxZ/k5V3/wAEDR6OKGIMAwhUTLtmB6w0SlSccrCtW8TcRHNicQkJntAJIrpCVE8Ogg4
xN5sl7z03+iF1ltlEVLb75jxA5pMdROxC3wvep8SOBEyJc41GFbhRVbpZgu9Oo/yZOFrc6IwESSh
Q4CFGI7RChSdJPPaMZbXhYDfKNDVR0StBa2t+/WCdYUV1/f3U32zgDvliA+gSZYDUw1OXgeANhQL
8SFWCquIrshgocHklRd1QK2su25TmF+xdEMXww9shrKTdgVdNJUigdCoXJpKuix0iICN7FzUCzBq
hLGVvjWsQm3YoiCmY0U5HRZFH7br1MnKGWGdNC174CXTYuYaqchIbsXsrdoXlqNcz5Zh7+IZKYlH
HUwf29VCY1gGOdTvIfYMRa2L0UBXlqK8yhsfUnoZxB99uDez+IBhlvQMUdEC/bSZpGbU6WewCaa9
cIUOOj9cEt1a1VEU82p/875PS8vzMZfVeHYaXoiOrqj4gTwN4x1fwY2Ku2fK0iBw46gAOLWLLC6u
omI3BO+PW5gppu3DkAJVlymd0DrAyJrzNN369VXPZ6g2pYb7ICRLaSiel+fNCGLBtMtEW+bKqdHv
SjIj/pNxIiMC3MG9diaWog/p5TikoUYP+S+9GpM6vpW6b9xMXQS1clt72UZNBsdOmrMqDO+3eL6t
/KPUPZMMDXKpmWMUJIPO2oiSdHTpcebSM32Ifcts627hk8xYCxWzOK6TF2vU98iGFmW71uPYnaHz
pN9FXoNOoIGmILYwD/EPlMjPMT4M/LWrVO/TVVjni6Ght7FfXFIwgCrD2Vg2pJm6jJR10575iTrT
YpoUqL1DSJUYtSoK12edv8nJpVkUllpezTbLJvWQYendEGPmIxeqDV6GTVSlCKAKEtqJY+pnXHeT
ZR0N/CzMMNpW9P2FyjN2c1xbJkWZISrE8rGBiF3yx3rL4rSJALjKIvWcNGwdEDLYRqI3C+FyY+Hn
XX92HOY0Wzka7qqAVVfvypp7ZqDO+iaI6hxmnSuXdX4dNqcaXaZVtSLKwkQ9sjbeOyFb+iRamkxd
Np+OH2BE6plsc9xoiKYXwnvMGh2YobYynFpvxiwlcC5FxRZoT82o7qTQ7IGQhMYIfF0vWqQoavp+
yHJ7UC+pns+EvpNS8xWIXPYqPE/VhAcgSpx9RHQahG87UVtx6V81/k0UzcjKVFgF4cRcuI54mMjR
x+A4rOjNDDjF50PfW1F0jmqzF8943UmRxN1WFANkaMLLQ0ENGYzc0SGSndFbGOOyBf8c8WRB/Hm9
m0RJaBi4QOfr/kabfYdEoqDoow6wgs6wfV+zq/RLpvVL3s6ZskmBEEiJNTAMJl1SNLONsiorYcrT
qMQY5a3Xr7R6ZfCLIXLsM9PIbDTb/CqxmG47iLD0pFm1/e1xwZ87xPh+T/GSSsCZECheEGy9wrcr
/3zw/zoOY1IoUSUaiwAYwCMSjNjIPBUjHP7GRHjGjdMuILaXv3a9lchWzjADbRqjr9AkD+k64YA5
UeTpmJjOi2IRl8TKvKvjKE3aiz2U5JAiYVHoR+BdhYFZ3fnsYgj1OIQ5okkWSVCMN6UliJbUdqW/
cWNn6XnDKmo623xfDO6MdbpjwjMLuIeRZJ7qTgRF5zSosQWOrXWvwjC3gvJV6p+NraDaP8+6NLS4
+ibg8ZpjVtpLK8uFRIZzIz8ztJWNSqiTNvBjYO5FgR2IK8cJZ2g7KSIGGvSMYcAKdalDoR8GxfRE
1MNK+vWXshbD2aDzj0lH05mYadKY7AGSJD9vc95FOojahVsShzbub7a8OLacppxBaQ6SJPXEKRhm
5AApGfhprqXnaN1gzGGRpNvjcjnJnT2UJMnHSHud0aqFwRhcTPHru9Av5mR/jj+S7PcMQ/BFDRiD
uI49ukzKv0gYL48jMgdEEniUdwT1VIiZAaaEzhdMHMwGcdNc4VgcZIgrjLvFiD3rqgasjFkHQYtJ
tG6TwVLiL73abSp/RtCmkfkKSGI/dRPPZC4oJnL9IqY7ozewYGPMCNmkHzYQe2N0lnHtLorbQyer
WpH2GoLvzuUCU1xUWJj8Tq2AcGwx+OTCcEkwY5imMfsKU9LVNMoxPsoBs262KumXkLisy2aATBpb
TDnerRaqRDYImep6yOwHZBXplzCilt6cMn/XqHahr7pEPfv7ksc1OHyMvuvY1BpR3iNjUgV1YHYm
av1eoq7zVGGLzAnadRmm0QyouyaMbNbRQGS4RwhdVwzoH8Iq67CoGWYiMZI0nJYmsQw4rTBall66
TrO1Wa3GJLINy2XY9AsxXHFRv61qdl6qlR0qamgNVb8+jv+UVnCGaXJMZWGUnEvqrRnNYKYhzuT7
3QKhHEm+JJWCda/lcThTpopjxpuPd8lgnlFSijbos6ozomATuW969wuaYMd//5TU7P9+yRQGnoPK
kxIHmzTBZI9uURJaofsh62u7gINMwsVxeJPJP2a7MZ6JhTx0CiSAXshZPlQjQmabr4o8ZKsh1KkV
dKk4dTMttMrIdO1cD00rc7v4Y29iRvf4Iab0cZxvw2gYyo66IZtNEVYp14E0cd9rrmqjFabo74/D
mGKcjtvjcd8Gxyq2vKwRYv2uGrQ02CRRfF0i27cwHpb9gDGDScauN+oIKmaLDzUj9/O+T/sk2ORl
wuxa9RpbxTTQosmymzJr4KxNvfsBO4OWrG4g9MB1InLDDXXholfTPtj06qVbXjc8ssP0E3FiO44v
e+xAHqfjyAtZ+cU4uY1/JYHjfmCpjuhHJnoUXh1sjEC8z6il1Z8C7bRLTv3OeU2y18g/Z6RjEqKO
FUZGMUKKVO2QqClV/UiJ9GDTlEvEPNiAQ96CrbWUuSiZCsvNu485N1bH8STPNZGpFJsP2DhALxNN
rUOwJc/izOtcNCpuxIpFizy+IJFd/+XsUKHpiG12m7xfs9bGJkITng96aXsYb3Fny/HPJRcHQU5n
Ynob9JbLUy2GCbGpmnsbs9/U6oIkMwI0URoGAKzHYC93vNCZSVLbe2qOK0ExJxm2SDkqfzGcYpH2
td7nmKS+brtdn2R2W+Q2VZyXWAmckahJQqMzSYiJ9iGVVxLyTOi9N5TeBr7GcsPCatGRb0hhV8uK
fUJfcQbe84gDK2CII2C/CcrRXEI3EllSYOXY2+SitP3mc5l1dtPeRPrKi4MZtzQFC/9iBYaG0A2H
a5a0JcqU2EtdjIHQJltq8dvhnSIGjEJbMfvb9UOGtismQzGWhgEoeQTKrD3hhSkCAIV9CQMEUdE5
Cf0ZUXmuigzjpxhL0jQNpka2bzGpFH+IUQqqfLRH4uu8C2xz2+tbJdlpH8x2JiOekAyA4yidwauP
feVDFSxireMl1ik3aRuhK6IsqPOBOSstPDNSEwHV7YzKa89s24jeV3jj+70gClcPm35SIs0nerTK
HGI3GT+LPLE2SPOeYm7Y7b4M1WflLPIra66iMVGvPIQuyWXhGV1r9CibKJ5yKozOSgdn5YjsvPTP
g9C5NGu+LDPj1Gmrlaami6zhNnKAGe2YCAhwjLFBhF0l/LMTz5bLVMdI+VhZ0c3uTKs0m6mf++B9
H/nrMiptSj/1tWs1dM53Pg8CoJSmiWlt1EsRV0qBiBOrxDXTCGZODy3DbCy0cNDnnhPhiaIExugx
7DguJKC+KMswyrU+7yNMuw/9rbr21EWGleaQebbHiNXH1jU/09dDc5ooVlrONDsnzAHMLIrvuPgL
nbg7n7MnYKOByHvXR9VK3JCutKLgXVHszOB1ENzMyPLzzgp4uAdKiqkMLKobSgtQebsN+l3KX/px
aunuGzGsmX7uGKs0/TADc0J/9mHKVRY2CJKhmQJ9DUurfOnxUz+9CJx191dVvPE4s/AfZqKCtp4B
PIUsWkiouqDoiSR7NCR7dHWdAuTuoDpetGHNTs234a5Uqe2GtW1U75jhrmJlLtl/nnJgOhGrv2Al
NiSRDBwCdVJS1H2H/LgrlmNh1zFMLOQOtpbMmMGJFvkhpDFC2EPPCMtBc8c6WjzUNrYYlfJDUmBh
P1pSEzuzdqpEdq9eeJn3WtPitWe+cfrubw/44AzjnBI2UaCnd2Zj7wxd6QyBOmLbKAqxC6XNLEdg
QESnQTrjZSZVFDnJuNgNY4x1m0N8e6ccvJj0PlZpU5vR6jTKXrkxWrmnOWOhxYz3hGG7VjgLweLl
2CXUonDjBcOy0JyZhGzC5QHvr2eRaK9rTUDrFH25BCXDLDEtx9yGorBw+YU11LEVeL49W92esoX7
QKWQ18Ra1pjOwwaT8NrMjEWbiJXR7o6rzSRq400I+LdtkADKZC4znWOJxIS6DuS0MNa0NhdVpS8M
VuwCYzEwage1enoc6EQ0i9QI7Z3xhhBoj5RAp0lT66pHUHuJsCbRZEyxY0rrGS82pZv7UCRnoqWK
a+Qtii+aEq0rTzut8yvaovAwNwcwCYjAcGMzGd1zVUInxm0ftVMrEA8U0pYY58vWKRdfGBRwRUrX
mInyJqmHqgMbcwHcXyFFRNXAjTZPGbaoekzIDFd9Wi+O82cSoXHzEOEx7mWSC0lhXWKSUoENj3PT
pvySqOlScc9nq4tTcQbu3/gKSKJc3SvJ0I2AiMc3IvaWuafZQdecoUuwIGWj4zqXbqWawQ3KDp/+
GZKSeHSUu0U1+mF9OA2GVR69ztLAIm4/I4aT7EJehZIU+sCMS3CMDLuCDsfmDOIpG8s6NB6WxzGZ
CJGxvYFNxDF5wk1FkpunUdHiphaM0zlaskCT1EGkrJOPUeWvMrSbRTfjaqcsE7ZFcK0pZugBTrJM
NMpDPMbmQFAtex0jsafV3++kYPd/D4QkGL1CmwBrnP6mr94ETbco3cjS+rlV9Ek534MisYbyRNWU
FJsA7ZcUKAhxhXWOIdseZ8/4Ww6rJYe4SIFJhmAXNw4Al04rrDDKl3l3EXYvu6C2s2BGFOYwkkQh
NhM0hDFWvqmz8tII+vPU23X5By0o3hxHahIQ7lFBlRUzQ6o8Ol+HSkMqFdqTq/2C5e9JTy9LddG5
xUwgMClse4CkOABjXAV3x3SzJBliczJmgCb/7CQ5n/FKk3zCfirGoHCf1LPuXRFnxExC8An3Atg9
PQ/RJXxXBWirsdT7cpx8kyq7B0tSIYLB0W4IMBciWDm8ahNHXce98aoSZFeUwl8ncf+Xrg7pjOZO
cg233hiwR6i1ypVrUmox82oMIQi1SpfCxa5ImjhvE8ax+u8F3Y+YPlwozYWO3X8mz/yVg9qznANc
JFBr5WkIZ48VvhmZn5IQVK4N5Kq4Hgj/4zBSHAonE1kW3Y/6QYcrejVvxeeASIrlh0bcGOOUTUjO
K15gB/ZST+fuB5lyFePiBCp9KOEgMDrExMlyzOabqHWUguZvSZPnFleCdCYBnejdMAz1fgUjCV/g
1qzqkw5e1zTT0+T/k3Zly3HruvaLVKV5eNXQbbfbU3bsJH5ROTuJBkoUNVLS199FnzpJN83bqvhU
8uaqhkiCAAgsLJStBaxd9VJ1Zb2rqqAEqthY4qwDWd0cjG6SmkSPp1TLY+q6bjKtpA555VpXRg6e
tDJfswOoYzZbV0QcI9vN088Uynz62shM9z8goM6MGpcDNTAkcwaiCsu58u3DmN5YAYjRquOwmeNS
nzZAW5iU4aNFTNoho02rIChQ0eoTNFr7y44+Xb7/KluDTN1vAdLaLAdENsWKLBMCnhtADP2ks2kC
eqca6Z383l6LjZuvDLVEfOpjXuJbpvd8N/mCkl22IBp2GAsSNmpNXHO9CTXKSULMjoTtmNGI+njU
saFh3zqn2coyK7cVlgARH+a+wCqcf0NVcnfMUxPeyXhB72RQdmFOvl/eWZVlRbb+jXDU8XxHukM0
AxOImRIUAb1YNw+t1ccaXv70BYiFrN8oj79lH9/p6Ik0WVGCxtWpBdtTmPrOSyN9WRApL48oAiXT
wHZa91JbC4KyMfHN/vryUpXmwgGXi6AVNn1fWmpgFCynNmwSnfadH80fMd84q9+/Ly0unRbcDQ2/
P6d1bJhNuBZbwbEwm+/270SEpBHavGqLx+Eh7JbviFnsTOOmX8arUv/cWM/OHG4Gr8qbdyJR/P3E
qgwOLzVrxaJK+99q1vwwyEkMxqe4X/KfpbG7fERKjT+RJvmmWtdMn6/QxhLg5bXt7oXTGMEx+REx
eBGCGQJEOIKg9XRRqeFPevnWvUBe2/J7WR4+0hECr4GkMOZzo0MCfQTnMuAYyNgtMFlrHqME95n6
cdt/nrdYJ5RXCi8lAMJFGhiBw7mcETCKKteR6KrK8WZomqisP68uALuDG1aeHfoWB51CjhRFMe6X
2t9KDquODIk8VG8tGH5bl47McFu7aDhe8475qwLSCUWUEaIvH5jCSuHXcVSIWlBXk+tdllUXOm0g
pJtQUrP6kI37qrRiJC3iJm9CTjdsheKiQSDeakCjwAPIQRJgI4uXGqhKAwIXlWl5b+vwqCZoBJfg
2XGKw6gfBm+rbCuur3S9AbpGVz4A9WABlgOaTnO7dnTb8tgFyN25rva5L8jtoLVpTHWv+vunAowV
IO0AhII/xJESI41N5sqeyRsuo0KJkhm33H+8fHAK83EmwzzXTqekaAJIy/I4oEC52OmBeEuYz7d8
fO4KP74sTKklok4BtjQUQ+QqZcoRw1nZVB7t9a2OXw9h69j5zkz1atfo/FVrswbve/fnZbmKKwA8
7R+5kmMZbL9afY2VRw0Ut9mt7r/2W4QiKhFYlgtTgsTFu5dIgzeWHlS8PAbcv83S4QYZ82negEIr
HCReBOA8QwcAUo26tI7enUY9yCDEA68u6h/eVge5Sr/RXICG10Dgx2W7Oxu9gwZJrzyKKBEUDcXO
BQKTpp8un4dK6U7FSF6yt2iKhxvQD0UF+ppqZ/rX5lXR1bFdfr0sSaVxp5Ik74i0W2t1CxbkLTtt
6mhY6frX2WlR7DNC6ieV9fctjTbY2/5sofiiE39MbVQRdN0uj1bw6ni3bpFMbR6i0eZ/W5iwjydi
Am8ZekSL5TEzrm0O5iStOYpkD3kmbRdWrNuwt0r9/rMsuVRSTpYzeKkF/V5RpfXSPuoFx+NY/7q8
LpW7xP6hkIjGJaTjZCAe2K4DQrUUyBgKhJZXfzMt81rn3V3ZDP+2027Sf3Y/nRwpwbXRt4hdlOoC
ZAMwqKBDA+jgfFe7dOrS3tKAVPMB8usZjV2Dog2/rELmoVltBYfTv5cXvCVSygeBaCtdeQ2R3DDu
qxGxCAU5Ywkmj76/tiuW5FnzAZsv8Bv/XaVkRsDXSdlkEnIkbhmx3M12XW2B050bWtjl1VXNJ7Ih
Uqk+iObEQx1cNnJdka0gjO0EiNiskhFl9hLpyd7dKCQohYhRSGiOQo+vzI02az1DowrKMPb4Csxm
Pj5tli2Vp4Vnp+h/AmGSK93uiuUlSHHx4iu4GZEFzWX695Th1QlYo3llphsRgPo2nMiTrjnRmpzS
FvJYUT5mLQ9XdvDXW6PYTWaf6KkZ1tY1qb6xrfe1ci//CJbb6gKt1UHkYCFhbVxTGz2Krp+g+P9w
WfnVUgAtFC4T903aTn+o074AP/xxQD7caw5d1YF6an9ZiMpriunaolMJrlNunAd9n1cMNYSUjnEk
XXUz2enrZRGqdQhAHZKtoD0Bg/a53XDNnCPrAhEEGPmFvtrBE1j5PiADBEroKcAXvytWU6duRqco
EPEOBw2dfvXShSWy75elqCIA4I1/SzHOV+JnE7hq3Ax2vnuk1prMA5jl6oOjORsO5a1VUI6lTyVJ
ttadqxRs4wMcZZ5111rl1OEMINnVMOZz0hWsizNr8DD6AIyKrV27D6VZPfacf/O4l4dats77xsgK
UOz7TZwvoPnX13EN51wHrXLnf/HdDG32DTrreysLrtuyQH9fUeV7bx7G4wDoPqg78RCasn6LZUWp
DohvBUwe9X4ZM5IyC1Q0yD8f17KMvGpIELkX3pazekMPvdtBtNfi/YoWZ2D/zs/KSle8xzLAnJ1q
B7jzIbCWyLdr0QfiJotZPpnVP6YtUM9AeXWPuVs+G2UbTe6DRb+PZR6vvLnu+R14kWv/EaD6nW4+
ZZoZOTQZqjsNPGchlHp3WcNU6VpLBLEgKUapHDHF+WfXJRgm9BzRuMtuSl4/FhPQvWtz7eRljCkR
x6XMb4caGHHa5kE45aBRbsZ92/dh4xWx6VmHpTCTtF30DWurPLaTD5NuMbHckvUOINvuOEdzycLi
0Nvp1eXlbwkRfz8N3OYysCoLmO2+KiLtuZ1/Un8je6I0eOhMBlpb0BXJDZNtu7TQlw6x4fwJE1Ew
SmPD3CmNxIkAaQ153/aLVkAAr2JQn0K9TPMfkj1f3inVKwHztH8vQ3zFyU415YS5OiUe27N/TacD
nw/gdKjuymFDIVU+/VSO9EboDD+AMsEQmc6dp8Uz0NcgBO20AHWDH9DAy6tSJa6BBwYxgBg1ZAGo
cr6scfUx9qCFliEUssw14h76Z+cagKdPfR+XnXGDR/6kbT0YhDF4ZyxOxEpn1qSa0awcCZMuT3zQ
WNoIaEO2zpGRe2FvBZE7G+FotFvYeuUpnsiVTrHghV8RkcSw0nsdyCcszEBDnBMkHSLqy3urlIUO
a9HEI+gfJee19Og0WRyc5OQdqoGkITHQlV9NV31aIOG7Rf8rtuzdlp6IkzxY6TnFZHdQ0CB7RV0J
RANPTb3h9ZURIBohQG0IbCdmPUhGPuhq22lm9CaY6exGGLV0WP3IWF9TdFzXYHHJhj2rtWeQ5tKu
fPrIfv6WLfsxurb1NHPI5tVDuvRXg91HQAKFzP8ZFB/Jdp0s1JQOL5+0rmEeej40vILwLKma/QjY
7CMla/0BXC5mdIBLSXQ8odIquSDbyJuu4UhE3TCnjUwGxmF93qilKJXxRIZ0z9cR7II1N2DodUxT
GvxoqV/drow5aOlR7rt8UkpVPBEm/n5iK3EdlgZE2uWx9tgXQyuS1PF+6IEbXxajNl7ofhaTxcUM
YOk2u2ObDXmHljRmdeHiVPcsdW5YfZia5loj6x2jBxZE9fcNseLs3900XxC+CQpRwBnOlzePOvVq
jHI6tmkfN6UX1ewJHFvD9HlmVWhNTWihBLhf2y3MndKVokqABDPelWgnOxesIYApV0zZwFSF2ou8
Yp6vear3+8vr25IiLS810OfcmUIK+GojzWNLnBKYr8tSlDoCJIigScXsArmSCNTnWM0dHI8Hztox
CQTZ9LpRixfn/+6gTmRIemi36G6oZzxSrDI3RW7eidZKh5Nb8mhGT9L/uCRJHQfk2Vy3x5Ks9ODz
VyMmZKvlVb0iEGmh0ozsriuu+cnNIuPs5NYCETrGmVi/HBCVDZ9LWn9ABUQiHng61LQ9X1K0xbW9
gnP4kmpYAVW4XnI7+fvjP5UgKZmZlRYxzR6vBe/fpgfiIb1v283oRqXKQIwCRQWMDLiXJXelFbNW
aRzuvusP6ESes9gvSYzSbmzjNbZEc3Vr1Fea3u1o9qmmdzTtNnRCZXfR4obiEGhIQZQjvvDkwBay
TpjyggOzoeBgsAf/2Ggno+vEtHDj1SFPH9jXE3myylfBEAw15Gm1f43e9cga2a3WLBvvBlUrDVr3
LBtdyuAcQs3rfF1tVhVVPePhME4s7rzbgGO8XHtAUg1MgBOIFHM/rPF+s2iszaAn/zxuzR4QK5Ev
9+kXSDpalDqb6IIv8Onz2Dm7tQ4iv9zi5FVq0Mk6JT1tSEFmb4AU19mBOM7XN/zy1iok32+xtQPM
QOxjd4fuf/hIrtENHVSvAZg00GY4SHJIOjiZk+aQAU9cP7W+55nrRzkz1vgjivdHiKR4JVgZaCoa
c5EQKlrz4Dv/DindUDv1bv0RIllY4vTU4quIcQt2lWZ+zGbjahNxrpTyhhIDPSP4EMQT7eTO+lNb
Nr6O2K9xW7B+jKDQ6yeQW66aVu8u75rSPKCpXgzuAHzdl64RMzDMMCshKjfcxPuqLSScmyuHZ4n9
ob0D4ArKLMbzyZS+Vd44SGutokatRzR7EbDzvt5Ieqv8k0B1/VeIdCktexDzIBH5BWbhhsbKMW2O
L97OsmsKbjBrC5Gr3D8HVUhAJwB9khnACsy1xDgwHartagYSkEMZoYMm32kG6WIa2CiZFLzeyMyo
GpctdEr/liq5FTuv2Tp0KD+tfXcw+zVyDX2/GKC2amiyTsG1t0yx+WpPwW4ugh/oDrnznOzolg8r
KQ+W9ijQSoJR5rIyKfUWPbCoNwB/asj5a0ABWnMNfITdyL4Rb9/ZWeSjYvq/SZEW71R9vzhtAI+m
462HSmnw5C5bWXKlHgFn8DabEm2wkhCeUb1GpEuOjenHYH9MdVCvBUu0ThsKq96z/wrC0LLzu542
aBJaNK18y5WTyT7o3hBiyOBHrOPv9QCWci4Gj0i97CeshwVzbGbBlWuTuNqkGFYljwQ84z/bhmbz
czF2X2oC+AJ2hNTcoSD7gLb5oCyicbgVDYPo+fiA+wKtJPgewFaAVlbJfdUpKXWN4L7n+t38yaix
pg+o26kEyXkxzvN21WG2cv5Pvv5cptux2Mpdq5QA3SNiYB7acVDuPd82s2HEB9k1glFaXuWNfYU+
a4xu3tAB1eEAm4nuZwTugtzhXIqmeX02kpIci34JwUOdECAAUM0wNBpp7RqW5cbhqIyjI6ZYil5c
z7HFsk/8mIVuX2tNB4L+n7EI6bikP7K18CK/nfyIBRgtYKbGRywycF2YRyLaccBVfi40navAn3hN
jrb9ldEdnOlee3byqOjY/rIhUu7niSRJMxxOu5lmHTmmE9+JHtQ83XX+BPoK2Lyg5dmVjuHSH5GJ
5xc60dCgL5PgTC03G2vl5Di2wEyjMNvs2WBV12tAMJOKzHqCx3tSkNLdyKIrcx2grfktWbKIS5PO
jIJe9Lh0C1p8jQyI4uV2HA2MFoyADstDE5OcuvL7jDlclxetuh4ITkQOE8RQaHo+P1JaoTXWbByC
KQfky0yX5dpeyNdicbMNY6xcJPruAhCtYCQxsJDnkpY295uqQKRqcZY0KULuPJpIs3O+95Z7M7Hn
mgdx7/+4vD7VPTmRKlNImEvqT7WN0LUxbvPhhjINSON/5uwAoObGVqr82qkoyQ/U3AQZpqgi1ICM
9IC0td1tX2QoCj5dXtPbsFP5eXQqSXIFGtakE4HO6pqQFlXSFgAYzfVPANxIigyVN+2IXoX2gjpk
yr+O9b6cDw1/XZvpjm9dVXEV330McDSgPQC/CmAP5+c6elnt5Q1St27HYsy3mmu2u7xelY5i0shv
CdLGFiiNgUwGEsA5Go/ES7Cxmw8DtX6iDxBlQsSa75qY9NRDTFnMiKFzZ1+hI73R0UyEmDNNY75O
YWPNZjiM441WbbVsK5X0RLR0CTG/vWjSFS+FrtoZsN/ZHAZ1B/L4IeLuJjWPOJD3B/ZnoZKv8r3a
QSiPuDoPnoBfjdys2A09wexCU9/39p7PILQM9Puh1DYsrFJV0GyJyqmFcQ3vAMJp6ZmZI6Bd2auf
/sqyjYuhvIEnvy+ZGFZgKg3pgIjD/BvWdfce3Tt5k4AdemMhakFilCXQnqi8S46wXEgwVwsy7rbZ
JHO1YmCdsV/pTgMe/7LuK1UDERgYowRbnIz3cOwSkaVA3w21HolCLqZvJ0XvJ63lxN1WC4jypp1I
kxQxt3qCAiU2UAtuUx/ID3Dpuy9/tyJMn8eLTkztEdA7YJvO7cXS1m07rgxBBAiElvYXSnW9/bDW
MeVdfFmUrG+yKEnT8aRv536mEGXqsQ/6p63QXyjU6VWSBYjTO4nCaE8KBP8NvCe3vhg5hoG56Pzq
7GuvYlGu29d+OmMiGAgPLi9M1j9ZrhTUpuh1mzOKhWEq1o/BAwtsMf9YXe1m1THW5bKsd97mTRha
j2zUdnx0B0kGvkP46WU+hE1DYuePOmY7uQ+0Rvh3T3GPMWEcODEPSBnm3mb616yGrdQ48q9bdFCy
dsofIvkBhwUmtzk+BBC1CIOLTFDdsHV/eblKnUE/uIiITDBPSUcaYLI2zyaop5Fh3nOdh3m1VdtS
nt6JCOn0lnVaXG2C1mR9ftchXYxRWrvcs3/U/dYAI+WWnYiSLGIKtgM+idUU/S+doT8t/8m2po6p
ZTgYdu/hnYgJ2eeXAHz3Btc5niKdTiNf+9n5TVj8bQPc29kD4vRfIdLZI/VdsxH37eivjxq4RPTp
dlq2BkrJxlYWIsVVvMZ0lAJjkI4m8s3AdTLts4E2mnVqoib7dlnP1LuG1jOM8cGLSh6FaerTkg0d
lKDDONa2e2Jo0Om2+CmVQgR/Av7j7fsuO1wAYJuzkRy9PuUhdfh05c9NuhsYCTZs7ZYo8fcTU8ib
yjBSDJk6pvQZ/HAxbx8XsoWDUF7OtzGqIPRDYVgSAjIzOqZgIjn2nffEV/+nhqmAl8/lHX3OmxJg
sr1guMKTzJJ8O4JZ1677haDAnY0hyac7w65vaF3F2TDuinp4GHBNQWxzqzEStRP6XLMi6Ys8JlZ2
5G668XBSbuzJ94g9OdlY0yBTmruzWDMGCPPH3vnJyPPlRSssEpLGiO/AKeMjoSkZvY5OWOcIPaHj
eDXrfrl3TcwzzSu06HC93ijdviswYYvPxEkGkJlBM2UzjrFmfEfxiCn4d2PVn3ydg5oJ04qra+Jd
a70VWnWdUIDji62xLXKC4e0TBK0gWp6QGZJh4tqc2i5dJiQh0Uqro0jpaOCI1dckN8lDOT/mW9Qf
CtUFQO6PQOkYiZvrS9CtBPz0lhfOrbckdkr9De+lsGBnUqQL0lt1ZVMby1qaX34Zs53h7LmLieQk
uawx72gv5Q0UKnWilogzxnJocIbL+Cl3HzHuNB6t2/WKOA8Ed8VuwrS7HWg8j9NG8PP/iEaSHnVf
HdVy6YbaeuXrpLfg1Nx/CLxzxnYeCGnJnhgFmomWyGnSW3/5NLvmHSLADfGK+4gtBg8uShog3JTL
OnQu9YUSkxzXqY7JcEDdPtSqT5e3VxFYou8KMBtR3YZ2Sn7bZ5Xgv8OTt/gFvH/3mNo3FaYnVOvR
RLRXb7WtmUrt/CPvXcm3b7JOnwBTyusdOihBZnqVP45VPPJ7HQ3uVY524pfe/LzQKjSaJLNBtvHD
cO7TKqJODJQdmxPjXtsbxoat2PwyyfFjHpYxEAc74aIPxwytb+kerqy4AtPhP+wzUNnj3n808kQL
Qr2NKoYG10TXHygYfK9omH0Lri+fjHKnMFhKTM3Q0RUqfQ+GMgzBJMBjzP41uy+N//Py7ytvMMjc
kUs0AeiWE7saOMMM2Ao8LWfjJufPBejZ8jhzfmH40v1lUe9qXW93GBU9QR2NjmE5w8/MzBjMAo9L
wwiJ9oWjV91+Noc1XLoepvezaRlxZXtHv8mA5d7R+T53dm03xhrCf9d9mR8+8kHIhILjAElCABDO
jUqBD83nAB+Entpg2rssJncNw2RP82Wkn6rqpvWA0/ZjyvaF/WTGbHxZ7au8KpEv2aLyVB40kk7o
1wabRyCzT3l6TtalQHFidpvIcb4FxYbTVd7xEwGSF1w7y6DBDE1K++fRX/a8na8t/+C0/3a2/222
nisQIl/eYKXtOhEpmRWjhB6wCSJp9WQXh6ycwqLaAm+8y6S9qRUa6lAmALEM2N3OTxE2szHKGrVK
ysomAczITQj40kC7msPXBhghlRaYvJDpM4kLW0v3k1FMG45Qubno+8X8SnSYuq50TWuXtzzPUS0r
2Kv1BVqU4N1KQZ7fW5ic5T1e3ldlNIF7BMY3F31f8jziSbfQYZJixYvt3MNaxTNGL/X8ypnogTzM
+vC3aMH/bPEfgdJFSfUm76w5AP54uM1WPCA2mWyVGygQEg4aFMWIyfNDJAUzHOIXBOPbCIrvr/UY
GX1Ev7skSUForTlbsb1aINrPQcQM5KU8IbtkJR5KFu6+h4pSxWyMe0I/RlklWa1FpRNjxliOovfl
g3sHen7bSDyPANPAQjGa4HyZ7VAisZyheJsPaDFoa6NAVzhz49Gs0n09zkE4rJheqVUouTtBeWV6
S/dpCbK/7YIT32GACBXIU7RRYDrJ+XdYFHOMyYjvqEGTGWaR+eXyQt/ek1Kq6kyAdCkzS+MGhmgh
VbW34vo1S/je+Fpfebv830EP95/BFrEmy9HZ558c8CqEbULuSoy1C/v7agNCrDQQp4uVYkdMJuwr
MH8SMRDK3RuNnhjWr8nhu7p77MYXIwUT7YaxVQaNpzKlg57XSaOpgQ2+XdBi+/UW81KXNaFFzPGe
g1nIxf/Le67yIAYK6Hh6I5eE8vP5mfI0GOxZB7cq+jDCvP1lut8uC3hHbfsfrfkjQbqkTadZLnjX
ULKM8t18PcYDiTDqsdgVh+IqSCy0I4TFUmysa0Ms0NnnCxsWfez8Hm29bApLm76aPJlv9HH6Rpvp
eh7uQeKfzc8ZfcowR23V9aR3Nwyu+jgxwFy30AeJLJ30CXbbw8UgjXF0B/aTTJSF3mLsKrDpasN8
X3nVHjN+HbDLatlVn5kHk5pXG5svXMi7G4U4zbdQAUDNX9KopaxmlvUekuVG/kxLsHSUsI0rGFld
NOh2eqSbc+jQLhpLbTfbH7GXGOjwW7ykXWgOxgb4cAEgLonslEWt04bmDyO3I3A3611seWV8ecmq
8OFUpKRuRlk67cyEUx1fKViiGiTiMv1vmY3elBoGOTBMzJ425PChoEOjL0aKprIVCGh9ShDdd/yr
lb3ozbF2WgDOuo0ci9IioSSFll2UphHWSuaXkIA4ea/DInng3ra+DnMQk/JrUafxCqAtnrIpXx/r
iW/4H5WJeCPaQDnXQuOuJNfLJ7NdPA+pYOKG/oyoduu5KmyprKWAFiDfAsYcTKqQLsrEjaUnGowQ
C27BN4DG1OdxbsM5+3VZN4S2X5IjB1y5OeRahuQ8tee4GtIiEs2HkWOOcCvwsHhPkC3WP1XYdbo2
U7JDK+t0nyGHupKd3z7PP/zmZYzNjmNC8hbtiuqkEB6AcgjVYaSNpH3MQFwA7CMQKWPzS0vb0HU2
6mKqy4V3D/4BQhZgzPT5YjAYpkNTMtLo6z9lf6sBz14MW/i+tz6qd6cEzJ2gFQCHkoypLHWaZUGF
5MVQDID3ocYXL0UzAE45aVGvWcbVwjMtmWkB+uKpGmOPD+Ard1onNP2OvVTgayABYHtZmka5x0W0
tHTJ3IBFLe21OgqqzNq4I6qNQVCEmBBfbSDvcr4xZLRywFo1hEbDHJH+2vcxvGKLVkopRIRgYpA5
Mr+SadMCx54K0lbHFX3eNZ66L/bwcPmGqDQIDgt30NQRE1jSDSnGFCC7vKiOFTL+xvSLNlvcv6r7
gFc8LAn4qqCikkea+57ZGEcDCQihNbw96h7wE/cW5nrEKCrGN8ymctNO5EkuyKZ4v/pICR0z8xHd
g7up4dFmblq1KET+aEVA7cdG8v/8+HNncqjp9RWK+uCNIjApxpo4+pwEaO0Ym/LK7purvz+pU5HS
STmT1qMnuKuOLHtFnjrW/S3EhzJ+ORUhKXWgV87QgW4aYLPJ22MMsRkVes5vgrbN9hQvu6hrhnXP
dHBVaAVD8sWCutR5ZTy2A0DRG3dMpZunn2Odb3K1VtroOVhxjtce8Um4Sf8lLpBseTwkzWzYHeHY
hS6d5IvBvG63XjOAc7R5hPtJY6O8dY/NUXOidAMbqVJLhISgWATqE9R+0vNicP20qidWHZ0JIxEf
jRH4Oe3psoqo3KqHeaVi9DpomOT5hCR3ui41xPk1QTRRMMJZ16MRxJt3TLlvcDqCUwTFCtn6jZ2F
SdwYbnvEFYnWGeNH9JfSecmpc0jzJgblVJKTrdyXUj3hJjANEHEDRodJcQnm2mgaM7zqaPZVqHPn
saE8Kir70Fif+bQm1vKl9kjklaiT5jxOAzBPXd5gVTwBwC76WvB8QveEZJDhhqbUWFOx7nwFdcbM
Q3elZTTM/mHxaKL1NL4sUWFowJmog1sQ7fKYmiRZs9XmTWPOQLd22hq11Y3H4sm+X1YSudVLseXu
FesDIwW8jZgd4YLK5fw+pHRsQS2Fc0X3okm+0Pnf7pU1d6DVurwqlRxPx7hJTOsyQDUirYpQ4k1F
7VZHTm/sFERMzv3S908OCExc03i9LEyVTkFggUGSQPaIeQ7SLSdB4XuTkNZ7tRmuk8Fi1i8McOgy
QHk7+FwFNQgWKg8D6AJM0dZzMP6QqtP2lz9EcT1dXE+MRQNCC2GOtOqWGZ1ujHV91DB4bWL/rmPs
IxrFxJHLchS3E0zEgiMP8CwUpCQtHYyG0Hlm9bGzkeTkQ9j71+01OA6MNbTtn5RshfPK4/wjUH73
8qYHV4khBIIzr0lQYV+/6MPBqJLLC1PVBlxoDUwcek5QIpV8IO66oCjDDvblFS1CAOoeUjse8sg3
w+pThlTDl3U//3LBTh5dVWW8VQtQnuCJfMlBMnT0zoUD+aWLt4P+j8ZArBBM4VBudQio7r2POh4y
/Vjxu7FSVmZwj2Lw47FJE00vd6Q0aei4+Y43geD4rpGzNrcuinCokjsE1QJS8YIzH5MnJANrUi3P
/HSojx5ma9/NvY6Zky7AE0EKHhBeNSzyGal3aeU7d2O2sr3pz/RpJjSPg5KvCbMMPL4vn7nCb2J6
KLCGgkD2/cA4m6fU9FNSH2k21ei5rMaoyGGQvMncgvOo1BhB6pvxA5RDRll1hHVlXgbV0Vt/ut1y
wBRIHuMxt59AhnJ5VSr8GnwIKHENBwC2wJY0mRlWYUwFrY9G1/G7KffSJEVTL7CHeZY4plFcNbTx
kwKIgGgxODAf8BIJ2ChYUvGuTwxOJ0AhdH4zrxQzVfq/Zi5BZIv5lLDQYO8FrEX2BYNFa9BfdzWq
r02zJw2z9g7GR+9I41bJ6tjFg52mW7y2qgsmmkYB7ANn77uUBwb1WRgk3NYY6T3eZZ71sCxfOxe8
5jog5JePQCizrOzw5R6AsmJ6XCB5BQNDzTJOoeysOzjuY9VsXWHFWkBBhO4bQ0y9QrB07kyplfnD
muGImfNpKj5pKRonjKi1ry6vQ6G1YlYs+BpxXh604FzMUGRIpBgLzgnc+dy/q/w1dGYtXMzhup3/
vSxMsWmYEYOoDkVgCxSKktoatA4yNzdwG+l9OdzWVP/7UwEzFhrYEX2g1ioj0Oaekgr0j7DwDfMT
YoGTcegH7+89MaQAuWeKNy+qLOd7BuJH6kwppLwASRfUYVaG1dYEZNW5nMqQjt+lrMAYW7ESoIWQ
4iJJTaMeOIDq7x+8Z4sRH3LyiFmgxks1QtCIkoE1r5ExPyGBuXEwW8uRghe9n5Y6bSBFG/czO3RZ
aPvXaxMVzUYhZkuQFL2kpttq3IYgvuxXPbJ+sRe+xO7W7VRpMu4mCMIQISEtIf5+smsTSMIwMMiv
j4GNSn2HR2KCKpq5sWsqG+DAArxxQWBMgrSYvp4xnmUtm6Pep69B+pDm3o4T/yqrtjpeFH4SsBxk
U/FMAMWJzLM+WF1htauN82Gtd9PZfQ9KBLu+KuzMSi4bAcWixFhaYdnEPAEZENF2/pxTLaiPvlbF
S/vE6l9WX4ZTt5F8VD34UOzFSDRUMixwx0tXyKkp8wgz66PIO37S7OfR/d6tmMumh1y78aPVivjw
oA3x5fWpEu/gJgPVuYWOQqxRsnL5nIrowqqPejNcLTlJ7OlTQPkNRxOcO2e3KTMiX7/1XG1Dsmpn
ge8GeB3mD5Td5rlSZmOQooQFpRQv3MG2wqz5hjkQ4CW8vEKlHA/WD31FBqZwS5eZaZ07twZOMGvL
kGMsLdhKulu6hcdT6SRGC6AjBZb8vWvKekCz2VjQY2X+avltML8Y+Ya1UIsQPFYYZeCgEeB8x0An
lw66V9PjrL1Q7yUHLoxXj5d3S2EqBN09HB5mraAMLqlhXs9+XrrN2zIclBH7+iPHcSJAsuAN0+fO
LVsKXv1bILzXFdNbutvNaojq1EUFC3cKIBTMjTrfK5YZjJYWo0dMOwdm1/JivNDSLUOkkoIcAuZu
WcANvBsnR/Vl6lyjpEdjumF+Edrk+5R9LZqvlw9FKQZpXuTgkVUGVux8Mdpi6l07jvQI9PAeY3Yy
7Jk5REG7YcHf8XUiDgb11m9Bb8bixFEsHiGd1kzQsDEILX9IIHBXkeIRQWM/gcJzTQrehpXzuazA
GL9m7tHvg8M6DyHG1gaf/3rZgPO8hcfAMSEQO1+2sxpsGXJUzih9sadvqftJcx8KZ39ZiuJWnUmR
7EPGRt4YFIXsKuCHIHHIAuZlfcPYqcwsuJ7QPgE8O7RSHlYK2hCz8GxUr4C4aBYv5HvsZavrUVod
HGe/gtDDtOhG75pyaSjaCMsHVJQp6U2JsXBtaQKMXGBSNGvDUnswhg3HpdBN0dyPLIWB3nukfKRD
8nrPQ/e7aElf4oln0dI0OzFhNiVbPf7ic6VXzJkoyf4FHeDprQ9Ri37rltNNUQ0IZq6R84owwD3v
6VVmJJeVQxGgnYkUqz+5EKlF9X4egP3356c2ps0NyCjD3lljY9kiKtxanaTtILLCREcPopiTpM9L
2zyU7g0dXzr3oSXf0oBtqaQwgfJ2IsGMSic0A9N3JAeMS5F2iwFA/No/lroZdloeLqxNMDg3XvI8
tIuQN5Hp4cFQt/7flwjQwvpHuFTvwBu1NkyGszTpLw6yOMN6dMcflw9PFVOdCZF00xtyJ/d9sULk
zzAb7hWjn70MyazQz8NADxctpNW+Bc3lZcHidy/trKSoeCRnC6dYnDE18cTGOHPbjf0TVumSCEkx
l2FNMz0FXqLPI74HANGN+ri/3irwb61EUkrPcIETywxy5Ifd3444gbPB6SBewgsYYwLkAgM6KPsm
DbBLyNGaxy3nofJlpz8fSLmCpncnIxWV9up6efo/0q5rR3Zc136RAefwKofKHavji9F7727nnP31
d6nnnNtVKqOE2QczwAzQQNGiKIoiFxfVVfaZbS07fQSC5bZ2t4VgT661aW1eYm1ZY/+/KnaoRZx1
TTmoyCQKbd3cNIHfuL4kGJvrFrZ4n5wojz28mdWkdZphdcCJk9YZSUrAuEtSl8fVuuSWKH5XwzAH
5OJUxgKEXGylIAE/hX9AwUfYhQIgAA7K/8i+2NcXxRPF3MQo0yh53UEUeECIYg12EJqOVFM+39em
3STdAyjpOEeVJ5P+/cTBC+JU100FmQVq2fXgAdRG6tijg9xya9eJn5awub7KRQP5USibwwrkUIBf
VLFKaZW0KzTqXv/9pXQrYNAINPAQAVMV++ABr2jj5z66cwzFtvYP5S7ZCq7xq1g15LdSkfZBXKte
5FyXuhRqnApl9Gjmg9D1BoSCy999aDlrWrqG0YCP1CWduoA+6PNdkiO8nAXVAthQfpOKAyZArPXs
CY+fNOZgRJbCmVNJjA36RihJYQysCwaKFdFIflXwrSqPmW7R6k7Ww2gLD6weV4NPL6bRHobSHrXd
3OyCBGNMJPRtUZwFL6l1aXfIZdL4Hu87vEVZdp1cDiJT0IB+aQB48CRpuB9qkWcGC/VHKoUyBmMK
HnA2zLtLn9JqVNI0RXlsxNA7wYt7G0wJKxlDmJrg99ShC3aMdv2zz5sycblzkIw0+ncyFRB2RqeI
r/XOzIG96SWLeDIqJkrshJz8I0cIS5OtN2WEeBrIBlU+DCmmVYBhRnnyVY6YhR7Ys8Wwxb90jMR0
lgHsSStxXQSvcVficYlpp4CV1u2LXD1JyJpY4346xtmqzw3gH6RyPQklp/1r0WqQ0UNNXkSv1UUf
nFArOsZLp3s9u1FQfNTmp+uOgyOAbXxTMqsuq7QAjsOoiJ+/x7y+z4WrErqEMaoU4knL4ufOIzGV
LqsN6FIO1XXSaF7Z3OXioc/vYvDz1Pk2HUUScCe0X0ZoEEtx50i74+Zk3fCkWTQCGSE2dfEEq//I
wl0WZW4rmg4Xu7ioRR0JD0BG6PFjjt0YS3nSj1QYKP4N4Q6Pac5FeengsRxafEGjGh2JyATssa/J
4RxCQhLqiKBBtYs+yKLgpSB4YuhCT+5jJNAA86RiMkCsKGFCkx8mrfurxVDkKmV0RAryXAomL8ha
58+oIWUYNTLco51SCDjZuoUma3Aww+Q0mt0E9IPVWIqypyomWMqNmhE0PVgNno03cbdS5XetUWzM
DrTDKQE/SQCoOudcLbqQU/GMJhMAjyM/w8ECjQze6DeZ/ihHoK8RD0Iqkax3hBJ0Kd27GWtuK1dr
owhJJqDfROdSelxe35SNGhl7ZLAokSFzfZtNYfrgAIPXXFX17yCq0U7+ien0mDfMUzqN6s/fReei
mPt7DFKMHa+w6rjOV37lhcHNFCVeMYBLJ3IKMyPSYOe//70PO10f42FKX2/7acpSmpg11Kei593d
9AcuV2WiywHRD+5wZlVVLRaiOAMdKGLikQn+regB3E2ButZX45PAY4la8lwg4IO/t9B2hvbn89OR
zmKZqxOkRUEfelIJ9g1/EiYIbpKN3hkp6Ts06BtG6lzXI0cwi60xaiXXzACCM1rvWAeDk0q/R22l
JY8hUKDXhVH7v9DpzypZl2nWchnrmBG2H6I/ZnbwJ87vLxr9ye/L51rEvK4qaDIajxQm0dSnQAuI
j9dFeC/l3vWlLLsajDimCG1UIFj8ggH+GkMc+3Q/IY84tF9Z0N6U4aH5XQhbWfktKCtZ8V0xKu1e
2eo8tO7itmHOE5gckAtH3uh8pRS3l3UdfLaCbtZgg3SK9NA4rV0Nn9fXuajSE0GMH+ljQS0TDZjP
evzsVVvfx7nbdBiMwmuw4glizlucTWM3t1hR/BZ6oJWfnAhtKJxHzdJVBzgGEqcoZVoGOwNdroy4
VEqsZsze0cgeNYc8/LqusKVwVUHZkoLqcQWxRA1mEY6llcmI+V2BZLZkx5yLdFFRJwLoITu5rnvA
ZZJRhoByIzk92iYjW+REoN8NMhcH9UQGc1kLmLY8FgpkFFudPKkk2QKqvb2z3HL9ifmntk860ri1
/SfH+9a2TftV8Sr3S10LnC9Z3LCTD2HsHDy5mHM94UMUbRO3N+LgidXj9Q37fqVcWyxj4iC/quOm
gIx6L6ODeVftko/wt/LVjASj8tzS622tJuWD8GiuK6fjEBJ8c+tcE88YfpeYYSbNEN+5hge7t2eS
bUFLkJX2vFOJQAy78ICZC0j8XLo1iXAwake6jTxplX/Mz/Kv7JfkShsZf7mumUUnAxAOJQIAiIFl
A+gyUAh3ggJ3/aE4GkCPe2mtb4xo/b+JYRSgx2IgBxXEJOk2Cw/K8FWDLCZfK9Uf4Gr/xgOcrIm5
aOexNmefQsu1MSCtT3owsg4Kp0CzaLUG+vAxBkYDoxJjtapvpYLZQYgRPqFxj+jCc1P33nW1LaTa
EXedSGHsVsrQuB3LwKtjUhaJOqfz14q6H7S33nhH8bXCUCQQ4yUAroa8stCik7NEExPvAbEG2cC5
D1IKP48EH1sWSd24CmZFJRMYPR0pq6ucVKbCgwAvtN9isSjC4z38fd8yXk81g3YA4yte5+rsdBV6
iUjqJJ2jKYeh7AjiT7tGuK/dJwHKNwlwFCrHchZPw8kXMD5RAk1aIHT4AtEetJc6wXnMV+kW8A2D
Sxq6rN+f1TIGZOnhgLeED5c0g6Uk/ByTR8EHC0j8fN2GloJcUH1IlNaHIkLY0wAWfwEzBrK99hpW
m8JwGuMlj6Y7LbiV29aVK8G7LnChJR/sobgVaaIKpLMsR8Uoa2BKSkNAUKxa3TYDGK1bpY3dqO8H
EIolGRii9NnDIz/adFMRumjfE9ZW23S3Q1IqtlT05XZofeFYWP4H5lZ1KJgjZ61VE5ga0FlKclA7
uH3WocMo78xtEtYqUEqjdTClyNoByBpsrq9pabMwXAmERYA1yxdckWlQCA1ApOleMBsP+VhStpHd
iolbm/+eywTawxCj7y4fvHOZALfXoiHRU7QaaLic5NoN8ooIImePFrM3FBtJ+3wUcEIyVkHbAv0m
hGMZf3fv6K4HJ3jljogw52ej4bjKReX9yGKZpTChVo0SGacKqfm82mrFVpM2osZL7i29UQGSRUyG
Fx0dh3zusER11o2AIuvnAGOk52EKnNLs39R8jmwLLNFx0oGGuE5tVc1ASdlP7nUbWUzSnnzAxTrL
vkVnCHDmJaawEnTAHGXbeul/BT0RBgcDhq7LW7qBQG5k0ong2EU22yKblVoEItabpWtgUCcPEyGv
S1i2EqCoQQGDxloUxs5VGql62VSDAB+FySTmat61mZeqh1C5N1+SnPRv1+Uthb0UtP1fccxtF49p
BEQ3XCLK9H/q9AlT3VaBXLp6FjttywnKqDmwMRn63NDVA04W/YLmYGzbsrYM7JYi2JTi+HfajDex
udHM+BY41Zex0DiHbnF5aJRFxQ3oJkS859qcfKPqm7DP9knWOkG10zs0mKEJBPW/MOHcZIvGAcgR
mo1A0CF+p7FOXhB1l8iTlAAFX1S1VwmlKxbWtih5d/bykn7EMAZizMhLZXFHxaBHqAhXPZhOgC1y
ZH/eRrPZcmx+8YxRzBJtGzRo0epch2Log+3TQJ+QXDyP7ToGhWWd12s1AGJdtOu8WKF8FVavbaNy
RC/FBqeSqcZPNCqnIYqoepHt+8BptNQRM0cLxlXbCFuYnY3xG9cPw9IOYvaajPowAiL5OzlxIk9K
hViuVDRPSM19rkd2Hh2igkeCvLR/p0IYdeojndfnw0xSA0NEMI0oLpyhs61k1WU8VN/ignB9qujW
Q68B268i6XWhdqEGzK+eqXYvTbk9CyDAxNwn3rIWRemY9/rNS3lBAGfMjWR0mOixL5Re38XSPDmF
aG5kQPY5Z5oaOOtF0MhAexDxEkCp9twqCmXS56n0gfM1SyJ0o9OFzyJIyBLeULelJcHosRbYAryW
ci6ozNOwQ29Ttp+SbQFKXXHDGyu+uJQTCYwttF3empMCqHTYYPKO29d25m9yXip56RidroOu88Ss
40TsQQ6JdUSaJ8yJM/QPokqqJ9PPXbPrj9cPEW9N9O8n0kLQtXcGhbTjKTi6c6SgVbLDGMrSCD3M
i+yc6+IWFgc7kFCfRXsveO0ZcXo8YBqPijulCUcyzdtB/wWaS7nd5tVNlnAcxMLakPYHghNQOiSv
WRomq+iKcuioQ6rWU7NHR3io+3ZvutfXtGB4qOXg9gfC8tsbnaswQQNEkANXthfRD62ZdtVtNYF3
YBf80JkQRnEoL4yaQvsBktztahsTk0C2nVcgXeF48SVBqLTpoH4DgR9YSc5Xo0zaPFkJzitqh2Gg
usL4rgsp6fR34I051rC0QYDZAvKN8h4g04ypy/KUCbEvoA1FWvmJGxdbUDxyp4HxpDCqM0otkZoZ
UjJpq+UgFiJydR/zgs0F+As6SMFdCaw/8kR4oJ8rrhMqsKXUSb7PZJR1laNpImPVqbj1jWJvNepe
ab4EQM5EVLMD1fxKRHUVrnwUNUJpp+S8MsBSZgRsMkBcgF6I0i7I59/T5lObq2hhREXKDccQc40A
JBXqg1QEJAzu1NRWLKfrXwMrJ34qfV4/FN+EMozfh3ggcwE/Rke2xjhLVWinMWgA6c6TaFX622HY
VMKuDgUU/fp73Dpe0EzIzzR2jdnLtpY/DWKF+QEHjCDv850mfPqG1yWrobvJgeodpG2vfOZIagjy
LpJXWbsxeUw/CyQ5IHSgcAP0RopAFTMqqzNR6MK5AXjfcNII1RM9WKeWaqPFJ7SNP5lGymByBWm2
DaEn+KpeJEV0kwwHaYxJMxsrPFdvh4b34qW6utClrKCij8ZskEUxpiWOeo83L2DaglwE7oggeVWq
VcupYS6cfFNEvh7N7Apt9aB/P7kKglGtQ6uMAElLtyKojZUPvJcs445XBF/oMAfSH4kz+o6hDNyM
oE7yG1WrwbdgPYbDtg9/G/lbDmqcQontVHTqYd6NTXBrfcT1Z5t9hlH/2Mk1wd1niMkazemcp8CC
g6CFEDQlAz6Exi7mewaYggEwOWXkT+w27b66WV7NsfEwlDw3viQKHI/oiEXJTIESznXc+9HsV3Sa
QRYljhluZC0mxRjbVs7DTSxLwsMGLTvY0gvaKnWOTLUE8P+1tVZDdVPqrxMP+rRUNQBn548QJrhD
EVfIh64C0B8THVPfsoX0l2DmthZoN8b4p1nFGrIJU++ZSvsYYrB66K9bpfcC5IOxncCCCfv230Pp
MMeJ9rWitEUbV5jtjAUTA6lmQALn+lXyvWjY6uXbyGtgWziTZ1KYM5mLpdaiSxBNAatyzTFI+oXM
eTfREI4YVqcN7GyTvCb1zdz6ANm2zRatoNlWs3a1ufu67qIX4ha4OfR/45GI/lw2fz2BYAnVfVDQ
oQ5oziUBmov4D38hA9ehhWqgCaw1E5TrNbD+mFiDHLl81OZ9FqAPmNdQsGTptL/0vzKYm2YS08yv
ashAcheQSdWOEw9nHfyXlnN9NUt7DrNC9ApMF5BVjGXBUfSlHgIOGhU3agQG8oDHv7MQH2Oa848E
xqp8Cwj+LIOEaV6LIyBVlgceKDQOoDVC0zjLWVQcGrNB2IK2VnTSnDsjZayhuB5AoehBi9xJRTJ1
G7rXVbZkyuAZwO/TbDcofs9lANdTYxQfZEivhvmrejC6pypAzycnal3U24kYJrVp5Hh6Gh3F2r0L
wHsS3QcfvHgUjYeGFyUspMUQI2D0EUXeAPXJmFsh54E550Bu52lza6jNoxWIN6mO+osZ60dJEFfo
3kcLSzZyzuvCdp0JZqJlTJ8rMUYRHkcORqdRZeT3Mf1V14gq1hwHtLRGhLEynUIAMDebKQ7U2QiE
HgynM2LGWdpYw5/yFmMlpCdFbOxUl73rVrLQNAH2ix+B7KujjhMUEBW03Mmtsq+7cV53iYRWCR8D
nxINJY/GqtBxMIfZNqjNiURl0dtzYE7rqBc122yNIXEEC2P7PPzp9xxEyhoU5eOG8530SDCe+ew7
2SMD3lXFDMC9amYKHaMXVtFd7INw199FFmlQtImzwOnGiZja/XXZS9tPfQ4sGXisi8kQCZoSEzlE
1KThCdhKE+mlX6aIuqoucJy2TL3yxSoRaFIOdfgFdlCzn+eVUcqIUpQG7MKVa8YtGTXTAU/qWml2
SrYLjJigGGg3Zr6KQyIZXl79zqN161uOWK4s3S5G5I3BTz61JLbKV6XjHfmlBw4db/Sfr7wg5myn
Jkj9okMrSub2zRtSZWSabnul8wTw4wID/hIO82tebzAgWemSu+vbseBxAGfHRDvgjkDfzWLG5LkU
qjBBfJVS0rB73ce839KW+okEvuIA0fo/ymMsLy2HRJgH7Ekb7dFeRJRB3QTWpmwz0qPqJ/yVOADx
QI6O4v33a/fkMRAJoTkmBpQLdlIimE+C0hDdGIiAeR+CfOyChnMZfUPLL4zum/OEdubjQj+/KUp4
sVybMFdGG1Du7RN0I8YRCZV2Wwu6U4JpT8nXU/5Ux/U6HUQv8unQ4/kpm/yNLz1k875UFPAhx7dt
4RWWFyjm8/UtXzqBCvJJuJ9RncBYrfMvNPUqMOoIHTRy3wOYIaCnXzZar5QnV5+VidNpt+SDoXqq
fsTYAJ+cSwtLo5MLTErYJ0XhqqmCKV447GgnU4K7qtFI08ifc66vr69xISikew5sMjJmtIhwLrVt
cxAxARwMzqSjYORkHtfG/HpdxqIe0bFLW7sAi2czJYVYoRW/QuBpxB9tq9NmBspSGvGGMyzJwQsA
bHAUIAKU4Pla/Cyo/+GPleNtaU1EVAI77zw94OWx6A+xpnsqiG7lyWER5EbJAx0RaBN2XlYFx9G8
x/CSXm1XY+27ShOsrmtwIaoCnRUQfGhTp9h7xjaAain69hv46z+NgXrI1YPY26VpbDOZx3S3KAsE
rCiFg2MJvGXniyvEoQ9aCZ0YZqSC3n3o3AJMpaV10ybRGkO7eFTFSxUsmn34f4GMCdZ+m06ZDih1
lP2ZBS8N1SdJ/IVhDU7R2WNwP8eq4+OYg4j4L7Sqo/ZImSgwv4R5rOSp1Tdjh+4oNXcwRFmxp9DJ
eG+IJcyshWcXsjhotwNVKbN3YGHWmlgFxrM2rGDdCxQR31SzY8ydirqSKaxy3U93eVIFO12vRjc2
+/sQY98fo0rWDhJoETiud+nMa5gwS6k3QHPNZgobow+tKh0Ak8cM+876Muv7MeCFlIvbijodzWLh
P+h1O7ejqjX0vlMkQIfU4WbALMJiNBytz7ZSoOO/7UqOMAZcULdad5+0s3d9b5fVDiId2noBb8r2
k+azkhvjYOCFEKQY+ubLvVNNGKEtliFejUPV23B9ra0mue/E3Wii3WnM7VbHi7XvSmEvznLPsbdF
vQO8huSSjuQ3+5wUsxFz0TUKIOtSksQGmaf3pOMRXC+dX+ysKYFrkM75Y86vaeVNVwyUb7SpnBmo
D1eMS4v4URevqi67abL766peEojsFuyIMrjiJj/faEsHT3HfoxWvifVDNrxJIrqeD+pcb/Uo4QTk
9ONZz3sqizGq2dL9caY9Vk1IZ8LKvuAGk2pwLsVF28VISLxB8PDHc5neNCcOvlDNdAgw+XkfW1Xp
gasmdsPQ9D3QwWGI6zSMa03sJlcZpdzV09mSSJ779X4yM311XblLVw3thsKMMJSbsJ/nX6IU9aT3
aMHeq3MJCt4eSMMAnNheHySjnSphi+kF1nGI2p7jJJYuU4SB4L5CG6yBV8i54DyoQjX2oele+aqR
qbfUQ9PFjvkXYGckviyIQVJCvxgCUcpJM6o+FgisEIIcU03WKBBUTjsFvJf84pKQYtOBMRRBEMn4
+6nHJdCUuNk0Bbjeuj0kCqb+Jl9493O8z9JJR5YUGCQ6mQpe/1x5aqn6Q0M7FbL6Af35JMKALzmb
/sKfYGaTAtJfWAaSzOdS0E0OjtgexdUCUfoBz4WnVgmN9WwFPifdsqQ5xIhIYsvfWDzmiMtFaAWa
icpqTN15RYziZkx/a+G/B74jffsjhjnd05z3UWqC3RGlWzn6CgaNWLxy++JSaPofVR/MGGCbjoDw
T9pv4KJV34d+6YBxz8BIuTD7uH5wF03gRw77XkSVLq/NHNdf1NR0hnWIuR9lwvEOS+4QT3bUbykD
usYS1MExlQkuErhDSQFLUub4MLbr61jW148I+vcTVzhMQi60OdCXpb/KfdNR5Tv0EIp/gR7Hw+BH
DGPLJuK/Wq6xkhQQC+mpsza1/3l9JTxlMa50rOuuCNBMtpdCkwhVZQeiwXGay5v+swrm3PuApAhq
RVmxJQM0jnXomOgzA2X83zgYC8ENrlwd3Y7seA/Azq3A8CGoUxNPkT+UBI0x5td1hS1tPSJzUJuB
zBFpD6rQk60v9DAPkgFYKBxHy3hvNIGgz8cZ45ZjxlQt7K1OCcfw+LUAkWbdZaSXkz9b4AbUERmm
91H/gdb6AkNGQuGlHgNXGv91yAIAOKBQQMzh3wsgQpUA3mEMOJzJiN6O6W42GyIGAPHLyWao3/6t
GtGxBkJ/8OkpFPzN2F0yVuAayQEUaHLMuPyain05vAegybou5jJSAJszUhWUWljCbjHOU0jleZZr
JKjkVeTCuN3SleyUc4YudwpCEM6j/wHja1SWVEQsjMyyakBFBlB76KJjiplX9yUuuAmMR7qNGwQD
lqf19aUtxGOUqRokjqCXNZA2Zs6VpgzTkIXIwYO1No5WmvKlDH5MgGqzBbDfJGpCxqiwk3nai/6/
PtOQjcQjTjVUi4bt81MQpSKyQClKNLhcN6UChuhhRNco7wxcHrZzMYyfVYuoVc2SPkaR+I4zr0Wy
X5cedNO7rkvqSM/P2rkcxtHqWiXlM/qv9+aQuUkF3O1wGJTWHqfjIPImhF76QyqMDjqEwSB2YCIu
qZrjWBhCRFz5bZreSk0LAgQO+dyiSQK/ANQm4jqLzdJlPmgVMHYKEXJxI8+UeVj4iAW3yOzpqPKq
7MsL+hHGGOIk1nNpSgFuw1h8UCqLmG11kAdecpSzJnYUTlabhakWWJOvEXBoz6AQGwDasUGRVhf2
EHBcB2dVOhPeVb3gZ6KIVel4mKbNoZTudePPdbtbsm/cV5jspAKkh/D7/Bh1uiEOIajm92K8Fj+a
d6sLQFD4+b8JYbanbQa1TxUIydAirA8PUoaZHmpicyvDLOuBSckOKaEsLXHSnCZV6cnd6JdKgxyt
PxzNlYYmRBfY3S6332SyjdGU9jIQ0zU54T7bDvYfmZh0g7EQQA2bjIfPgCBGtgIyB9vobP8LHXDh
W+LepR95ucuc1H28rk3GVVzIY07vFIqJ34eQ12p/UAt4Kt8xIa9/stqKI4hN1lxIYiKNEC05Sd6H
4/H1V4Asu32nOm/pelg3a960Cd6amH2z8igOzdgajo72EmF0/YNvNxxcFdskcrEaxpXjBVWorRiM
R/EreQpbkhPR6XaBI3COFHstXghifHkW15jhPUFt0dcrCNG9DQYWTI5MdpwrcHlFqAtipBM1PLa3
cxJFND/6xXikc7qD9a1hv2THmHCuebYk9M96TsQw6+mVQG1jE2I6DcyJtpZ6AilW+vEl+dO62Wsj
EH0PGgXSr4TtFxpFqh1vohTjeC++gPFS/VzLQa3hC+ICTIcjadBvbJKPgKdQ6lFPbuELOYyjiuOg
bM2qpAoN7djz7/Cw2ryl98OaV0fkrIittEtmEit+A0mFG9yE9oO/TjYgTeX4Jp4U5gaZizSOuxpS
lMfwqNuxUzmiN399XXdIyx7wx0BYD4hml7icE4jxP5XbggAq9Wm5puN7wn3qloftwLkYlx3TiUDG
BRZZ2QR6BoG9Z5Db4tCug5WyvZmItdlJm+ur4+mQcYJiIg5SF0CWtUYvPoxPc/fqK28YBE8K4wC1
CMQeBj3K8kHoiEUCIj4aB5MUHBOnv8NaOK56kNqDDouGf+cX5CC1jaJOyXRsxV4Bn5hfO30UFau+
HCzeLtHfupQF9it0kgE2yz4Pcm3uUxGU4keDBLv+rrwFiW3sqMRYSW7hE5/oXkh2JgZZvvNG6Sy6
RpRS/iub7WHDsChVVVPI9tLb8NYP73q3exEtx3T9wr1uIIvmfyqLOWWaPkWNVUJWV+zU+T31SRo5
U7dJXdN3EvFOB1Yn2TSOjNOnrv5H4Uz00fpIu4MNFI7kyz/sHB10sAFoGlLwRaDs6Vr3HHlMwPjt
Ik8Xyxy9SYzTXs0gr3aQAniNXMEWN9p9vkt9u3bfAvur8G0excxiXEcBtEDRgocMpfFzs61MWidJ
6RX0cPAizPayH3QS9bbsPD5+8UYTLBvPiTQmUogwKhdvIkjDzIebMrGbVbDyyXaeeCEJVdbFCTkR
xNysdRHEia7n49HBjPvalYlM1usv39VvuGhvagfXRDEHvxTBehY1WNNrvjdIcqN+KJljkt7lGQhv
TdTTnYTgiR6F8DIQtPNCu38xdtGmfV87vg1knn3dGJec5olVsOSBmKULHu4JooLnoCLNXnAcrt54
MpjDPTVhGqUDZDwP9usuuXlXHC90oifNzUpiPz525Pn6or7n0F7ZKZU50YDT6WnXw53sbhs7cX/9
qsjm4L0roXtUnXhyuz1Idh4DZ22PB3ud2/fa5g9vHinvwKnMMfeBcFN8ie7iofSSwA42ANPZ63Xg
/Vn3PCqkxYj5dCOZO7auaqXuZix5sl8Nkt7qjk4oW5Hh8Or+vO1kHInmp61YVZCUECe6UZ1gY5I/
CufmY7tu/nGShg5mJ5qSU9l+dHMo07SqJZxr9aO9TWW3e+t/ocFujwfog0J0d+08NreP9rALSQKi
nYFAr5yqzfIWnnwE41zasZYK8NnCcp1DvQ/vJM/rPirSbx5esswOePCFxaBMP5HHeJik6EFDFkNe
6Ty/oqxvV79vbPuet67FqAJNG8haIOEDwMS5f8mmqVHKTINuEVi4wyYkNq9esKy6ExmM6sokjqYC
vX5HJ/vIDLdfW67u7KWnbUd2hyK2ec/f7+r/xZk/EcjozmqtehQjCBTf3w0ib5PAC8jDw8NMkDLe
ZqvbzTF0KhBFbKvHr/V98et+Hbr2k+2OX70b2E9r+/Eevo9nyHSd1z6L8eVpYqJqUqm4NMA0uJs2
1z0dCx3955j8rPr7Hj65KtKw0IysxM+jrShYqY/b7fr+/p4T8S6e+BMhjAPPekPCGCcIcbLKVh0w
89iwyusrof6J1RPGN6MKi7ZaVGMZPYm1BGCtPsP0wwclkZwykTlX3VLYhUmggLcBv4/YnbH6oEhK
NR6z6ZgPsYeZJbZWgSBdB/KLe+MtbbohG5CGphc0pDC2GKN/20x7AZu+exeBIAbi07XvLeerRN3C
WU+r67pbvO9O5THK80WlaHrFxwa9Ti4QDXgZPA+H1Nk8bB4M+859eTNw9Wh2ut62q4lkOVkHt2vT
/cP5Dtr0dbGJGNBLG6Ix8I8lICoSv9Jzc5iOr68FeZ0dxWns47xOMC0b5HlkT9yPmGD21+qxtMvV
V+AEzkB2HEv6fphc+Qq2lAPWoK7RNXzF4ZeiryJitCT7fEDNzbNc9W61st1H8eWrfk9+2/Uqdr8w
qgtzft0/nFPz3WZ47TuYY9O1Yd9VPcoPr86hIBW5TbZg9lIJPkUQbbKya/KIgSH45ys9DGTsXZ4q
vqHG55+goyEKA5zQb4nIn41BBkye7VW/HY6YTALA2Lbfg5EpJuUu2reuhccNwGprQPw5R+3SYZyL
pYf9xCv5et3PgwaxGvGxAeZmDxS7ywtEvifjXKwOfglXJqZPayz8VkJ/quJ303DUVxjy5m+D3LVI
/gi7S22LWL9izH1xVLvc55ajgx/uI/idB6RuiFod+ueYN45jwRlj2SffwxxDoZ1bkI7HeEgmltY7
hVFZG6nThq9SLFUQMUvGWJBaqqqjNfUm6A8VIyLi0MkR8dUCGOVBzXLeBcR2pOCKoF+lA6kJx0oH
DJ1vRmbEso9u2eGokIIIFtgfa3Rh3ci3jXPzldtP/eExPhQv113BZYhxLpQJfkUFfdG+IQ1HeVU9
NZ5/+4hAdH1dxpKVfQ9jxaAGehFSb3RiZZZsDgLQ19TKJjdxQ0dbYXgS4ZnZQmit/zP09T9ymHOc
Zm3UVCXkdHbrRc+zV79IN9mmJK3NS8upl8mlc1nMZknJhIH0BWQN23x/RMnvtrILBPHgpVM2r3Af
211ANHB2dpho2Dr6Vs6cyS0eNqsgdOKP2VW92XajveXGvmPcD/uJANfnwOceHG6G6PLOPv9YZpO7
MVHTCfYNy0o3lXs4mo7hyhudbMuVb3Pc6ZJFne4241NqcdZSQNLobtOb5fCR29wFUe2yDuVUBvO0
8eNutgQV2qf7DAI7YA3atWELB2Fb2v8+s3yuPSYeqQxMbx6Gb+0V5Lbd+Z4LuiHOE+Yy6DkXQiOV
kzOC+7gACgZCqoO0so0Nr/Ny+QwaGNeI7KSBXzr//TQY2gHcF8MRlhp8uh9fze75b075jwRGTV0z
ClMyQoKBUx475dokGeIGrpukxnq59z9yGE1NqOPWgomaoObdvqY2AhjPfOufM4/7NKL+4pokJjoM
/FCrx/R7RbfRKnYyG/FYbg9rbgpi+YD+rIm5kBpRjBULA3KPjRsfK4Kn0EDUR53YpR2vAqfa8TqY
F/J+1N7+XyKbNMYw7lKLLWjxubmv7M/ZvsluA4cTXixetKdSGI8ch2rSWzrqkBqZvV+hI775e8l+
irBXCeci466I8ciRnoeiT3crI53roR7+50ZwuvXfaY6O2EC4RrnAGGeqi0LQaHJE3/7vwT3u55IA
zIfkNzE4uJKFtzk26UQU40qHfDSqRPoWhVyRV9jhC1oFPOEm2Nj5KmvsinNTL1+hJxIZN9Ho4AQu
c9Rz483o/EoO43a2Q2Rs7nlPr0V/dCKI8RaG3+SNmiC3Xrmv6DoniQN2mM11j0Q9wcX5PZHBegqh
r6PYSkagFV5TnKZ0y1EXbxGMg9AK4EX9EjntXbqZ1z1JNqjL8cievpvGri2DcQ6SMmud0EFV+Wvt
TfZ7+Hho7B5RguFkRNyKtrTBJC+nIOVmJvIf9c2wdaJ6pue+6R3+p3Gmu2Sz1TZc1A5d35UvY5Ma
naSHRVXBWg7qdkZag5LH80alfScUrglhfIg1tl2bqRDy3Ofk8O7bKWIWDVzcB/POV53RFkno3mwf
iOVGK/Ho5J/pinvoOTv97ehOrufaiPw0sb4dmUXEwwFVSzR/rN+yzc2TXYD3TX/gReYLIimLNTq2
KJvRJZdYOjag6O6G4+vsobzQrhuneOREHUsehlYs/4+071puHFm2/SJGwBLAa8HSSjQtUXpBtBwI
7wkCX39X8cweQdVo1o29p2Miul+QzKqs9LkS/2FxKkVVwQ2P+NIAlBH6tIkI20IcJHOcywq2wJy5
iX0mX775cf9FsvAtNMYBnhCIoYeTLk5nLrOMM2XWZ5DlVT03U4ScGycnFwsOaYBZakc0Uytz9X3a
EGF/n/QNy5CRox+kGVZnUhaqmQJlWn5h/g3Jxusa+AL0F5zOG+jy0gzJbFsS/OVsaWbnSI/K4Wr+
jg/XrbIyzXy9NBZU8gIncbVHjvfEQhT9cTKMWZHUSwWgXJyMYJamiNABuFNb1e4i0joHfWtv/a26
4BX8J/pd6H1gvh8TKZi1udV7R/efqTWQw0NoMBkUgYSPapmTYK8dcJE0E+Xr5QFbzJYzCzhUiNh4
0jDh9vygzlgbNUWgXfmoUAiu5G4kW/TgxdvXZUG018zNn3OeuNM7ZmUAS6XRRAQvmLaF/hT32C8u
ra+AXZVUWOPQuogbiLqcLamN48UNErVhf1DDpD7Fe4UhVxnFXSXt9RJrKCwh5NJWjiM70lIj0UO1
Cs1oO3ML2/Z2mXsmtvnSE2DWk/siP/m6KVTAPz+AZRdOZX5uaGWrQewpwnNIXexIxJZwsgX8IQb6
Caqv/4XPh2EQFaNrQEoAyi3zxK/DPD0Xso4cp7TEgJrjILG3fURNOXi/z95E6Wn+gxLzomt0a0ch
zabG3hWdOAlM4OCUSGDKAQnN4JiR+HEwH0Pbnr1GZmBJAUlJZHraUXzkdkZMidaYbeb9qr3QZ8ql
6o+qeE6dq5L9Li+q9qTEpULUur+6oqatE0EEaL5R+85FSCtXKQrF87t44NyB9Gd+9+fJMI4jhiTD
S1DiDuRDZCwSTJVeCNbIXJxWtRLV8ZFmNnXSJmbxlFoGRkEdYG0IUG6Xxf07mlT442NhnngryVrS
thrqV6U1WytXM5ddLffQETu3hOtyE53Nvt9qwSJsVokpuYLZv2myxfkVE57gD0lhvM2qkTDlKhpw
VCCR1ty62GTtY4vLxZyv4EnseEWuKds95prxPLO0UiId0794eDk8o+eXC7L5PKYmvK8fTDHeZ4a8
LaIDMCVLBGANkliQ7mKHi1ozsYItTWOiDI+i8dwaH9HFmYf7sDkKglU2u1TlrVOZyKH/lDhG18Vo
t1aTjL76ISeblAyt+Rpuo8UmW0SL6iOwNbvQrHChua2VkResybRsPTUtXp5jWvRRy8HcN4AF1T+G
UPxG8NUw6I9P19OrvnlFB4PxO3G3FoFXTD3jEKWM/0a8RjSZt1/4kXbBBEB/FHYqFIx42ISeYmPH
wuPZarwO17OtkJbipQ2mXGNFG9Flnvms6/8Raw2gflrtzQxPO2jZK/D3FMAeVw76Vy9oVXXQhF4m
Kz1zZJ1U0i9ZXM4iIqfPc/Rv147REWFYaUVNymbTxIuiMoPD/SOafIB0Eh7rIQ0KwfjT8NbCHBWW
MuyPsqOYM9NYbnnZGh4F5jUMRY06Xnfuj6kXWVh/vTWNj/s8TJlzQJf9ywMj4iLmrQ2hojwQ+c28
ujwxmlQa/34fvV8/z8iPhFxqenBgDTik4qEhL6b/dp+Hm0PH+CSYPKYFXEyWA0+M0cdJiRoNAoL+
WC8lV7FVUNoDFtP8nKNJ8bLjuiAT1/KDHqN5B6VRFWkGesaBZuWRJa/RmztfBG7nGC7gSx0BTSnH
+1xOaEYgvWArCBpt4FjfKi0jrzYWgSlc9SjotdIum9UkMbZKJZK28bIAefaCs0xj4uJ+kGNEr6yD
3GgikJPxDGe6RpRsh8KyGYk5MdJn32jNIny6z+JUau0HUUYaA7Gcn9F40yMNlT+1brtJESK+12v5
V4jOz/vEqB5hhWZ0njedOzrPftakRhKjUHsOqmOcn62qP3v/GwnGa1TaXsK+MZBIW+DqV29Rsvgv
CIjAt8TkPfKeLBiIoeV10FKZ0GM4pFqO1QjWfQr06fxxSiMKjBXQZ6EWhn7fHzFW5J6tjvN0eZ+n
lzS6hETWW/kqg4EQiINSbBkwtKHGe7BT71UcMcHoh3rWFoFG70FNALXQZkTygVCbGaaBafuas+9D
nhSsETVGOyRiooVDKvbH1WpzK70j931M3o+5SRbkfX2x1/GavHTW1szs5aHaZGa2+UDumGPAeUfL
WCd/Jl3zKMTPEIYLqeX3DmtNm5IXD/KYZdREnajZvEwEzASKOiqDQedc5xJHSG6riO4JIaMWIiPE
+ibEImhm3DjdPsS6roAY2yuJDvu9XCMuWmdkSQ5hRtKHw5e+/1oZx48Vr9NlKhuvfsvRH1B52qzB
luYU0irszo/XRbq/PIhe+hEgWc6D5Zs8V8Bo0w5EgJbdjmT0MJQwbQVJwu35VUZ0+ePcch2tSYMy
IsE8bTXSw3nagwRcKhTnNw/D4pg5x+sKOUDXtdedVaCfuUEofzAWXx8cXT8pniPqzMs/YwJejTTc
qVGd1PI5y+y0du/rrkkGcXpIBKLvCqu6fiqXax+p1/ASDkcg5L9LUWi1xtUMrvVHWwqNLcbAGvex
WPg+0Um+sEd1jhwFHchknp1Sot1uCOPhWJUbP95WzaMI/Mb/jQbDWJs3YpjXyXCM9Le8vRBDWs4w
w/q/EWEenWIkfiIYEVRXdTFleXEpRLuE+3+fyqTvBqh04AUATgrgMdLPSxq0YmjFIR9u1bSV7s6I
SGam72Rk5uYWgLQ4BKcSWHSN4g2CCJEUC82HxESv6ddigMe7uSCdg1V46+ooPb095DuHlNZaq8hL
tU8fK9IvDpnp7e5zPJXh+fEDGPugqNemTJN6OK5O15AE8OQee3vzVjhOau5Ds7Ts1ipKM/ttLyWr
QqUqfEBxlpfbuRXH/1Cqo3NgBLVWhmAuAzHt+PS0KdavNXnrczMg7sx0MVoZPG4ltMrF1hnNzRHC
As7zn3ybI+qMCOvDbIZ9BdVwvBQ7JTh02MEhFL98tbClC5xaX7Q5p05P9R67jDhfBcPvhQbsrtDC
0duvD4bzVm+uZPEZmq4dIRddmfnhsJtZO54llid1wjezLGiN2sZtKhmU9uqku6/Rx6vya4A/tSCu
fbE762X5+7DsvK+lQMyXi23/igivKDJpT24YpFgIBkwxRt02Shec0z7DeUuf+WxfKcf758v7Pj2C
kb0Kwk6ZYdM4VFL6Guu/5jw8q6nvSwIgTemCAaDyMK50FUm1eG3mw1Gb5yf5XJ2M/PpfaG7ApFDw
IjT1ARjsJwtdfBmG8iwMR78MidEvWvUp7637xzTVD4fz/yZC+Ryd06AYdRSpA16d6sxNIcE4bHU4
PqeSFTw2duegK7NNiXbkkKW/nZV+irmK8r5iAOqDeeyCFqVS3sLWd9F1FpmdgS58MwiMJgdon1L6
RBMKgLUouR4rJO2SPnLnvWFswkjEvvjmij5O0oZF4pRJjjWi93+dRHU88+uAiIZ9rHTtC8btmV8X
zrsqQ0OFCBswk8wzGrqccpNujgPqCrNfKMBGZGksK1ItPa/1nrz75KeiTjRkY50SQBvxFxYnR9bD
NA2iQUQD80bBbmqAddvLrx1H4021IYzJsEsrSj2udHUAl6WdEnT4pK9YuvnC77uhmuyP0/xmh30q
vpqc+7QDnZkHr27z8HYl6MMeXBsqjhx2Hs+STJlwNI6gqYOaNUBqMw9HDoKyv5SqeEQTaU7ODwsX
KnUtOPaS80L/NBoapAMzoejRxzYegXk8OhDTy7DF8Kvl1KR/WZsDz+mZcPF/kmD0mK/32bWrErj4
y2FF7PVye+g54j4hCD9pMA5AUIbDDLi9mOFFnbg0F2TdWzbnqCaE+icR5k1JIZyMMyBgj6sZUV62
aCgwLTS88Gwb98AYQz4T0LIIXxSp6Y2MmaFsz0NJ4F06Y7j9vsmLtqKXXu/602G+56hkzvdvDI40
soGtQMOQ4/s1AsqMmI174OgXKv8/H+SPq7jJw4hCKF/QH3ABBZVQVILQPHue98G7CR4fVMmOqATF
kKI4h4uIfxu/Q+eLN4czUXj9yQZlc0TgHAEPfkCPMKJw1ctdHNUSUtWTnce5kYnW+p+UmHeuRjmy
0gooDQ+bU2ueTq9n03vIzbeHjVNgsOqKydcH+Gocz5z3Ztg8slAEVa3Sxy+eXh8vhKxtOyK/OC/z
T/VMmcNMBJAF6dom5sFk0bwJ/SrHgAhaM6CYEWaQ4eW+yLGrB5Af/kmEeTSDUUqzWsxumvLX/uEY
WVdvvw82bWPt17t4sIyC0AEY5HY5lDnsKUzC/3yhmAQSKJ/X7R4dMOu6JGcndBtPx5GK+zV5tvMF
RqV/oetUe/kKsIIdIyAy9z1MFM1+nMGtd2Ykr8VM0oxKwEE/6b+eNrAYzoI8aua6sp/trckT2r8o
wn/vlR37rfXaCM4ZyJUlahwoyK12FudhTD/xbxLMC7wqc0wZ0vS4VZI4N5/NzIx4iwsnits/j415
fEaDdZMd1t4dN5bjOJ/So/u4tunIXWQ+pZzeFe4dMeb2qp01rS9waMjsDc6DI+KS3MrLvDUqNwX6
Qfl4T38GYz/5Y6zvRUiqrkAl5TisWsc0jvfl/y9a8vuOGLurXjIsIUxrcHSKtxtMgB9RoCVnr9ha
3K6UP2Pan6wwqiRGp10k5Tg9a3MFMkfkYATCJPYhRL+ZYfEMwEQ5/Cc5RqnkkVL7ggLJWK1SYm1w
XYvF48V0PxtvD+9yiWFvA+MePMP2F3/p3yNlR216ocZk0gxspoGpvi4hijraxmqPI4yc18X2+OTY
6qdiZB750JwIi/mD5XW89gaJhql/ugLfrDBGuk/7sDLOVN6tk1Ob6G1FxmVuEds2D4WL6Vle0MFj
ilEZan/u4r4s++P8l4pY01mk5qdiuRiJe8H4Me8IuVfFKA95LjZarkJEspxEVrCpT0sgHex2nKua
aCz8IYosjLZ4losgoHQghtAZqAagT9a1TdszFljHyctW8eypyiiNSCsHQ0gK2JIU7bo3W3L8JO/I
kiOmMr3Asj44euTPbqefHDJ6xDgrSjgPQDEmG6vb1A5syoPFIcIx1izIY+QjIdsWkI6ThY62I1kg
84/xasxxr3Sb944nMq8/WWL0Rx3XUifqYGkFcq+gd3b25NN3XDtDtyDe9dfu40Pg7H+ZVPeSpGMT
joDlDLfgdeQFYKSqhn8PSdFakp98wvHmpl/06PuMBSu6PvOxAZA2UDxhnuH19WGBtJ5C0BKk4yg9
j/ei6Yv9Q4WMCDKieAWCg4j0P54YimBAjKOBveno9uXlvnDQp3qPDiOAiYr9D5cWB6d6itU93//4
RB4MsjDigjFdxbxKNaxio8dm6b8xGL0Wl7K59IzHjnBdwUklOCLGCF6r9fUcG0JQxE6QNkCpkJeY
mNZH3xTYZoKgDWa5FoGdAjmkB6j1T6qOkDwAvAtP901qhhEtJhV6kXu0Qvq4GMOJHgoPNc8z2X3w
nAvOu7nl7Ebvpkn+c/3yAcjA7v3rn6iB/Lj+m74dfT2ohUubUGf5afV//a2vseccS3fhIh2/HszO
srfb1EodD1Eej7WJfONP6oyV0vS+aSQDJ7hCC/OwSETMpFcYhXca06zfAF3pfXiHX8KKOyBE38yd
N8UOLKZJhb24NDiKWjPxXxpSYdOa5JxljtLjCPxNE4+O18hmWRzk0LTag75QkTXlyOC03z6SQUY5
VOIwi5ucnqCFiga83AfEVg3KGZ1lLnuPV73gqYubPI0Yqi6ZEMQx6DUADNw4zv8pWctWzaX1X2UB
Rrwx2kI1MkXLdArVgZkBzRTdF3O52zUc9TodL36TYYcVK0ByFzE9whDLzCEKQCI2MREvaZyIfALX
54e03/A7RmfXGeU/QreyBFv1/OVDefp1ecVQE9fCT7q3I54Y9/YairmYllQsUvJUkmbtqGt4FRrS
wQDbsuPTkht200/eeVJs8rlPGh9g/rgtZKWIVZPrqjoYWONF15feV1rTkfGIO0Zt1KXUpmqEV4Xo
hwY/n0CWg/Nim97XasfDF5hOgo2oMY6FoEeDpPpgzEKtYOOkNhqIFvvacl+W9rInBw/hyerjPovT
fi6yUgBQUXRsTWZsi3S5zptCRPQqA8PyoTgcF4hPpAWxcX0ehoS/vrpbxo9DdtrYfJNl5KY4y7NC
l25kT6cHYNaYEmCRiGGqW+rUm1/o5i3QbS54KMvwSosT9Qv6QL6pMzFSiFb+RKoaFMfMZh0dXzcL
cjVB/7jd8pDS/uIuftNiZCjCmpRAHUBr9bRqLNofFhJn7zYoNUB32nC87x/tX4T2myAjRmWglEJF
g2cacUJtAhJ3brnIf+3mWw4trvQwrqmcGjU2FVCrLrgnTPhtqDPsO8+uvf1twxu2LY/DHf3in6//
mzvGDl30SxRdqfcNS05SiAwaONzfletxVdu0nvmmxDisZSpgx9EMqu2pedeIjNexcDNvgKf/vEZ1
zVQcQHhx2PuLmf0mypgi7Vz/k0yt7cZandGnoq+Ji8nX1jQ/1MUusD6eeH1hnOeAajvOfGQvmuas
XAzqy1aWdRLMjeY9oJu6tq5uy+HvL2b9P/xp7BI/6aylaUpjmVfjwbcWREHO3bxF1Lx2M5ke1d8l
RRMYFdOEHYAPzjT4tBzrgbro+9R1wtUrkpzIwIC/9dr2RNM8eBYw77zQ2iW/eCm06ezgv6pGY+fs
odK1tNKogcTbd44hQT6GDEvkD7hnO22Lv8+W0TSXmTaTtYoKLHAKMHaZeQiw9S3HYtyWGNw7V0a/
6HIgd1UHMnpMjDNm0U69Kb+npLGSEP+ig7AYX6vJItPxMxbvrrt+WS4RFx1smyzOjm+9vz9jjOWE
rlhjl6/NDx9B83JpI3zGsmNOuD6doBpdAKOiZnO/jnya3bYAcVgsMPM8g9vAcyGnQ7Tvs2fUUoiZ
zKtPkw45BnDN2avgmDuPB/FFNc69k2c0kiZmuR7QEHpYlJZPKO7sfe06nbAZHRajfi6B1Ej1FWzE
BMnD3QkdKxTHcI9ZM9LgqW5tM3wEzOdht+IiBk+nOf49QrYsGxWqbwg0QtyAam0atvBuLoOG49P9
JRT8JsM4PLFexxHWfeGVIJMIHwveqnuhWHF2ZR4AEcEr4XBUOnYQ/tSueX9F5Bsh5bZ6LelgNhys
/eMceE4S+Vpiz8Uhcu/fIk/kb/HBSJ+3xRVNTbda4Hzpd0TcQQ+oHeIN638kxGic5iwUfUPD6tz1
X2DusWnCO3AF476vqLFF2gi7nHX5CsF4WhVARDG2wkt4SMzdzTe8z9EtHr/zxG4Id6Oju8ykIFRn
VDqeNhsRJj8Ffrwbm5mH2vDB9OQXjScgHDt1M5kjkrGqd6KR4RBXZzT2mrUVHHc89XTfa8KqlZ8y
GGCrQBOnYGtjhR5SHw/p6at8xqIThBRcKGKZKrt7h8hokXMjd5mYQeKvjvW6wvTk5uG42Iebz2Py
sEdvUi+Tz09CzBqN5sAVM9arQ3zoPY93shxXWGOTdFGN6DSjT6+yVqfXB+f4eElxj0gxaYvE5DjD
vGd3iwRGF9nL4ZCUlO2Z5xRn4ntA4aQ4wZzL5FgBNk+nhhEWl9IqN2CJL5ay0QsyJJbAe9s8MkyM
FLX+PwUXx1E9FNINc0/M30vU8PH2eC4o5w3cQuPR0Q3BfxTJaoNKt/8I+Lj7D5vneLKJuEuDLE89
xyvrXQsJpYdF5DSrd2h9Ou7A6/jmaCw2G3dNCnXQr5CEcPmJgfEPDi+8q2GcDbXAKvuS1tAtNHFT
c4ImctemN4PK2xOHGOcxs4m48zXpYC3BC3AJXo/Im/rr9a3MsUrfeDHXXzJX/xpnFpa3L4xQLqhs
t6klqCSbe5HqJdd1YhzkErJeKm7W7HuMvfF22nLOlE3OZZdYFC4i2Fx1X9JLtf3ivNqJKedxzkFj
k3JtGyZRRt3m9PcGPeix6S6cjeI6EMV94KL8TLY2xpk68oUGK470c4kzPkgxQwd0VYO73D6hXHF8
dayVshFLqzOHwvbbnf5g9s/Wzvs6JJsIm9HI6n/Ujmzarmmj+aCjU4LWfwCQDS8Z7R4J/nB4/Uua
9V8Zuk3rjXRJlcnitVboTYa/0UammdIJXWscKjxxYYIgRHVRjk2J6P3JzcKbk/zY8zrHOTpRZgKX
/qzpoRCjbQVRebjUXI+npXhx/82Oj05KzIxIDWpQOG3SrWC+kgI5KYCzu7MFR4lwFCLbAtfKStPO
KaxIZ2ILyTogsbt3H7fVHpV7Dinqv99xPm5pgRFTQdzGXQdzcrSsbk4G9JCT38hknjlONkcAFCZn
kszKtgkHcIRgMgfILYIVhVPT4WTXAKn802uTZ2jRT3okSTsTMDfWwxlTOuQT8TTBLOk2urUh1FiR
xwPsnw5ZZGzHM1SM0uk3wRmdoRSIvhZQNWx4T05sH+fWJxI1Nqr2NFvC7ymedE9H9JjX5F9n5zrK
cGcqWV0941f8dl8opoO+EQHmLTUYkEgwZw5JxyyQ8/qGoA9Vx4SQly1qZbvVfyeFI4KMic5kLdZb
n54gWSxc30HXFPHtfn+fr8lnNaJChXR0T3qRZtc8pG79YAE1jqeyJ5Mao8+zfnyQJGejpE9pvgvd
hNxKAhxFypM11kfHdo9/goXTCphdtDn+E+H42qxM74DMEI+nySzDN0+sk94Nsn7uaHb8vH7D1WiV
Wa3mQHQxLPGl5lXiJlX4iBhjdlXByCTp/4hZm8QR3j2Lx8+kuhuRYNz0ZB4bRnjLciqmuH9Glh8B
Ks89v4W9fyjVERXlp6C1yaVOQxmnllivWK30eQUYFgFID1p4gsK+L9RcYow2KIOu72UdxKzTqVqn
ZNWZCjpDHeVF0B/KhVe3Doci/fn32GPVQ5lJANUDxRi4+blLkB0mKJh46oIn7bzrYvQC9p/BlaYN
vSiiY1AHLVGuipLzGsUShKXGosP469N97nhCyCiJGZpHsryhr1ipyCzG7Am35MQ7P0ZRyKFRXAwq
hNki3FxXhnlF//AXde4i/M8R+ekczbcwsq56O1znpWGA2tMGeX0cIRBlrT1gsPAHlSeKs4AlAy0R
UJK+f5TTJdoRacYix1I8i3oDglIBtJTClmJLN+lM41A8BKR/fO+cy3JYypsghgvtefepT08rjKiz
6iQu80tK+1VXr+ln7aiQ0J1uP/HAM6YTGSM6jE5Rhj6Q8gEHLBMfAPfbtMMipKV3CHnJ2OkEzYgS
o1dCqTG6SKGyuaHtgcCVj/EWlqirYV0I5/QmPbYRLUatKKmcqsIZPkBlnVobZS4Y5oZgMQXG5FAC
4lDjvLo/vPc8wDJeqvottD6+BXDcFnsUQtA6UJgrrn7mWGrWk1fnqj9relBrzU1JAlt0sWyI8+6m
S1mjA2QUiQaG2pJmztslFpGT/kteqSkJsDxxi31GX1wfiscUo1WurS8IoQZ6txnqxDJeZ4/3b4nn
F7Je/BDLlCmQcB5SG0muC3lHi69Otkj17jz5eJ8cRyZYfx6ospku+5QhLMsRtxmZ77kZFCrFd0wZ
O5TShl0vNfTQ0GVH9p90FMFGt7K9qzhGk0eIURL53Kg1rQChDbYJL0IOpg7v64xiKCJZknWasF7N
gW5aL+5fBE+T3vZijBznRDKKrJbw+dbsltbVShryPizLhbniuejTWmeOSEox6LJxRmeHKjqkyggx
nP7ZWmZuYbMDb/vlZIZO/ibB3IQ/m0u5noGEI66kx4RIXPXCY4K5jXrAvG/qw2tBy/Nm075GlgzY
hueeZC624qEbCvkizg1NO0rfTDHaWtfjrpJ7kJReE6x0Xj/aL0vTu09kOvZQsKAL2LKA0WXnTMRB
P4uXoqV+X0p6cwN/DP0yDcH8E+YAYYY4/sOkAhjRY9wHsZPTho46Hof3BIM78hJ68z5L0xZ1RIKR
N7m6hOXFuNCrAqoA2sgeMCuxQLYR+TYY1phXjZj2xrDtRzZkA9DLLCIZQGGVfKAgoa2ZkrAmg0dB
RahX9nq29HDlvy8PmNEInWwjR6sdr4FtUjRH5Bnh7+d+dmnPIP8Q7OCiYMnX/QOdTsKMCDCyPzvP
9YvoU3xScl5vzuaDE1ntrwXZCx/oBLy6BwxfJb94KZjpLOaILCP/OGwt6If59Xi1BpL+Cl302dYN
vFoOf5MiOaIz/xnZZcZ1JqQ69hg+PWm4Nd3qH8rn+0fI5YUJemiLYaOV4GVl+cAtQvsLyt7qyweH
DL2JP0zfiBUqKiOljl251VmhOyDLfYjVLftbDyNKVoeexxB9RPco0UMdUUK5qku0FAxFFyCTNbVJ
nPgzcAN1wQutbqWiv5OS2N4sSdXP5XyA+K3QFDr/jCWgXyuhWwXInudngj0uFPP77AjbD2unRZjN
XqkcEZl2/P49WIlt2srCpq57EQdrWUlBCBr8MpLtDwfu8h2OpEhsz1YBRJbY8LH6cVVcVqicpdAd
nrbYcSRl0rsYMcQojS5KulkMbLBjlDhBFpD6kpAIYL6XhSIQUVyGljxf+c3p12x4bGSn03n+x31R
/RPXQm7OQxbRW90IZvFSh9sE+CO9hhyhb2sFL26drn6OGGa0yYCCYSUaOFclXOhCRsTYbF3pvXpq
ZVNQSIiNie5S+riuBls9n+a8OG/SQxmRZ5SM0Wn+vFMAq5x+hTEJH5cBz5RP270RCUbHBNjZrdUR
ZBRzxQB7ilcw5QQrbbTlb9k+WNyhLB5LjLKJ1SwQtITeoNX9xr5nmh7vrKtdEc/kKDaJR4tRN5cA
K3T0ELSeLLr1IbexCcbKt5vXdjD1A8kX63Vht878Qa0AXhBbvMQDh/7t1Y7UXVjNAbVdQ3oyq3nb
2jBD998jj8FbQmJEoE3LojNiaoROJ3+5CG3ob0daoHBHUxxW7q285dzxTIub6qCSd0e9ss1ZV0Be
hzl9GNam+FhcybH9DIhTeL5iAmDbU4/3OZ0OPL7FlG3N0uMIHUbXG72cdPYZWzLi9dzJkCbjULpv
2CW2hlOEKnboUh1H/bLexDrgdeG9J4R23G5/51hGbnG82+m80Yg5Rsvk+TwvlBDPPLeflK9mWSRk
yZ3luu/wSbfs8UhWEiOsW2WAw4cJ+Nm7Yl6X6QU7uu+fHsdA3PTpiMj1og9FRF+3s/+6/+XpFofR
ITGKo2i7pCzoUoPKajWrD814rylu5duXkhRPxgZNUa2X89DwuILH6BC9nOXZpcGxnc9w8ogLdYXe
LyT2eEMznBfF1nNaubpeY3o/8e/oMPz27h8fRxWx5Rs5m4ey0ONiNr7raE7KUbUc4WJ7q3QtLkOF
nhL6/mIU9l8AzXafAY5k3cKNkWSp/UwMihwM+AtMf9TL+1/nRGOAQf3pmYqX9tJrHX0dp023pN3Y
zToLnToxASuJVtPdwTTtl+3eLVSewpmM2L8Fm+2wwlIiyVAbqnCWJ32HSKnorA/eLOx0yD6iQsVv
dH5KccH4VwoGgbUsOq8U4MAFtDLKJ9h+Y3I7COl53bEPN8s1IgfokLALY3qeiVU1xJQIzhHZYhQm
uW427wAZzSDOAsxhzaAZ2opgo3V6KLzoafAPZ17Mx1PUbJtVPJs3VUvVW+XUGx/JjsrlA1FMpm+/
b4ot00hi7gcy3ZnSY+3Sc7kpL8Tc8clwnizbV5Vda0lvJcRi3XIzN/XH2Lygfod5rt7Cya3kR25/
Ky8eYhFshVgWklQBSc1DxtgmmGbwzMD54LVt8WwF2zNlqEIk1vRJdaqVY6nu9vChfqCgRuuE/2NM
xLZNqZ0sDGUD6YtR0AqfLtjRd7EuWCzWA+OtInqztAXnvra6+SB3XtcNRnX0uuIwzgM/AU0Z+4Ss
fULeG0A1AXqIYzU4SpctxuStLCmzCCuWjIaEPql5Sv0v8RW6SLCvRTcUdsqnDC+XTDKwOgVoIVbm
zPbx5sXEFrjlIXQsLv7idNkC0J7/Icdo+VbL9Rb73mkhgU4U7uLVUV8o7yEWFxqWt4yId/B2HNP4
l8v6Jsp4d20hiEZKV5MMDytn4czMYY/V9l9cDU+D7z+F4psOo+HrPr3Ilxk9yxXAOR8WvoWWcYpI
VWF3G3D0uASnsznfBKnPMZLCBlCWxdkHwQrtkHT+DQOaFECTesqwKzArGKe3OKI/7ch8E2WUvYCZ
pFbWIZJPK5B0Nl2HzZuP/kGyBIDqm7tyxdsj+het/02ScQFLoWzOnYALBMBMTfTHNYW6A8gXh7Np
k/kvGTZaPANRb6ho4PGUrDe9OTjIF+WbPqRLh7njoBxhufE8ujujnsmqFM3oijDHec2Oyu84Jr7z
O29tDl+8R8eGikEsNJlCF1VhbihYqY6D0XNvQZboNTj82rYLGZ4Br71n2pn+PkvK/oi9WSH6ip5D
SlLN8rGM+hxyuOJpLjZM1HwsotYuVJVg86pEToqLyu5Tp7tzB+l0i2NleLLB6JDciIMOxTco4hVG
/cLn+6J3s/V3VAcbG158Ochi9aairJO0xE5trBx9o5BbV0ychGaD8fJ1ukBvTwL4LStxMfd5/ydw
z5NRJkWjFGF8BYfFOt2+ZRZ0SL1eP69hDjxeW+1kiK9pOnZe6lh7yjr7JZauSkURoT+0Bn4Z9ik4
gDRBBvg+S5MO1ogKc2fJtVPSTgJG5qwxE9Uuc1vFKrBoERWrtOGI42SjujqXNbrzCLvWWKx+IBGU
53lPp+Ut6KjLW24Cvgz639h+zq1HtCcHTrsKnPn2IwDgqW5zrm/qvY3JM7YnU0sddS6Qx0bVHJ1Z
58/7ZzlZTRoTYMRD9MMekOOoAK42zpvzOV80Hm3oRWkzgzB+PM2c+wQnM+pjgoydEbU0m3cp6oHA
KVopduGFj97q6T6RKQkZ02AMy/XaKIYQgsbp5FhX4FNFJSdqnkxfjEiwgPpxU3WRTC9mtSkO0XP5
jv6MoDY/uCuSp+zymBAN0kYa99KKFz2kcA0YU/CXvvWIBqGErKlP6s1tzsFRcWL11ZgY9UxGxPRr
e5XDK4jVNsa1bZ71mAxUNFlVAf8vor7NZkvEoBUBOy3QNgcNE9liQ3QAr1XgZTcrCEYvOPxMCcKY
HsPPRUIbdxeCnhyS6Dkh510GXNT7wjb5hMZEGJsYiFV3vUggUjmnFby11n7NXkJbeqkNEi4aFUn/
Drx9eb5gRm7JBYa4WRH21sY/gBq50a11QRPO1dkAJREjv7J5K12CMFB0yWB7nshpUeLeIaN+626m
orABdkHM3ljAdp8fafKuB5cc7Tfp4muKhNqyONdkSach/YgzWRJnQ9nR+wNjJ/EfJRhtSf/M0xm3
8P+PUxzRYh5ajwGD1K9B62mlEee1eNS86OGKWpxVAa7NOvg2mgAP5twBTiCMGjePPH2wox/ACGsc
Y4KuE/EDrNOrDxxERBgevGGN5/NMPfLxoTLyOg/SXE4L0FkB+6V4Dg7338PkmxuxwUhjHs+u/rXC
5xPEScKitWyv4mI8T+VyxjwwQtie8xxgGiLOCt1erwsSuhdTsdbPGaZpzZaIi47jKE6mPsYU6amO
RHEI8rz0c1Ck6YiT48zs2iGHA3cGiscZY5CvodJJ2BNDIZ4w722AirlU9vevaNJ6jZlhjLCi9Vcx
Qd6aejUY2cR6eoVIzxzFOOl6jqkwZrgrxCFAAwGoFOhOHiAOqZmtXPvX0gscnqqgr+OP5wsfDU1T
uo4xIYbYPM8wZ6XKINbQJRq2iMKnB4XIOTkqWHfIsElEwzciRRAVkKH9TKerpW0Vgu5y1Ob+q+P7
5ohNJNbXRPX1QaMcOZvMQi28Mh9NcoZL/XH9/+jLn9a2I4KMAgrOUiypgUTHuzBCdnqTLcVK0Hn6
xWNtsm1dG1FiVFCaCJERxzhFPCVkG86PNVANBrSQrB4FVK6hX8ODsALdj7nNe8gcQWHzirle1Lpf
zgGxb/mPw/9j7cuaG0WatX8REezLbbFqs6zFtuwbot1ugwCxCRDw689TOmem6Rpe1RfzfnMzFx3h
VBZZT2bl8qS/PiyDb21h2rzPR/3FI0thIAoM9FY6dpCzui0tDyMBb+NOsncaWhYf2+R8ADI5TQaa
zmc5vVYWTvM1RZ4eDXZej3lGy/Z9/wl37XsXmPZjkVxTYVCq1Juir1KYilM72r2xr/cUR17kr7Kz
5J3kLCRO9GPQSonlyIwbXASnozwGylNxEjSgPLfBm3e5GQxRR73KExMYLyLp0C2Ep2x1/fn0fUPu
suJuyeF9NpUJbjpBKpNLjzOsPpQ3zH2pCmlc8uL6JQL8BlQYgan6OyTaATUVN0M866Z/Hyrb+132
iXqWakh/vbpYLB49eZvWVy4Em6fG3bv4tnvldR7Pe52JSAZfQlCC5iKWCNPWMYDm/h2o+Y01EK/c
D8m54yqDL9kFs6LVVcPRupTetWyI4KpvwdfjWzD3NJugmKr+GRKgJVIowhvuXaX458YXME+5EN+s
ZvNYzGy8hn5trB3DPkdNZK43AmPTHGUTncf++BTwR0PnD+v332fuctqIst7p+PuV64A/mi7LaL3B
wRzqYz3mA9yJIsw9PoOEogstCEKTu+2k+2gZbUbR1ltSb3ao/D9px57Ttv8fgOq3csyVNro6SyQF
MjWQbxPRxTpnFKF/mmQZV+Tri8sqMGsTugIzFiWcm8kcpop1zl1ILa9GZPqZby8vGuYqGqRim5fS
jkBjzR+5pDr8w9Polmmiox+5tztB2iQ0lTGW0FghtoyCTAH83wLRgliy5UVfY0HOQFIv2GW2LP4r
HzARy1znuB476ywnIyJV3DEpsd9e7KBdBQoXmDV6Xx9pyNxnpcEuHjmBKEf/KIji5Q6Wj3h7DEm8
/UKB9dl9ex88yQ7Jy3K5RMfpiT5tEMKg+vX1BS43++kdb6kdgIbje+fta3IIDAZESPinZoFftlEC
DYj2hDWKoMuQFpy7Q//OoxNgoolWBM2aSL8xVNsUG1kh0cIu7W/luVjpLkfYrB+cKMUgzk3t9ErO
oBQizxO2HiGZ8CThADObl56eJUXEyra/bZe5L+EYd6Y+UFFgwTH9k4KdFFHqhuuAMvsEgQ1y24bo
Nwz6Y9SfxoVYLIXxjnaF9zg3PzULtZNfwyKUEUdaJmJ17sn5GFdK61n23f3HL2pEuBNL91Dz0Udl
wKkRjEaSFYijVdrRib3FfhFvzdxGVuycOAFAMbRNOSjBSgEzPizpxqndKy8ing0FfmvN5jLFmxJL
6Rm2hU9wcz+u2BAWrhUf0/Wob9I9Xl//7hk1EUmD5wlkjdfEHLIBmocp8aqlmBABMYjvnrGtI9De
W243AefLGgxYRWGMcRsBAleqj+BDuqDmshRXZ2ygAl/FFy+bNJ8umCjIIJaaYF/o2FF5aJNPDsM2
CEDmyUEfDvAbDPik5bkvNANCUEC9gEIUZVpu/pkDvQYDPEjVy0nbRHRZ8cqzPE20XTgy8L7yODF4
UGowqNMK8J3CFdq8Ih7FTpWeRODhp0PvnGO7p5kf3Dt2Q/blZnTo7g1p58DNTtYG5pKAOsjYSk8i
qLuvi+8dSjmhrbvcyJSD4waDMFrYXkWhxnGmWNbhnHfKns5dYvzEzgXy38G4wcBLouoRLjaVVZPV
aSPntvhVosSOFaZEc/7dm/C3ybPJ2jLPGyNPqZP+uPrpS7QBAeMB9E03Iqx52Z75MOtvt2Ey+HHO
40t5KwBZG2CW95njxZuvwHF6PgSrfxkhTzRjwAMzuUMqgF2HNjHG2xFPapwgb3CMZ/8mAxl9b8lm
EVEYdtJdb6AuggZJB/kC3vYJriQGN9qbbMptDfvHiNU9zQj+ozWKBSsuztOTeXDTTAY9jDRKlUSN
RxSU0DsDaipKwo24hdczw8NbkwEPOS8zIVFg66vTddORPCgJ+Ihk7jzzbNfFJGBhA/xQLfL80uHs
Bj8uCIKxsyu4hmWH67wh5eCUNdHJdY1o6WsVn5+szn58q+/NfI+OlEEQwbCKMBlgJkj2YERUt5UV
9ilnztkFjdoirOwQZMfeDY2h8tmNbDOAR40QS9D3Dp8piWtLDMi0knxJ9Qq3flh6XmVbAxbGg1tZ
WKBCgq2Kj5WfTyn/vonsBuN0lMZCEWFPSFBusDBqAYbnzf7NJNhdZi2+ONKo0bBHbapYg6ErJrZx
3x+0kyilamWtG40M4aDiFBsFg4J+cN7m9ley+cIzhyNt7q5MpTEmPCKJV3QWpGGqhuTO2X4bEJ1w
X6hzecmpGCbiHrOiQ1fK5R40CCQFH2QwfPJqTLNmMZXCWGke5+f8pt3jHzT4n8HhBnJ6VLO4BfLZ
BuypJMYAhyqR0i6EPjXKg82IlW+Ya7dpoyPeD994s1hYN8r7VnMvpInQ+4+aWEam5eEQa/RbnZxO
hH7rmPIk4oH0xTNCnijG1WnmmINiBaJocvfkWEhf3Mj1pF4g7fUrO/13VshOHBgSshc1/XChHx+U
kegX1HVptSHh8XfMdkdND5FxeDVY0CPzCs0Gv8II2crDZLGJzRfodYyIZjkVuuhtcUXFGwsDLcbh
PenL5ZeZjQenP4Txh2ksd3FDb56zcZqGQDrWlOO/b+QMkID9euUEoLNNMKZqWnjdaTq66ZjbEV8E
7SyUVwTVmKCGtf7FtMT5lvR3/xO/fothrkZkNa1gdjnwC7NdGLgHXd4LLefwojGOHPY2qNIoNSa9
gniHRLsI64rOIDskOLjHCs0638m53T/k5NoZMRoCIgUKwe96lGmpD3rwwCObR30O0gIrXo53do5z
KpKi9kRkqWGPlZlBJBqbQWXzsVG8y1LbtAsRlbgz/KrzWMfZrtipQOZWKF0nmLcb1THbVqBRDnaD
zxHB+1703yc63QZ1zNq2hE6ncZ1WxNoliJZo36jzxdsiJM070b+NkB3DyVQ9FcUOtv56AmQ5OjoC
QG8UgHmBoxW15gfWfp9cn2ilmWKky+eKvh8d0d7GdlGROlCPxvL7YLzTvbD/D5thedox3lTQZB08
ThA6bl+xz4GmmBOnXKXr9AheFV7r4+yWv6lxMMARNcU5zyRqjSevOyShgzAPK7tQE377+v7mEvfP
hyS/vx0DIOI1QgVahTjKR3JyEGsGhn07cgFkNiYxFRmM6BbiLZExyOF66fVaNZFKBnvZbae52tJO
ZC/zue/vWY0mkpgHSSunamRCKRyg9pZggArDU8ICPAUcqJordmnogJVULHqRTKyq/POOyfElb8JG
xTVW/WP5ae1v73WFtqFV9PnY7ufqiH9IYgKEvtYFITc1SFqdtt7nsXnbW+6vnwQvfZDYZ/aNaNzI
eOauYZJKEiXT0mlxhflgoRgXVRFZ41FHruZVIIVd3WwTZLpu5bwcyk3p/98s5xcPvObiPdTAQA4g
G4oqopHwz4M9D8NFStVCBCB74fJI11uT98F5+oEtIFxuv/tEEwMqf0hj4D8q8zob+la8p2gLrCTD
Df9heVfyGZHE24PHJrvvHHz/UT+ZHkb+Shv8K8EKT63Hn3nu6aPLUFwGC4Vk6HczmMDbudPKNr/F
Iqpnq43sVioK4YiqRUgMvq0FXcTEkUjBhNH9D4nMR27E4dz3WN1xzJ5RGDYM8K0iHYyep+Fth7j6
lZ9omYl1/5DI3M6hE5JoDBORliI3ihMeKfMZ0i3c5cZzkcQfkiiuT04zzy4jSH5TWFGH/Ox2HB35
6y2w28A6fsEPypRg0Ea3KM9LqTMOQ5cl2UJ1GBRPMOE/BdeFrOCZl8GgNNJ7HYx4XINOx8Wqe4PA
QyY2rY4iK4NJgco33010BXxmb5ZvJ719WwVYdgNKbDt+Lff2ZXtwOl7acK7l/Y9fyHyELr7caqzE
wi9slyhMYFXFBvY21n7jgisQR2MT21xfVKLRXZvmJxgZO17f+xx8/vEjmO9TpWp6iUUcE+isNYLh
XdQkPJMk3HCLnvc/jHzyPRgHniSRVdRWDm3x6u4O8vvl6L58V5+85/1cpesPjRjXfRtHhHYxNGqX
jhNYDYjHUa0Nd5uVRhQSY7Cx9NKNhakCRLQ+VjhvsKcEBiG8Gmlgc6vGc4+eP34P49vlFJ5Y7+hn
dpxP9X381B3wsIDtsiEdRh5pzmgVWpwEztybbyqVbXoRrqF8zSQqdbUZns47uQItYOw8qws/WvdI
E2AzV+wOBIsj0L53XX1FzrBqP3nQNgs0v7862/2SGFHcWyZ+xoAiIrIgfh2EXo8tqxZWr3FglAbs
DyyMZdy7RUVm6Vklwj/juoeJ0+0DJCa4g27zmDZRink5yG2s1kJ7F+QhLZ4pRIqQFu9tAeMcGOiw
oVyUc3eN3Q/rkYIMpKUgYxKLroSCBRncdFnYYxCRz60Xl0RD681TlpHCQZBa+odl79tP4Gyy2zPo
sCjC0kc9Svamnb79m+LVH9bGQFl5LUYr1nHngKcnVK8w44Xdeny/xQGRO+hPvImRpBFYJnDy4W6Q
SnIJI2KG3xcnSry4+HELSTQ6QkKwTsNaDuoHx8BmYto/tGQgrCgttRNDnD+SUaItnD31Sz2jS3Qs
PN694XgvlQExDBxmuWTQT+3QxaFuhGn9NX3OtUHs8yCT/u5/2JWi6KJlSrJmsI1PQiu015uBU80G
zyLZ7UkPf4grw3D/zflN5DDnZ/RSiNODnFfPCROCLImI3mFqlxxBs0gwEcSc3k3pb1Z8renpUQef
LlvvPYY3eCxmrrsW4eHvc2OQHRnDRgtDiGntxvGGJ2UVgtxxTX4u4FlyEjSbe+Yi23CTJbOW+Fsy
O2qbqGbUdS0k91iL9vYr9KKvhIy9nQGAuGvYZi/dRBjzEGh1cGFIFoU72b3aZ/itEDCD5UkHbjV/
5n06PdF7tDK531nZxVivAr0UsllJaGTX3Pfa5yUweKfH4LdmhJqmlpAibBFdvWMaGv0uaL+wH9vH
XErrD21YvLZqMMBSe9cN25F/hQ74tNUSU8rtQnCCL9rqct7udhypsy538rkYLDblvMpuZ3qGnZ1t
zXXryafmySlfvgXnK/a566vnShB/qMmEkBfzItWlAYEgJZCc66ZtyeG7/QRWcdeOS7O4OFGOgZDr
NRfNi0ZlYSnVR0W8RUQycL0duPnBOQLGP9RiQEQcEwwhXCCqdBqPbjk9VzYGiy2i26kr7C/n1WjX
u+/xJTjk/rdBW4c4XoBKeIDLd/ua3AZsGYoti9oPfYcWtv7zldeBNvfInyp5//eJCBMsHJeqgYjW
vm8AxmtbGDHa/h2AP9P+4lHdzIdOyDuZeFmLkmQyV+KSasL1hlmVo76sS3LbFL/SzeXlZxwsm9Q5
tFu8eVe0oMk5ybmWWF2eyGUuRW+0iVQ2kBuvV6f6iISUskQiwz6giZBzAWdSNn+IYq6DGPX1+SpA
VEqyo/SEcv/hi3PFZxF5og1zC9IwqkvThIjS2Wy7N8PFqNwhyHxevnD+iToRxNwBsxIzrVUHRAZ1
gMTkhaTfqAphbo/2EMpubRJpX7utkx5dt8QMuifsbnjmkxdeT/PcVVAkXcT6NBSQkJrBVZnY6dmI
xVDTR5qMKlNbqYjDC4Jm8z6KLOM1JuF/Kkulf03T6Co2Jr1t3j7s3BBNvbVvf+9uaELBCDDnG84F
XVNxzNEqWpEMQwFxKXE+Pkay9cE+nZGnl4DbMTT7BJ3KYgIVYRDgxK9UNbyBN6ft0QPdtR8GKhhO
kDznxl+zX+v3UbKPzwyJX1PL/vcodbu/IBjCS/sY+b0LitWvXczLpdzfdixUTjRk35mZEo54Gxi4
32eifKbjUpDcM3a1L83V0vUx3veLrEPytCSUZUjXlzsHqbwvfQ9atB8R2EkcztedA4Hp76EhyMRe
ZbMWKomeuHhx6+vK9/cx+Ht/vtsDWiG/7Ub2/tUQrz6VyYQ1wqAkWnbFGaxOpxhJYvL2tJSD8IkT
PvFUYyDcVIRLXWUQg9vfSlhtde53jfwjEmyx9i1j/fgkebbLMvYbih5F6LDDzT9GhC5Cc63EXvg+
QQs4nnq5nfwChldcnp65SEOR0ZAiSTQZrDOn2aEWib0hIR4rApiVyQmkc5h2LHrSVzZKMzyDmYtJ
p+KYU7108E7XK8QhiOrWfWIngb0LMca2eHye81fzt1qMIwyNouiu1DCN/QENipgYffz3Zz3tVBHG
/clhdgbhlgBFnF6244Pk66el+om990G05Q53zcbYU3GMK4waWU9MCjVYips5TqkGgxfZ7uC9V4tl
8xFwx8fnmBZxzX6fIAPcl+RmYkQCCqJQnTtY/4MdRJQy0n+muwNsWh2/EdNtie7yznbueTQVzeD4
IKeRbGaxdHwdfLhjLG9Mb0TnmT7HRNg29bowr0pR4kibw80BOQUaDDgQMvtynihiUEUn8Fhdb+Uw
Ys0LAhhKVQmCc5sOU+7NNcgjsJvvxwGrmr+4326u5j/9dmx3utKdh74wIxyg07oCvhyydj4vbJ8r
Hv8hhYGOfJS1usthIa/OR5YQ7GmOnkXyIhL0TkQO3Y7FC2/pX/yn+/vbJtkyYW/2pVJbOM+2JhIJ
F+OF9mqggoCa6zfn482WDBTszUBdRUVnDUvVk4y1XvXaRTq2g+2ILxKtVz0Vz7bp8ej75rpN9ako
Bky6ppE73cok6tIcMVqcMTTpttvlILncVrNZBJ6oxSCJKWcN9mfksI2Tk7p1oNgOeMs4j4PZqG8i
hAEP/dbf5GsLIY5ZEfGnHhwubxwApp7iH7YwEcGARKeWY5bW+Dw32EIQuccrqWxzYXxI9rLRudQv
89b+Wx4LF1UpyvXNxDdCPU1ZSUH5XF7ssipdwXLiy6of3e5Gas9KHRDryyUmN5XELdrnx2rfw/MH
arOQkufYmaEgaXpcXV2MupcdUIVOTLcReQ19zDiQ/HO/RzHZSTwN9FL68XzCDNli6VYLvSDtAlE+
tydnFrAnZ8OEgfolL1ttSKRjaZL0FoyjjVTTQL71C8et826KwWCOVWm4KgK+Qi47sYWx0iDeBcuX
ZVUSLvcetaBHR83EKlrWGpfzgKOmeZHNZpGA7Kwj/nr9vlxyWRrnevimGMAOxpyF8YJULqRt+jPB
rsvEVk/hG49CbjYzoWiGgtwEuC10dt253kaN0iYFro0dPSlO5YcLZZ8H/V6lS3drPGpRL0P9RPlK
if7y2Hjn/eFEOHNnz0mnh2peSYhiQG+82er2FtHuvkFuq3Z7m1bnA0fd/yu38VssS7JRZlLVYBuW
dNTKIA+e7D6y1RXaKuhykX9VAJ4c8L1iOfH5fSg1SijhgNHIsum8gmD9ltU5yP+vuORnsxaqq0gy
gR8PTTvMeWoKyCfCoaZ+w5Nd3caDd/+TYJ3Y8vANotTHX2/eIf6Wxh7jWQ7L9jJcJSSXaFEuWvaf
dEQ1LR30EXBkzTqQiSwmcrIuVjlqCjTbbJLI0W+uKqOJtvJemo9DirUwPs9jzedFJhIZDEvqMNfG
GtoppPNy2V4vQW/r9q5soXjjfI2HxxpyPp3CAFlSl2ExKjfp6N38PFC9g8jZrs39XAx8nS/pKGQ3
SKgFZ3huwC+bYoPOYsWbGpzH5MnJMW+tPE5Upc1xcg7SdGcXRWKMQaJbnk+OPhuyTyQxcVJzBXeB
du0lJJNODn2pHiVyrF4Ke2Gu/R+2nW6DQ+YeEH3y+mzmcXMimg2bWu2WyrcGSq4+Nh/ecagINikS
OwtiItJe/V3Agy3eHWCCqDG9lKHaQFucqybZYkXOL/mKTv8fhoYckmX7WXw+tsrZwgNYIf5CFHa7
fCwZsVJakCn6eKGjPe3mnjdWbQu+fS2Xmc1Pos3Go78lskm0VrnlRqzBTF9B3hPb6Jcf/Wpx/TR5
z8r7lfqHP59IYjAlqf86T60AKwUqHB5F59fuHV1Jm9yz9tr+1/6IrZLtSx8IMRqEioV+Q/WK976l
ZvrohzBQIxeNWvcStSWwOtTbzMtB6Xe6f1RKcYpeDs5X5dwblr/EiOq6yBLc0Aad+95Hs7DIFWn7
1Q2RhrfUP1Gl40icfalNzpoBn6xuz5bSt/SmSlssuB7uLWjqcay5r2yFd5wM/sjX2BLNEbIqt/bo
UohTvh5sE9zMBcEQneSDxO29d903XwWlEGZrsBAXpR/LcVa8g+YZMwNQmqzqehzh+uRramOfV1vf
1riw3Bcj1emRCTFwJKEF/hJa0BlE9qoP2kSwriVvJXxk7tr/rb0yQNSEkpQrBoQlmb1ZeZ+VZpel
bz456EpN7PO/YdjWJyCkMmFNQbkbdRHmukJ0iHfdmVg2PGQQItv02E7v4e6Dc2Q3ZJbXQdWKM/Uo
r06xjLfXBFNfi8U2dypb0Ejj2wgSV5kdb8C4mW2+uF2x9w0bj34Bg0rRJUx0vR3gpr3NCltfNtur
/Xkm6XJBSeHdLFiWRPbeXw7cqTNOCKIxMBRdejPvIsDQxkE/7vWN58DmaFam3/H+75NQOOwkrG6V
OnzHztugV03xSq94uVmu5aJzCq+2w+0zt+3OX6IF1P/Z2c/754vfoiP1JQaHDxg6/NEXt0+di43n
mR289je/5zyoZzOrWMOq09cQGvnZrqDztTGEahApUgkBBpizRe9cU0c7e0JGbgvrdVlj3fpqx8sv
zdakp4KZK9x3sdVI0V2wuNNIfiYY+DhtxAHkC8v2Xaw2GK3npSRno8KpVOYuV1FmSRXIho7IDJ62
m8s+jWzpgm46lXO1ZsPCqSTmFl/OjQ6mJCrJQp+7aueN3eEsl4orbYz3x/d4tg90IoztFAKvdqsW
KYStMIIUVV76EW/14yV22oVdGPA5lRtgJdjFeXKfFHuZuwEutm4Qnt+jBVr2Nk9/B3ObxRgP76Km
StexI+yzgdjlkrIYPdZ39iU9lcPcXSnKq/5ijdAXY2TbbWXvsfXKN2yXLOHb6Hx2YvNKx3N4MZXJ
PFnapujiaoRufWt/egmKAWjYXnI50nkmem/EmcBGpab/Z6Kr5qD476Ac3Jk2z1PTAOTRh2KChksy
Rjo+Fg7Q2m42KWax0bEbW7St9Ytfs6Sf45E0Ji5IuqLS4xDSwppgun657Pwf5XLHsb65MG/6gRhE
sc5dkzeRJB3ldCHsUY8eYzsUeBPfcwNC+lQMAyFaa8ldblLbe0Vr0hatSYs9eX5zQa0ERqEVn5Ca
960YJBl7KbkmGf1Wq8ZxNBA/vKC/elt5sYb+W25WZS52nejHNmH0tyzDBDjEgUXJ8vIVRiSwbwbN
EY/v8GwJUdcx9aRrqixpbOwhjVosKWAwPBZjYNA0bmKPn7fYeVmihJ8g9uBmcOYi5alEBp0aqRDi
QlIQNa5qNBELaFjAYxKZsN1O4BS0Z21xohwLUGU8tu2NGglOUc1tDYf4+vgAZ/FoIoLBo1rvBGwb
kKWj0JJqo72Bcae1z1h4+6882UQQtc8JIOWjmCXnDrrcbCd7Luy6JnSOdsVlZZuL6qffhwGlJoqN
Ljzj+6y6kCDKXj5hu3O63R0oexC3EjRr5xO1GFASFKFJekGFrzJ+lu8SFkJcJCcVHSRPuLyJPMtj
oCmOu0Y17uaw8j62I6lgDqggg96A+3rgqcXAUyUWFggOcIilA5ai0Sl840VYAiZ4BUJ6W/4B6pPz
Y2BJBEF0YTYazRhuuqO0X8rOC/W8j618NvM0MQqd6QkrynNtnnOIQUJZ9U+bj4/tAmMYWHW6dlGR
fLFXsf9YJA+ZWAbILhXyTkxhGWCA3NR4yspuXHvJ06pMCB5D/+VB6gxW3My6VSwR4l5PAlEX6C5A
x8ZjlThwxLa5xEbVN1ICEXFCbr9EdE3YncyziHnPiIqxQWeqDc1iECkasEgmBeMvXlShD9+48Ba/
ns+2D8cI8iUbC0n5+bPZiHMikwEnbHBUmzjScYsx/vXRrYcnART/vNjvHnT909h/q8ZAU9/0clxd
qRiMboLWbySlh+XayFWFNq+5hoLBI1kMMF3qW2de8Ho4goxf2odkyX30zZvDb20YODrLtSbFlUGh
D2+T06ZyN30MUl9lo54u29L/DvhRzDy4/5bJ4BJ2HNXgr4dWSDeeapk0MTHc7EdUkgPy1RzfOI+3
v4Ux2DTKjR43GRSkwjbnxePbNJsm1v82Ol1kMKlvb0mSKtDF8D7RSr3fL/KAZsPR91dgv5vNETcb
Pk/EMXFLaaq3cNQgTkA0cbq55SFb1a/gcnE4guYg3UBxlJIjq2jeZOxCvMV5NqAbA2O8Tvj+fHGQ
2MfcIkfKnIeaSmEsoccUQXppIQWlBAtJfZW4iot9eBxtZnsKp3IYI0iy6qYMFeTc98iAbOS4QD8s
5n1//MAidV4z6Gxz6kQc66hSeQQN/wXiwL3jeBHiiaO3NUiLHpbNsEOzgkG2dJSB7K/vw3OpkWd3
WNdYmoqR4CDf7Ko38B09PurZJMv0NzGWc8FK6Cq+0g/aO5sjJuwJ1sGiaQiIDDLSL2vNuXfqHHZN
BTK+TOuNVEGNXUb0IfvpQNQPRAeXb1QYbu5mS86bfWFn3nGx34NOv7eTV+T4NBsM7RcLjayu5Lo5
ebJRO+Ox9M0hwvSHMb6p1HpBrgv8sNcabSAWn29wDt+mAhhHNORt0fYlPWpvc7UzkSj+/zIbSu88
bzSb/pjKYrxRZ/X5VaT3FE2rGBxEBiR3FkcQ3orvP5M3nRSLEuP2r1XIa0HjnSL998lTQG1uvdZR
G1ewc956ytzH9jqbjZwqxgCQfMni63D/SqvTR4zlz3vDXcNaE2ya56Yl5rygYViWbGEbHdgDmFM0
GkkceoQsx7pdgs9J9hr60cx0bRqcIHY2opyKYs6tE9tmyDESc1yBY/DjI3fAauNa/sXB5DIHXnla
MUcI6uG413KIEv3Xzad6TD0Ors626kyVYfB71BqMnWeQUB46F5MFlFCCYwfzLuL3p2Gg26IE/UYE
EQ7FDSxsXaBBh98DO/u4mKjCdrX1Y6kqidVRe/a8YXOMt7/IT9rhhJnV7yEIEp/3ef4DJP+tGtvB
NoIDqBfHFl7ptPHAuQgs9J8RItPBPV7GY7a+M9WPgeNQNju9l6AfiDGOxS4i0TKL0VxPUAv0sW7R
PpQV+QbxufBMu5m/OLY4m8ucymdQl075JKMM+YOPjgWAIppV8Qrg+V5qDmzEPBXDYK+hNUY4NjAX
zL1cSbRpaL2EY5P/AXR/fzgGLjITbBNJBV2QBsHWbJK2IJVMyMVzSr+xl98Yo9t9n7EdgHMX5qK/
qXIMdpSI1eu2gFyYCzDefO8C8fP6yRPDO0MGN4b+L+hdOebuZJFN+6MJ1AZdaQm+GpiHfdo9w9Ft
7vU21Y2BkovUx5l8hm5YerDBsr+CxD94ivHOj8ESXQ/TsqTOsiDZs4oKyH1wjWcd84HP39bB0jVr
dZ22pgIThJ1r3uIzXWJqYFwj3LNsXO94/7S025W6kleYkeCcIkdDlr5ZzzUBiA9IWXnSKlpaduWd
vRWoFjly5r3/bx0ZNEGpWG6lESe5QiWzb8hNoE0UDnJZoND8vDSohvP3Mc5OYkxshCVyHq1eFK0W
2lHWNPQe3YkKsfsM4xg/n/31uxu792GMK/ehwrkS7BirWGoDStP0XPvR8RZoLQTrxkF4pv39YKzm
VuN535FBmPQ2Dkah4HzRmoH9sUqAPexXG13+73RXQ+Shsws7qB9/VJ4/YqmeM9kokd2AkpgNBg0k
fO3xlw/KnLWLkXzekc5KMyXR1BRVwotWV5kA0kouQphSFTejhxQRug1I5bxp/hIaou2WcLSbO9Kp
vH8caWOqGX0AgQlvieThlRzRGu4MCtHsJ9Fb2hhUtNAIw8vhzEVhmH42ZE2hwaUm/amnnJVxN2Cn
M4zWaz8MNKiXvGs/Z51TEcxt1JLqLClXCdbpONvPm3fggPNscDQVwDrv0YpkLYMA5LzoIwNtGXg/
Y/7JxcwJ9hlx5M0h6FQcYxpC0VWNcMaRmTXpIvSa/+IImO1xnUpgjKHV4h7jH5CAqjEqd5/kQiMg
kAg+NjquHMZjg46sC9sOcvCyP4E5M7aPvrFD6AP+Ao4o+pPZyGeqEuO14/OQIc11V8kBMGae5IM1
D1eJl1GbfZpNJTGuuq2rGHtlRwpO6BaUrqBoVxuK/DFZgtnX4bPdzwUHU4mM4zaNrqiRVMHnqoh6
REDH92ica8rmbIqmjFPtBhEtbdBD7IhoHBnrN/RI7L5fH38rjn2zVYW8rJTEOPc4wMGNz54p8RdC
z6Pd36jDVhIK4XItLiG+kda4Yv2aJr7Rk1iw67NdSWCTNDJHdsr++FgxDhCxxYWiHqz8Rg8RbB0J
aKmWgc3b5jCby5vYAus3shzTyLhXNONxOum2CppKQNHaPR+fsJWZa+2zpYypPAYq1DZNzY6CkXOS
TuJ3QerFFp2qF1+92SPGi4JlIZGXKia7wxf3qvE+I4Mf2nVUx9tAhTs37G6ijI083JgL5ab6sbjR
V0Mmi7AUjE5c91ebrlW7PD8FWCWLLmeO5fMAUWewoxvCQc5iaiGnTQ9qRu9oOnuf9P7LFyecmU1O
TBVjQONa5thaq+CWgd1dCa4/tfevx9Y+G49OJLA5g7HDygTsloYyG/hdJTgTDAcf9nTyBG0L6Nzz
DzcsW13xKrscqGcTB7nWj6OU4BDP/o7bDMmDd3ZmVlK6tBJb/PVXR/u5ihfIV6Ma2R1Vzc4y0N0h
zcOtqv2HaPBvvGLH2eIsNDUhuvsU5MWw0gREsJ+R+w7Olh+ufV3wPDMHgtkBWgXU472R0Iimfj4/
H3h80jyUYofYUsmoMzTqUDsvEF+k7iW4kg05R0SJiNqBL75NEQTwbjP3HBnAKNO0V0AJQU0SW67H
IHbo4u4fWDYc7NC5819eZ3bhk9j1F30scQMQ32w8yTlW2DesYVP4AlD1xYMqjo9mdzyF2k2rEvl+
3zRv8xF/Rbv0OT0WC2DV/4eLwABIqcvRpeqpOAdB4mnzKvony0skOypIuEdB7Iytk48hhXf52OSB
UYcjKGLvaIzMi7fd++rRd5fL+4Ael+mN417YdEFlnpUhN6DhDU01p80mRJm5cAMrcXe8/Rec0MBk
3ijVpWlGVbl/u/C5WCM9wKvrzFbmJ3DMpgc6s0DLAX0GgS0ej2Uwqr+jtnVAuYDnW2azqVNRzAsl
vVTloOa4ZujpAjEZ3uZI30ZYgvpsrglZv2NPCrb1YFcPXQzEoxLigQu7/AndxHEkS1AUhBBe5tSB
79suOqTwgqGdFZxHzJ05+cHLgs0LdFrSaekAca2NRDVS49gQ3ROMWD775G2d/0DcdRjeDtmupMz8
3ImzWRKH6WEzEUp2MfTeMCA/JTk6cFQnPJNvPAI4evICBpOJTcA6cxYEhWInausXN0avPS89zbVR
BlMGXTCwZYnaKJ4YY6D4L+gccbhOnBeasPucJKQ6z1IFObV3QvMI3p3HDJXo0NkvGqI6BMVV27WD
VLB5yQieuVhMwqMD5+iYKhB9on043ucCS9DgFfqAbpb1+13o+TrpsTNlbT9h8IFcV8L6K7sRbsZn
rnQ0sRuLgRxw0qV11t3tBvmsboExpMWRJpnAX/H+pGEWiZorB8A5T1W280lQpNKSCwiNF43jnJf1
9xKk9Y+FcEJ2i0Gf3tTVRKEXwvl4Cx7/6dk6zfTQmOeO1BjnNKSpHm/TL7YRetDQrhW6HDE8CLOY
OKUT5PBqaRDzutGQUtr2eMT9fF6D5Akdxg7nvHj5K4tBkCYc69qgH2WFR5z3sbntt4s9plYF/6mx
ex/MSxwz4N4/BksGM9XT6p4xw3RuvRgd1LDRc0LKwEWvcecq9gsIBignGef70dv1AKwtBmBGVRxS
saa20Tnd2wgjv/GpMh8LMdiup1D/S7tVtoYH9I643WCF2D//fBs82xbeuQ53NlLBNC5w3kS6mM1n
mNe+BQ2NAFBpUMC8ku0eLEw+Hloloeupwe/2ymt/n7fRiUwm69kOtzwMk1A+5gtx9J+G9Tt4GdzC
uW5pOHY4gN+H18k9/z6eyGSu9jm79YrVQqYTLzZlZ49E/ZKWBdh+6bJBypTJsZdZvJoIZO57eGtx
6KNFQ8BIJTIKz//D2ZXtyK3j7CcSIK+yb23X6qpe052kb4ysluV9X57+/9wHmFSp/ZeRnMwMMAhO
0aJIistHMsAaPvc2lcWA9YKIpO0i1DBDSwUR3aUPwdM/RSEXPy+pN8vNTFgmfn6eLuXFGEDzafg+
itM8IfPFrV7mnRq3D7Q4BMe6ICnpt9anJGo0kERvbeK005cfrpud2QEzWNyq2D6uSuN8hg96fUFQ
0uvYbiuuRqGGTe0/979f/wlxf3EgOZfBprHSaQTB8+Eu1Ngomru7r6qHFPLeWxOHZff5z2HkBEYV
hxQLIKHNsdO7WHQD2NI98q0mQMIP8Eu+fQPZ47znbA3qv6bTcnKDE15rRAFl/wtwcDOu6PDgnCzn
a4gmy7XBYMvR+MU5JQuCXrx6MCguDVNoMfQTu5CxhO/B/LRr0A6HRabh91XWLprmC5KSAakqDQP/
qIkD+mjqv++eE6/ecU8VjoKIFfNJ4rmA6AHO8k9P3gVlyZJUVq4lqPOpmBL0ej7zh3O838LlBF7H
253Y7uQqroodpvu1tMCKZjDJuIRxbOZxClX8/mlOwDXn26q+eomSddGjpkqy+ek5Azq53WIswu7B
mUtfWGO45qksu18XTJTsCrPSKMx6SIz/Vj/abv6ATaVrMwn+HyWAl4hpbrZO3zFqF9i9KRKK0JRY
w4neED9OEMrDA97So8DOo0fsZlxzxZfDHv0PRemOlBrTO8aZop8c3roD2qDgeHXnuTq1lgZYdvYu
aEn3VUUt5g40oIU2Ee8NOantEyzLDwwQTTZoHn/8ueJyLU4iQ5/D/9gp3VmgK1lYmgKm2fvePqGn
J229EDPYygErWA6OenBOzrD5Fn057p9Rtv/NneRxDj3200Ps4I1aiWNnch9fij+fI70Udl/oSlzj
/F68H3snPaTP3lo25/+R0/8ReVeaCxFqyiwApBhnzuN98dmots4e7amvwELc1r6Vw7yL8gUdrNNm
zZTjMMZ3LP6bV0cYK3ZrsT374vre5emCRKFXYRqmXEO++94Ucyfv0eudPYbYrQjKciLjj6C8l5ou
KKVJxqciA9OAOcAf4PcRYym95615J8ve8p/b0SEiF4Q6bIwXvAAhnzzz56DFbOt9+PwYUWdtg8Os
uBfChlkBOmANaHBArIYNah/CDdXO6g6Z9JMunhvqadqbiI7i5bYQzBL7/xPR5HDDoszkBbHEyQ6/
keqsjaOjmhsx/FLCfk804SRDseYXzyz6QNOEB4c+dZUpcgOECDJe9VogTu3wqTceiFZ5NtodmWVt
tQk4OIOinlqxYmPkGnN546ZZuSmsrD4W6doilUUmM8owfnPu/qLSyxoQbGIG0laconTexByd81S4
Q9C4sbUWDywe+4KUZKiLsW/jNrbFSVC+q2nl1Iqyu32b0nv9n8jMU5ZVW1FsKqdlRrvgvTnw+KTV
Z5VbnpmmTmlOLuYIO8RcUYVFYrYCplmahuZiSRNsq+3IXNo/VTV/HcwjBg5tSdjuSHywirZfkRop
zvnvaLZu6SZkUsVQwWu90zTWNbENaiR9DFjsVtkxmbSVYGrximxLtVQ245nk/FrVF3VsIEtzShvy
Zgg2PlCW8vvbl7QkcjiOgh3tqsUMOefLeVQasVbEJzpljkjPzKBYXxZyDBJqV0gtMQ3JKqqaJjP1
j3P47SkohKjik35UAjd7yz/fPsqSCFz+vvQ890ZaENGX8YkpHp20XZZwz0rGY0HzTZ+I7W1qy6ex
LNsysaRUpVL20y6Tzsha2KqBmk6aTw5Q5W6XpSuSJier30UNuZD/0ZFELaNjSGJFF6ckOcV57XDa
uKz+XIaRowTpFj12zlD8quM1w7goGAjV5159wzSo5F10SZIWDYctyrpj3dcuLz/z9GcyCe82H5ek
nP2h837+iyes6kjeGCEMUZbeV9F9zTe3f3/xnjSkGHXdhHlX5nNe/L6F5QFBHYn4VCrYMFFt7OTI
bbJyiEXRuyAy//0FkY7ncaSWUNU484L4J7eTZyU2a6clx76ha4HK2pEkQQ9SYG/acbZ14zYjmcON
2pmH2nwt6p2Zq6dxsu4T+mwmkxv2j7xBkb0uD4W9mbjqReFbWj2m7YFZrq24dfJE0R1FWYP598bT
bd4vvefM0FTD0kw8lJbElihTArPWwfsscW3ypppkYzQ/Sc8cQg619hLGj7cJLnLmgqDEGauv9cgE
kOdEq8Br7MITDWpJ4/E2lcXbvqAiqQbjFhsiCipN+ysLsw2J99T+ZAgvKfoVwVrUDgONpzp2I2nY
SXYtWBofIzKMMM8dC37Y8b6rhx+3D7PMsj8U5i+4EF2M9Mfq+bKOT32Rb4oqFZ4WFK5ojGhzm9Ci
QTE1HEa1dKpq84dcEOJpbUW12sQnW7wFInLj/tgHrStWtEPOrP5nMC/oSApP86gPDYJnJk2OQ9e7
WecPkW/15a6ous2YuEHynasvbZu54+AjijozET42Rb3PRlSv8nqFwYvScvE9khJUpaEqjQkGDx7j
Yt8b7DknGN1dtruwAU7kNpcXrxOjvaiKhX8W3NprLsddFZiky6FyduIU5bHqJqcvVhRACtb+Y7EN
/1SnDC6QJSlAhoGZ/TRM8clg/ZeS649aVG9zcTJzry3NLTCPzYovJMeh7yQtqjMbfyjVDUmzp9iC
M9aBZGhpbk/2XXoMyi+Eta5R+maee7reulYNrwVDrr7e5umS5MINs3SMOUB2WY598t4eU5JkoE0e
yNQd7LzZDEnrZrRdiYJvU/oQAJk6qUlFcXvKVB55RrZW9djbxgMilxU5WaMkuS/WKBpmIp92spPG
1+zxPgmbM0lbl0bxsHJ5SzL5h38orF/LpB3HacRJEp+iCQPmyFtlPQzZt3+4IyzJQQf7vEzqAw2M
cc3TFFrW9Dtd535Yn+O8dJOpXrHI8vjC/yTxgpJ2fRqjIiSkagd9Hi1XjwaMjGUbO/BIlXpKbf4M
+/GcDNiYk6YPo1DdlGWPLMkfuJg2ykT39be6TV5i0W3DUBkdhe3i/ivvp/1Iayzp1IcDJ83kKBYG
Jkx0za1bViTNRqDLKOoAhmQe+yxM0jbC52f99CIMzWmjXTX+UCxsFjLcmsR+a+h3Rmr5PGwcqmgr
9nlR8JhmKGx2yAy5RIuW6aJXdQZlSoN4p6Cec+jyVHvVJqW8q0hRrDw7i8LHTBvtJyo1bHv++4tn
RzHNQaiGDuFL6trTaWtumwyNS31RqvvbMrjoq1uWZs0tIIja5KJDZ46aJgho5cFDR4rdxCzUV5Li
mZnsSK3xxQqrjRl0Wy2tH27TXnIULklLUtnwZijGUolPiWLnLjM65g6dWuxuU1lkpsUws2OOsTXZ
oVMnLuDrGTD8RTlrctucKSZp3iayJCHIGGj4Y2CojLwLeAoo/JE8gHubNYeJZQceV/u4bWsHeIaV
oV1LbLNRabYMDCXDzCHJ+0HCsS5ZRhDIq/EzGyxXzWuxcp4lpl3SkCRQbUhm8n4+Twj42HBupsxb
9UkXmTa7VhbTqWbLUDGrTNXUSGxYpWbYJuFbURCXR+1WiLWXY5FlF5QkAzLauAojsEBJ+21lmUO7
37fvf5FfFwQkh6ko9SDmIfgV0R3ScU4cUXfVhVnjl+RPtJyJgDGcoiFnLUGSqDqP3Val2fYfDoPl
hiaFnwT/RaJj9HnT0AKHsavHPMXWh/FlEq+3aSzeyAUNyR0LQiseEw4hzshLV0cujMGKCC9yi80j
Ak1TsZg8JL2rm6Sy0jg5lXGOtXfNrtEey7jZhOZalCDPTZifV8Q6mq0hC0ptKsfrOsC4ZWa3MDF1
1Dsqh0NHSNx7itHZitOqYex3YUBdnmDKv47NM9oYnNtEVL7RxZGXU5JumIHFNBYxf9/m84JgXn2a
JJiMDIMYa0T5tKvcfjg2ien01koIu8wAQ1GUOetHYf+uHywSdmk7tEScqBJ6Ya7vRfiCttsSePI8
eK1GxxyOhHWOHhZuZCK/4IueOlydVu586bTYj6ca8DQUE67C9XdETOkoy5FlYBXZNmRjx6qr5S9/
z9JLIuo1kTELLV10IDIitQWQ8iayYqdhdOVlXpBfHdULHW8TxbP8PsPmwglI+BBZzExh5gX2+WbA
SQ4egShr6RrXlijZKvIdSEXDv6HS7QWpUQO+BEr4jk1JuMfbYqsw3+jXPLlZ2qTChW5rCuIhDXOb
qGxZQqx/aUiDeBoZ8chTG/3Isi53JlJ/RTIsd7uoCDd/f1uXJCVDYxdmiul/yEaMOSrIwfiU6MIL
heLdJrPIQ1NlgDYbGtVkNyquMOx3UkbcVq/2Ttfxdl92e97eG0ai/31sgrAO5RaUKVQkJeZvuZCM
YOytMhSwz/r40uwT49NaTWvBOBtUgQOKGe464jSJgJJ1SWs0YXJKuJk5maEa7mBXa/HxgrJeUZFM
E02KkipZlMBn2g4Abccwm82Qr4Sni1RwK5qK2EE15WKBUValokwiOQUK0orTU1mdraZc8WTnF1GS
ayz2+UNEOgq6xqLUClO8NTnD1L0+fqZ9ZXhcNJYT6XmyaUhreWISKxHk8uGQ67bguytUXhkheNtO
nY0sO1WGyKNlvcmbvvdY+/cBEM73h45kIRJih5HZgYlZIfZ29spZ79j54LJuxegtGAgQspAtMQ3D
xrija9Huq1KfoqpKTpjouQ/SBkZCv1MTdd8RRXHGmB9uq+0iAzXk2YE6mgdCSvQAZ6w4q7Lk1KTq
FoGxR9rfdcJWxGMpv2dQmHKkJyhyorrkUaHNflKTGsfqhxBGXAESKEk2LKZnrsTO2AZ3vfW9F+xL
2ARuMx252W1jkTjxJ1vZkLp4sbK1ky8YrKtPkk5u2NwIkD9JTkO16RASxdl+fse6NloJVxav9M/Z
PwxQzjtrHLs6OXXByxDoe6Xuke7K3WzYpu3fdg3NrphBDUO3VYTqCC0k08XVugFri+SUj6R5bdNE
HMpe4W6n6KpL0jR7tAqrfcq0sNtgS7Pw0BHwTe918Vh2mf3lH6QLK+1NXbN11IsktTFTJcnFBOlS
DbQEU4zTLRj1sjhceXzeHUzZ/iiUUWxGwJRqQB2u1caa1GayCXgcTGhWQDKsheExssrRi8dKDbZU
1LtAb3edrrkB3enx7xRF4Pg5Th4HviLsSyp18S3yAjJt6uJkUCFYokZUB1gCH/JNnq64nEtSdUlF
8vQMVKDzMcM90/gzyR1ddzp9pxlf16rmMjrsXaAuCUneXj6kHLn5EoVMp63cptr9Kmp3VB0tccZn
Vjht4P0OVsz6km5e0pQSI7pWp7VmwVzQQtukqAKkonbL9AUFzhWHeSm1Br8d5hZTPhDryR5zI0w7
JBS31ZWPrPZQM4VBmoyjIg5q7XHyTNgmVlzRPd9WjaW80xVhia8FhhApStSDr0OwJd2xbzeT5uTD
1mzeC4IUab6uTFY0ZVE4L44rcbZoqyTkVgvzIEyHdLUTBID5rsVDi1QMpHWRqVOYJm8XDGss4Osm
yEwy5V5YW47dv5D+XzQAhW5gnCjCTibpfFdXpDJj6HyrvHGt2sWIdNC2VRBnSNZW2svosHctMJCA
hYuBKTGo6l0bGNXUU9LpWXqy9HbTqMoBKJl9OG0b89mmh6DvNmG5Mco30fzDhZkU7o2uaqBtSp5V
BP89ZFGdnoLirg9ReustJ1kjsmRMZgoMoIEZUCIRMSolNWtmp6eKmT/bnn6qi247pMDsA781RGsu
6QdyMNRAb+kq8DFUo3J/URYLbpoiRCGvuCdU2fY1tr3G51DTgb1uVxj4wZaAGM6FF4aqqHzJwZ1F
mtiKgr73A5V1P0uKIRsK56FXFzziTmz1+ZpJobIzPFO0cDDNAmVbzoVGYZVh5DoojqZd4kXCvA9H
RH19aIj1ao7Dz6In9nGiVXfXdkH2FVurPt82LksMhjHTDNwn3ABD0vI+q8e2IXzw01ZDAvYtywwn
scudXfgUlf3bxBYYrAPpZCB2tvDGyw1vFfpPizBmg8+GO60Tm1g3zkDA7KPMXAllPj7z0EMF4ATg
0hBlfkjMJVnI45GBVPNFP/Zn4jI3eglf4rP+IO7IsXrJv9ffx6e/Ph+IIkWLpApSwh/eczINacWs
wR8B8Bv73LWteKMSjDnja5CUBVbC69d1G48RtF0ObMeptto8bUZ/iDvHLo8Jpm8XyjmLX28fSf8o
oYaJMtA8rBpJK7kBlaW5qYyiHX1VfA7LL2INbPHxccNFAaiIHAeSqPSDubRRS0u12MKc7SraJgF3
9Cxy7cG8t5LM45myMafPxKab3rR2t4/24emRKEuiz3lusNEE5eBRfY5O2s/bP7/EORv/wJtFuggZ
gut3gKmi11oFwhDUgeLYUTl5PdHXvJIFOTCBJUW5zZwTHLLfDDx+VMUNkA7ExqgoVnzlY7UreR45
FfJgt0/0IXRn1KRzAQhip2hIFl+fSFWnbCrrcPT7ilCPlabuRQaJti1vuleCLcw+/m9wUittrRlg
4armDDuiFGDxbACOrinziUXjmBqDXySdw5VmFvXSXIncF4kwlKQoIKY6bMY1EaqRXElUPvo0Dpx6
3gmonFV1xV9dJGIDZ40nBt6IHN5mU27UgxaNfgFQg4Iwx+7doinc2ze1YNWRYEMFDyh12Fk5K5Wr
oV61JR39xPzByNZAhS1JjroduVa3BkmZ5fgqoIJUoF4+R5FY2wyU3DXbeIH3tBHR5Gsq2fLR+NxN
6XHUfmOwjauqrlK9tPYa9nhJ6rGTGkgjWHc4v5I8VKjPT5VqDz6vj0ZwrqynLkCaJV5R4SUyMOWM
wcwiUJZV2AaACZrEcFlA2yhmCoT6WNy1BfP7JNvcvrIFczFXKDFI0bKQWJYb93KqY+BoNU2+qSfZ
AQX25jkvBfv7F8pkgOfOEAoNdybFgvWQmLnQjdGPeK17hWnTx0oztPsuxjOSK436dvtUS4Jo4a3H
f1FrQLHhWjhCMVRayvXJRwHDG8i9KLqfXeVULN62Ufl6m9jSW4KU/Jzco0AjavLqw1q0Not1Tv0+
bjxRbbgybbIYYCzt1ax3Cd+PwkWda0XZFqQEVBnQ6baBDbHq/PcXOeamFTVJBaiqbbqp7WRDBicr
f2nl3/OSKYiTUDZS4GHI083HiSEdZrYUD4pSOMEo9Lc8Z3xbmNzakURP7ukUlCuP5ILNnwsqAEDr
mjUvlbw+3GgaUZ0xdfKj4dGq222Q+LFiOHaAdn9sGEmz/e07XGLmJT1JYApE87qRaZNvRE66mYJN
sxNr79iCUF6dSZXONCZWFeQQys44sOSxb/qNre7M5Fw0yQr7Fsw98BRzpQgYb4Yk2zWpzDBYlo/p
6AORtSM18Mlpt6n6YGU3+gLXEIzBFs4AuhkIfU2mGcomG/Vi9EeslnOioHoc6Ea0nd8Ua1XSJVKW
olNkDmGrgDC6JpXGcRVlaTb6beHGTfxC9JQ6Rq16lhGuhAtLzLskJSlWjolG8KBAKjGelBhjsAAK
nFYM4oIsAPmHgp6BWwLUUaJhIBak2Bo2+iY2uCr6vf6j7YCsYE6xlnlcMPCw7Cg9wFCoeCwlqUtx
Am7EML1BoTkEWFV1+nVbd5bsH+IO5FARgrwjKa/vhjRcVQZdwWHC4jGPHoJwbzWfCnqo+mjTYbZh
xI4x/XSb6tItob0Ktg9yB5sr+bmQySlNuYonxSCjQyJMw9FidPCG7eM/ENJR8MB9YXiErEtCE1rY
M5wO4hAGJQx84hqYcXWbyjITDZCYo2LQkVTWMvsK431wT0WOscLkdxx867fRfYZhaB25G9fwNgsG
FsUbOLeQjPlVlsjN6y0jRpLJB1bCCylgr6lDYrYT6rEaxyPXyMoBFxQYBBEyWBTdW0AUXQtJQPOJ
J3Ux+fpgANab5y8RB/QiAFpjW0zqjxV2zlGU5B7awMpZpgI3FLcnkbNV7ABsh3ryy1LvjxrrY2dA
/dFlcd/v4TuazqgLjI2uuOXH0aDtNRpl9yZLzMqJRrvx43TKVl7sBVVEER9OEADUmFot93epykRG
FYPM/KzlFB6qLdyuLCrn9tEXFANU5jEniClQgpaeTiSiszAs28nvj/Rx/Bms/PyC323DhZv7vgG4
1+R0X0OtUKd5P/lKwHaYN+doT1byI2HxoQ+wlyEOm/igDfmKti/YSxsoC5S8kQOkplwFJC1MiclG
sM4cnKDOvG58SjM8BfXktdP32xz8mEtl9JKaXBDrq1bV06yDrB7Zl/J1iJxsa3njF6t184O6Qu3d
+ZVFFc6ujv/AyMCSSpoxlJDhGhytWOMXKt2jF3FfBuansf2RJPdG8IL+qLNWe2zyysIv6UbtxalM
t40duqnx1EXttC2LfUDFJtLWZl4s6S1yoQzgTDwfMILXX8cnc0KLLsRJ05509Sx64ejTnUhXuLDA
cwXO3tzVCYCWoX3Yom5VGhC1MEhm/6LbzwwggDI559VvhCSvItJdy74PzCMJ/j6QBGHU/3Scz8Qi
7Vn0LvzoMJ3amBklLrv+XtqdE8LLtTrXNH5Vb9xweL2GRP2oQUCFwI/BY6moSJrPCnxBcKTmkMRl
BV+TZncwlajotrjI4tSq6N/oD6JAU3dijCvW56NdmMnOkJTZH0CZ+5psb099xhpYRDP5TLRdYz9P
0YrV/fiozHgXmFzKELd+6MWs2gQNaxwk8mwzjpE39pqj26/2OAHPmW+DvwYOzxPJ4XegWxKJLl32
P1uW1MTQYRVooqr7XEcpGYEMf1OKaCVJ8xEf8E7KtjUkqymSn5LD1oyTPuBFmfziR1Zmu5S0XqvX
p6oZnKbkXt/F2zrM0LHF/aG+65vyMZ1OiKndvA074Ad6V0+UlRtdEiQIrAV9AaoP/1zfaIyEksJT
PKlK+hVNLM64bVFkVfd1eGpckf+1W4wIFyoKWPuMo5FTslNYWqYw6eQH+V1PfqPjsV2ryn18IK9J
SAdCPacKsC4VTO6Rzvmu/X1YhO4itPmgmIrWQVWTnIImNc2snENmQNq3hqZB9Xj7Slj0t51MEBaU
TmE0kbZEz716fTFNix7vOIyoj5Hp3Ny1AK4ciupu2IXminP68V28pqRdU5osBltagpLKVUco7da2
Iw/NTP4Yci+wVwRuSb8vzyW9BXrcRsqIaea+IMdfauOGmmuMm4Lsbr+/S5YKiDW0PyO9oaKmeH2o
ajRSo7FmMciEFySFV6CeOIzBymk+Vtbna0JvD9Inc8VGlyziUBgYWpUjyUBgMszIQeIcc+fHzBl4
6fX8Z2ZXz8pQ3PdxuNMw1iqyndsHlYeHIN92/QWSwEN3swBeDZ6CRmwxXOo0W007tI9jvEUwk9Dm
NYmKbRR4arKJMWyQrmFYF3mtKdjFowPLpciBaNDWet814AEt7iyAF3LjRJq/bdGfT6kDOTonbPHG
SqGaQbqkaDokPsz+WzY9oYlqNYm+ZDlwj4BHQF5Q1ZH0oKdZ0+CdgJfidfvq5fY1fXSB8P0XPy6J
faqrdThZ+PGGHOP8qeDnyUQD6OY2lUVVBsYNmTb4QMgLXEu9GqIcWkQBXNxqH+SuQXwUfkXltv32
NqGlZwNhLO58bgAGxveaEB1ZoDQFCKG2cyZ8uk+C+BeGBbxq6j4Iuk8qgnyH5StpxCVBQ7YDag0L
MteMrqkKknRxT2PqF3HtiupM1PsMgPt/ONoFEYmHBhUA5hiC+kNnvxZhu8mHbotZB25hqa4Vq5uK
sW2axysGa8kuIpybK6MAseJ012eLxhoJ+76Eva8+mezBLFtH0+/BWSEQNlSfbx9yiZPoA0ONBeU9
lLUlo4GVQCOEFdTsZvhSk9AnQ31KiTjcJrMk9ZdkpENlNm/KkhfUj7KN0bmp8EWGtPbrbSpLwggQ
wntbBt5K2QaHNmb9WlpF/XCfKHdq6ZjjttsExMt2GHZ1m9Yi4+aoFdVRAOlliMxY6mbZq3i+DBUp
ZB5uFPHZxvNym8oi3zCojgLagAqsDFWx26ys0WtBfSvaj2j76rR7hoJbF68kX5dOg/k3mOqDrJGN
vstroasCLRRV3cGZgZHQeeYoYJgivv/9aS6pSMJWZVpatrxHbeOxrX8p7AsZd+pfNwLhgYBnjfAe
CVGM8pTUNgIetEtySv1RPY7jrqFu0O6idoVhSwYWAoYKDZoAUQidGXoRdxHcfjGOGkUr6l2GM+ht
7Q6ha3fjZr08OX/ydVCvYIQP8Er4XwV1GsnVzAYVea6BdP40wWVuhlg4IquG59u3Iw8Knh0IEIC0
4emeYRkS5/DttBJj0Pll6pfsS59tg9zPipOlfiXKa1V6gTiOv/SHXuzSzI8wOyQZT9ZzRI58n6PT
KXYCV/+utV6drLwyCwnN60+T2E3HugaeAp+Wf+sOifc07cbtV3oyvt5mwZIPdcWCWR8vrlXEdhZY
HHQajD6Yzn0oHC33mL3JtAOvHftrHz/q2p6/rNqTd8fl4yX/4b70ksa4eq3vQLrKDxE9aMHOyJCB
dlTlaNT7VHzWAeX6QjhzxmAbpG70KScPxRazbyqSOPbTZCLpGp7i/aRvVPtXo+4q81RN5xD/MkbV
b/mLeCpCJ2vKfU2OmYVu8MkJshWD9Z5wuHUMSVYt1neV1tmdX6ORHjPHxYsF6IjavzSKie2khcuY
I5B2avl26l0+/srPdZpvQ/IUiV0MSLrID9bwxSj4QfeN8ItSPmSZZ+iZ0xQ6Wuy8ZIpdo3Uy60WQ
33UfOhHGVKzNLn0vRN46xvzUXAiCyQdml0PY+3r2gBrhUHiTZjpmuJ+n2UxO5+Yv/EeKBUws8CbY
yzZz4nsjd03cQuknmMHG9xG7I24cfh4tr7MPTce9WLzm1C1Nv7mPHodDeFQ3OgrydrsB0xxcS3VU
0ud8mz+QwVXHe/3Rsh9T8RKTu4HuCqd/Hl5LxYni++7OjJ1cdQb0EaonGtzbqYfxOTZfcYKWUmlo
pkauYp5bNbdvXzOiGC1SD0g5+BjBFXp8TOuNWZXTIS3z0LWGTPVFnqROqJn3yZj2n9K6xUA4rCrZ
31bN9zky1zeiKog/kYrW4Zqb8hQ8JenKtuuj3p8gLgB1uorRfeqQ9kaC1Z2qxrd+lUx3KlM4eals
EtvcaPRgj2+xYTvAMW0Gw8Fq+6ZxSBK5SY89OA3ZzznfhMdOSZ2yJW6za81qb80JfjTeWqnf1Oae
mivu6+pZJKaqba6Whc37OQgYucu+GHsCtcjvNT+MN0NoAdS7GYa9jW2+KWZ3cSSNUaHMD7FyL+41
5uhkH22ibpfHbqB6Xf4z3/IjEoxMe8xb7KXA5pu/9uDAfqDb4Oyg5oLH6FoOeJF3vWamvf+mHx60
h9uXu2B3r39dYkikcQSVCX49aCbcRbVN1V1jAQifu3NRgyh3djdtmjH92mqnuggRNPG13K28LQLv
3/wRAE2hXRGiJr9/lqgETVvRA1gyAqlLHjBgzMl7/pDHxjGLJqdQK6ChYcZy1A1G1aOlGwTJLlft
p9aanrFc8wfyd2deWZmTdPW5K4M9ijdPQZjiUl1sxvRCNEOSrT0o+2zqN4221SyftU99Bnw1M92Q
rOjvRwcSZwIaDH2Y2Cj/AU5SUK1LEyvr/UqkwFgKL0871Dw2AUoft+9QHnb7H/suSEkSUlSKXlZh
1cN3MJ+qMEMXMKArufmIMSMvmhF5SUYAJGce1cZz1ydfurjwsqeG/8IuVAfja/adRZ1W+9ZXRy3V
XdUYdmq6Ykbe3b8PZmQGGsDJQX3UkJycIMRunppPvR8mEduOpNtmmVJ7aWiaXkYaccpJcAcQOmx+
rG9aYpReo3fCI/VoO2WSKe5UEx2K17bbEriSrY65FiceZphmMWTZJiotB1YyRZ5lMhEyNua2VvXm
6Taz5aHv/zEbvjTg+TDPGEJxrY7opMCID7vu/RxTJJmKKZItBo+S3DjoU7erjYNl7Ybxm05cm59L
W2wt28mUHgsex0MBT6aPv6lAc97+qpmoxFuAbFDLQxEETYryCi6A+JSZtb3fW8FTZu+a/FEJ9W1b
p3sgX8vO51Oz4hnO1/WRJBpL5wolXFb1mg9DiQZmO6YgGVfuJI6YR/kvh9JmywBYG2IL7ZpC0bCe
NMnQ+xkcAM53jXrH1MStu12C0nN7zMcV3PfH0EIFrvIPQUlC0XOZGXkOgv2w0SLHQk+CsRuNTbem
sQtv+0zJfp/7gKqcjPWubDL0yQDmKWwvcrGHj3U27kJ6V/+oXrsk2IbKipGY7fiH67qgKEWAQWIF
6RSCYiT2mOz/A3j2Qxv9CxG4LADZovaK1rDrG2tDPbbMXOl9qwicdHyzA7KN0ieNd4c2fevWCgGL
Un9BThKQTE+nIuc4U3Loz9R0rfv6QP6PtC/tjRtXuv5FArRS1FdJvXtTO46TfBGcjdr3/de/h573
znTTQhPJM7gYzIWBLpEsFms5dSpxi2MrUYwVWw6uy//WJSjGrJtznc4QNCQvepnDG/1pK3dg/ZLc
qZVoC3pxIUiItvo2I7lNYSONL/mu/xV+zT3jt4mGUbeVFDfWVfBCFF/zhZ+d6UuHpnSISp6aJ0N1
lU2/zX2ybY54QGzJVZZtoPBCLci7VvYEYbOXn8ELMD6CluK2CVzzZK72TvBkEgO1Bbvhe/cYPQ2d
230fXns/Oqrb/gBcW/8qkcdvzIcbdbGBwkOQRlbTlvAlTt0WzQf1S74zdupd5CoHK3GBqLgt7mOe
6EozxLpdUU9OadrziBrDfugf2gm6KAMJrL1tl1soYhjioe+cWMX97TO3jr18X0RusfjLSS886EXk
RidlR7eq69vDJvomuWWrS4TOoZYDNDi6iq81UpniolBCmF90JByzFpZ+0txC1pm4ricXYgRdxMj5
HCPecJnZaTH88ldX+hMyDcN2GLdOxLy5huWPNiDM8iQukGyBgobaiq4lCX8yzXRDk11k7egyS/Rk
pXcJioKMMqphYK5CV/X1LlZ5z5Ju0BEuFAdzl9wZJ8ymIV7y2HQu6d3ykG3UwVUCs5E4vOsWhfej
qbwrHAwn15I70LWkICSBiiIbMujLvv/iWOXGLk40HUEji66m6itI2LzRDCX2ZQV9owMCB3QkMXiH
iRijZkvXVh1mg57iOgrMbNeSVzsbdmZxt6iPlgEWW/a9MV0zAb2Wfq/FsW+yU9/uxubTzD/O+ao6
W2bu/5x11uZ4G4AbAT3kEFHBSoRxOYBzNkPzSXyuxt/K8m0eP982DR9Zga5kfMCKJXocdcDdTKfk
ziJ7kPVts1P0gPl6e/BXBeTZHQ/G7rbMNVUGVh7dceghQ3pUeBFVpbBZpWFZ8/TW6g9TuTPt4LaI
NY/lUgT/hIsHyjYGve7R4XUKX0wM8uxc52E6RjJXbM2HuJQiKK0FlioEH+kEk/dsO5jTmSi7JQPg
hewa9dB2eym7mDjelUcQuB6Ah0LXkVF51+WLhenVmBegqZgwNw1xyp5tUF6wH+p76+h4zX44Tkf7
Kf6+bMmOPRqH25vKlyM+WpeyBetg5wW1lqWYTmQ3oHqC7r8jebkt4mMnP18fqv4cQaSDqUeQkSMB
pJktZDQ+nz5MD/Gu26c726t25lnZ5lsqKQlwZfuwqAuBgh+Yq6k5dRUEjhgxKaNSWt2xix8XNL01
8tFOuhw7lo/oma8ftel7pAwPOEHJnXpHH91ah6DxUxPO4TRgHcrztj5Xn9oNewNp02Fw6WHZx8fa
T4/kUB+mXbbXvyQP9tfwYT61TxLXcPVuA1YDnhbwpaJj7/ri6UlodnqKFVugC3/IFMvVqkL2TPEz
+bBWAw8VhhgA/SSWrynwiJXBz8zZxi/ds3mkGzBY7+O75qE99MNWopP8Ub8lTnh6jYSkZVlU06n9
3e6d5w43z9jGG+1U7cen8Uv0kL09I/8refBXdedikYLxT4sli4nDFRP8/+MGcEkvrz+lvSSJJxHz
HlVcGJRcnYoe4+/gEtK90jwPy+NiPqBb6fYerqWZAMv498je3/8LMWCOR5uPXUJMvc9zn+6qA6ld
t/AxvsPXju2z6S5gZHyyNrVnBMNRO9L/236Kvs3MSnC19TX2k3xRp10UaW7aTODFlbgTqzfgnRMW
LTEAnPANv1gpOkZVp8S4qlO97AAiRR17Vje3d3PVZl2IELzQ3Aajb4gE/2lyEqBTHzRs5W0JK8Ao
2OELEYLOl3E1JDPFKvJgrN3iq6W7WXFfDGeg5n4RFc2jAM5LhIqD0v553C6ECipPbEa0rMO6kD3H
nPvvy938RnfNHrR6W/te/QGHl/xI9kfjK8IJpXJlnA+SVQNsfn12ZtdPqdM2+ID5sXXJsfXIT7Ny
2xHJHBed9W+9jPH8trYgI3YtcW6bQY0r7DNo8amyi+NN20leuHXzBVXEHE5cMkc4ypwpxGwsmC+K
xg7yOWfP9RPIi11pDX/Vicct/leScH5qWI9t2OKKpZ/HI+h1t/oBmPR95YH45K+MMpwvDHQFdA9Z
vuuNC9slUknfw6Do/qMxuEvpGl/Gh+XVYS65s4/jT9J74Y/SR6RbMIk5W40DwcPzr3ThkrMwKkzF
hqYmuYepMOVvBym/A/uV6i6yjPS5/tkW0mLOaqByKVW493FT6fUAyA9w6qhsOuxONXyjPSSPk6F6
NGtcOgeFc2DZa0S+O1GEvuRtOB7i7kfKildWvCTT8NDNxn6W9RLxk/3wRF7sh6BjNdi8SrPip9G8
mroC4qXNYrv6jyIOWOalfxepXm6FoGplDJLvRRugauHGqH0Nr3LtHVCGx3OJSo9b7O+q3I8/OYe/
MYz/rVTMpWihmSxLiJUm9SF7amaGjrpX0mzZ8KnRftbZt0GDy0WDToo1WPeNL0QLtqJXHPRLJTh+
NQjvSdB6oIf3KsyboxhJPh0bV5dYjtV35kKg4Ix3joWBrqM6nRgtNb9WJjQnhoohSd2seiAXUgQP
PNa1bAZlBZaV7Bvd1RBbOOnRlEa6azm3C5URC4XWXKYp67mprf3hoA9fc/Wx10w3CV2jIrwsXyqP
xjxIXjWu+jeuhshSAJ8HE7UxlfkEIqbUcx7CLd3PnVu/3lbMtYcErdmYt4KiCkFjybU9zMMmSrJu
mU7lHHtk2g0VvEYZzcyqELSroIcPlFmQdC1kUrSySFoDkbt+dCrNq7tAt2TNMTIhgpWLStC1WKGO
ENf4zHrqquTQFefbu7Wm2dbFQgR7lVTmwFodMmj4HCbfFUyOuy1gzSBeChCOY2xG9EloEAB8FZ29
HsN8qg2pD2gUmUr0rEkepNX1IHeFPkcUwdG7eH0wSdVqvVZCXHVQPBlBxOqBXPy4cCBTZCVp2ePH
0z1Kgl8USQSymoLizUL/+3jhMHg2cppq/L6OSc7B9Dhh3pFbB8mbFrBPnfcb/2d7+3RWTemlSPF4
KKVjZ2uIIOMX8AwBmBceO7v2+tzyaQsGqvYX+NOK+bmqG0AEVdC1Nr07s6+S7+BbJxgHtKHwhSPJ
56Dl+/rcmpCZXWKbuFBZnNveYBnVG6VxdEz0OWMbM7PI7MajClCZlqn5cxhh2qjbJJo2HdLGdvYD
2pUzXzFrNQXPW06PllVMd53l9AwwsUqG41/7Xt5aitOCrfnQA0UTmindyNW6Rbdw0efKj7Kus53O
nNkrQis62YshawZZFcqtDcZUoclJLHhO+qTGoJBHRDW86OOb0x7qykTc87Myn2+fx4qm83ZyhCBI
gwN2wf9+EbsNGPaSjRkkpZNh+mYdkX2iN6WHwMCRaP3KosANBhp2MOgi9hVPnhmV0psqULUYJqPW
Kdo6lztM+QqV+5nkn24va+UJAtgVYBKkSngbg6Dts9OYYWuGAN4P6isyr4BaOQ+8Jc8oH9Rk8cGn
Icm/rrzpaLHCbEFOPmE4ItP2gEoRutw1FZ0MDtvmS+r4FNPyDv3i7FsMTNndXuCqOL6RSCije1aM
7aOCFuVYAD3sgIPTQJFE6cxdqtJfzG5kz9PKwaEvifeyGOhk/0DjGtMcQ9rGTDuZZQg24saLpsVL
0dBOzOVT08lKTmtnp4GkD4ARIH3Rrn+tknUV2aQDoB2ESss2nvdd2zh+nCgbyuxjaxdfaqL9+vPd
5Dwv2EngysE4ei1ysJmqhjlVT+lvIzd+512N+RU/NN36/RdycGQAnWhoiRdzvV3c2BiR22unIn0p
zNRDv3qnuW1bSx7HlVsN04HIF0zDGkdDXq9H02urSLtBO7Ey+mI71XZcLB98qhIlXCvAo3sY7bWg
bjAQlQpHVbZpSwBI0k66Ui2BZeWdnyMK22qTNm2oM9ibeeraX9RJFPDuDuwwWHTyb+/pinbymcOc
EQsDqz5wLPR6OrEYtcITBTy1S4dtRqstZey+c/RNJKOpWov4r8QJlkUzo9LEPAztZCeqV6EoWdm1
b07fYUKdLN0RPEDEZN5UkG2EyaZ/7mRBOgYHAOIIbKMpBETTrIV1AYLXU6mVrh3iyVvC3ehQwKXv
q2qXqebPTKkkTbArFxLvNShveN8NJvwIQqlptC12XzvlRfQJI3qL12IwDor6qbSyrUEqCep07UAt
4BrBYwGBlnj/qVZEoTMAsNsBK1wkAJeH1V1cp9u8ZZjQaoWSBP7a8uC4osuXTy1SRVpcPV10tSS5
fmKRt6iohAIOyOr7gYGKurlLAGD5c4VFny1uP9pyUH4UNKib556UqDmfyqV3OZOyc2dl8T4HKjvX
Y4klWHkn0JHzrzAx2U2WcaK13eqnfkDvz6DVaGhCUJvHcfTUDX84oJGC1wegWyBTgVlEIlgcpKEM
IPogZWwGIGv4bE2bBbBn/Q7d6ftOl3GrCGryLos3gMCPtDFRXURfGFkdY7TLaAbRp3j4RnBMzPiZ
d8Mmqba3D0wINbgk9H9zplpUXuCRCT6SbrLZpFNCAhYuzQFINECgM8y/vS1lZT2cKgYuAurfCGf1
a5vdNFRrejC2BqzodZAxWMGgNR4KFSD6QcBmxezLbYGCarwvC3vHGc4wm/gDYt5azJSkSW4HFXps
fAVDrzy7tk5ojETjwizruV2VhnIIUpdgTNLfuQYuHM0uHduybCFt7qwo9xCMYtjJZGVT7036Qr+D
bC2Sjf0WbvY/K8Q4bnhj6EenlnDT+j42ZnPRjECp7w30bS/oPCkOSUEfyhAID9ZIFEV4dv+RB6Qr
+uBxtzEE/PoI6xwQ/ry1jCAEmQUp3/Jo8pZJFvmu7uSFFL7qi50sjG6p69IxAmBGjAGYH7wCY4l8
sIwvVrYcYfsSdUqtBP3NgWYuQLtp5RsZEafaYS3t3lhTfhvXGKEO/CJkma/XVBtjVPYJM4Oim3bm
Eihz/FSzAVjWDLzaD46BLpPSrTENoqHDabYejdFXmBdF+yUHM1VdGxIjzdd2Eab+c5SgSgd5CHAo
ICm9/qBCzxs1rEIjWBw4EuHvOdO9+AG8BksYVG2OaQYj2//5fcSrh6cPcSag0sK5TnWppySvrCAD
R4ON8WlD+pzPvyLk1W8LWjlX9JdyrlwHrEwIk67X1hazrXZgaQ9m5YEC2gS+MiJxGVZ09EoE/4QL
HU2WuULWrCNBtCzxjhbkkKrpgMa8zHJhbWTk3isWGjMmKOiEbAthrMgjxoYxSnQa4t0pY3Zy5ip3
jSIsN3++b+8cqLwMz2nSrxdFZ0yz6YbUCliXuAwJtKGJwXcp8/FW7gLGU4NEg2cdYS4FMS1Jl3ge
CiuIzE1io0MIsMIFwyR680XFMNTba1rRcwjjI23Qo66DROB6TSB86sFm2VgBXK5dyTpvHPyu+V7M
L20WbVUMlEg//4VE9O+iigUiLRToriVi3jEbzBISZ6a/GFGUHvvceGmbzgaCEXNT7SyODsOsKP4C
VkL/tnC+HOFaY4Y6fD0D7ywxVUEvizllYZyUVkDMrRW+Gb7iqf1+7I+JDPC/dgPQ2YDEEY4Sg46F
ZdZwk0JV6XCbFcPN9W9TH7lZ2HqpE9xe0qq6oO6OZgakOkBOdr2fxBknxOGhFQD9v+nUX53xZjfn
DgwKo6ygsCYKNgOpQsOwwbQtGA6nBfsLTBQJACS4X5g7ecSRHJAYUnLDy0cW/itDOKGO2kmmpQUJ
6DBvk7F+YQT9rM2vsshB3hxhrO60a1n4lMQyk792YkjzI0/D8w7gorzeyL6YRlY6CwlyAmL+xbB9
fQw9q3MeqRb/vn1oYjr2fZmXwgT16FjcLEUyk4DoYRnvkO5T1Q3GjlZ39qA5P7RlJPvYiMmTkw7H
Acj9e6Xt02/zoNBtpFFEDiF0nHltqjuvt79tdR9MC5xzDv4N9/p6H5Jo1BA0ZCQI6/LH3H3TGbpY
Wf4tD6UTKvlPidcRzjXGTCMfAuJWQXeTsK7/eSYwFskF05ui+WFh77tO8RbNjYra7cv2VzflW117
u73KtScDw/uQhkHqE3xawirNuJgJmEdIgAbLXTZKnoq1Pbz8dcGZt0JL0UiGX0djNJr7U0zP3mUv
t1fAb4K4eQjKVQ03EZSHREjydHRpZwrGx4CWDwxdhpN+pLYkFl/bJZDg2fh5bi0/AIWtrMsKtbSD
MD+VWAumFN9exNpGgdIDDDmcbg+P6rWyxfPEbK2u7aCJOOHGzPZggpeyIKxtFV4aCn3G3GpkoK+l
zCQs03aeSNCQXYTug2fpbJ1Vu3UpQlDlWStyOg0QoSpsZ1OUyp14E1I0VicbvWZeM6mHuBk9EN1J
8hdrWwjST4RyGLeDSyT4C2MWLh1YgEhQhpsmcTA53XYxwlLvB4ltXns8LwSJuQQnG5R06HXYLDTm
FQMam+8UjbqG0rhqjrELhqQYv3pq4GpF/gLmAdz616fWG81MtcohQVVZLiBmW0ZDINhkDKUSMWKx
ResWY0wWiIkwT+Qxb7VxP43TD0ynlfhaa5cJ1GRAimJ2JXhfBJOjYGJXbXSZHXQ2c/Mu8cZGRkCx
pgsUQwMRgTogWlYFuzMvaOtpFgaboFSePrbeoge5nriddEDFiiSoG64siIhxOCLGaq6mCAllhQS2
+nmEv700J/AnYKqcJFhZ8Tmu5AhKEHbT0ucJVpSBw4Ce0Wvi9nbu23ow2384+oI/yv/JAhZO8ACc
sQ/Hgiuc2hmujn4ACg57c//HFo93piNaQZ4A6WphQcscDY6a4GmAoTD90igq8K8tjac1c+s2ui0D
Nq5oHch/wF0I2ki4NiIpi9NpNKQ6Ei919wNAA6/Qnm8vaOX+XAkQFpQwsL2EJgTE2tc0e2gNdEGx
w20Zq9rmoDSDdBX8dhH7luYda6u5sAOrO2jWb1QO4ypoUWO7LYZ/qvCkYin/ieGfcRG2moOhKU2P
pWQkDjdWA9IsNIUPblFqsde281tf9tahJqXzHGWVxNyJpYV39UPUjGkDKFuiIUBQP0z9jEI0G9DA
Qk1PH+Z9gdHUywsiThdsUfsoetbztx7ct2YvuWQiDPSDaME06bVSL7EN0QZkakZ3bJplp0Wpb8NK
/ShA6cnCacMMc1842WMbZhI3YH3tGI6tajpYDQDpud75McUIk3pIgSIDa0Y/sSPGsB+RBAGXwh0a
oE46iU5JVYFQiJbnMv1y+9zX7ggeGU4oCsg2GNuupdeZmQ4lXptAx9B3N8v01ItVVeburryfABg7
qNdChZGp4KbuQruWpczKvG5oAM/QnZqvICTZjuY5AXnEGG/H/vftRa3FGKC6A1ESfESObRYupgUU
vzKFKkVzuz9Nzyn1yxIsY/tKDfcYr+h3pPEX+kkZppeqdhsnAv2LbGDHmvnmE+gtgtEMfG+v11y1
PbS1y53gnnXbUN1j3DtV/ExWM14TA84VVI2QUkARV/CFUyAcbDYjRa+MZDM6wx4F3U3PNhUhB6ZL
rMSaMcL0BwT1kEgAPrtek93XGHA4miTIpgpMBYXWo8XesA65XpGtTnPZE7hmYJFDsNHwABiKZQh6
M88KU9LYQGDqAIGuWpXhIqcPap9ENkJmdWWcYg/5a2AnRA5wCkIyyxmwsnnoUHe30cc6lppbs7so
JpJ3UMS+v9sc60KYcOWtDqMqW3i0AeZqoQd4nDOyr6wS1EoKRob4oBAb3KE2W99gcbnRpnxj6Qkw
z53+qQxLFa225bwdjUj3xtDWngBiqjdTVhtHREXFXpkTdHPGskbwNUvBtwach+g8JyKdfRSXltqA
Ujeoy/kF7AgH7JbkHVgXAccKY+3gKIiFoDSqi5kiVg7ijPyqtPrbrM6yxoO1+4KZzwanpeQjHoT7
orO0nbrOwt5bo5eF2o72/Wmioce0BswR0Z8BXt+PGjltHqSggIZw7/rGzFmax2CfIcGSj9q9ZXAi
ptkZdyZGgH3PpmkIbpu+NT1G2AqIFHQYFVZheU4/t2Rw4JxG4MKwZsBI2tJtweDlFNvbktYOC/cF
bNRYGFw6QYlzBeiqseRu8GDH29nBtSSklrWzr64HTr0B6kOEDuLLUbWA8pKKu1jFuEv1EiRd4JKq
EIVlMrj36oIuRPFH7OKRolYcaxNBGRKot8GPw7hzaU5kEOE1kwZnFKy1lk5Q8hBcHT2JBwyriO3A
CSvdVUjXupG9DGB/CWUhkUyUcELjmA2oqnKnviS7MSfU7WO0TmTTIvGD11IAmGsDLCpqWEALirjn
EE0tKTETBF/FUzL8VuzOJ9kum7axnYIUK9048ROT9XKvqgby96i3w281xOh11kCW5CQQalXlMe/N
p4aWT2YETjrSnv9C1+FN8H5VDmcTVCOqw3EeMuRqVDN7MCKUBNU/bAF8NxSIjnk3LJ9AKFZsu4yR
xsknOxjq7jA6zTYJ2ecqUu/Ab/799mrWTOCFKNHbzkaa1guFqNTEYDvyKzZe9b7ecpCgdNDD2iFx
xnr8j3PziISv8BMGJGmoHYzlhoGLMwcB5yaToUZlUgRNXzQVjZNwPANNd6vlXE0+8tdVub29b2tS
gD7CrEPEyshx8r9fGAisUau0HBYPI9ju4vioM8Odp9pTVOrelrRiilCUgsVDkMxZEoT1DDbwArOB
VN3UFGerj0EXMs+FJLJcUQM4jkgLInkHxROTTKHDjNloIieY2nhXLA4cDxyiNyulN6X9r9wIM4nj
s7YsNElCyQ1kvjEP63oDCyCN634qncAi2a86zsEcMiky1vqVSBbQKbiBWBEYp6iwd23eWPk4dk7Q
9J6egf8RCgE6taV2q29ltbl9UCsm1sI/nFELDBpwWa5XlGtwJmjcO4GWLJWrJjpzWxJ/qkxrd1vQ
2mEhf2YinOBVcvHZCJ2oXiKjcYJE+9UWR6dRtgTCslL3bOP1tqzVRb3T7CGmAKRJ0HN44hVgxLMT
sP7cF+dCu09l5LwrV4mHZ/jxf0Tw5V5cJQzcjsFXPmDfHNNDfWTLwNCpssKPx0hyl9Z2DjEQD1uQ
ToVnfS1Kn+K8HmusZrC/D4lxLF8adM8tHHsvq6OtqR7gKSgrY/Q0oNDCM5E1JXEGFLGCIcYQNC+q
Nw/JkXYgBUUh6fYZraUNwDj9nywhFJtT2rC5UbGDmZcfl+8YV+uc40M8uBsFrDEy+ou1A/tPHLib
r3dxZHNZKqB1Dmx03rcnvb6bXon68/ai1vePMzsCe4IytX4tBFBbpaWz6QTj+K2NP2vmS+74Y4th
7OxRN1N/kpFqr+oGuG/+J1AwSIM1WpTpiwMgGHMpAeON9iVdnkr1bqhbifFbu1UE02S4+cP78d5m
eqHy5aBqM6pjDgrwQTt+Gsqnse682xu4dkrwyPmlBWscCgfXG7iQaW5z0MIF4PXxtCKwyskPzd9/
Ol+YOysACEEKkGXIBohVpQKo/k5roehh1KV+6fTV2WnU/L7Qi91frAiAWEQYqJKhTHa9IowXa4rF
DKF3xmc0GbhlfEZKJfqLggs3ECgdIOxGXVF4NCqzK0dHbcKgCf3U8nrHze1Pt1ci0rn8s2koVyKR
i6rrx7ci70z09aiYA25ZyRa72x6o1rVeYxaJB1bS4k7Lklddp80GKbTFG0FreCxKu9j1uYahtrM2
+OYSLbs8MtSNMaSAZBnqfK9HoDbo0C+4uf3B3FoJKeF3/AZyWBisC/Di9dbXYBGbOtsJg25R78OG
PRXKXRE+Z8Ows1CRmp2vt+WtXUaOF/mfPMGihUnEygHcngFYFR3wn6I63bI3JiPsXwtWLtcluqSq
gv3SrDAMIkv/6YQapl8kud8gYQJEC5ibNUQs4TZpU7cxZemANSMA3Bmv6SHp+uHi0CVL5xR9BUE8
voH7x1W677SSpTjWrACIRyEGoQSSKYJTYoN51Ii7JAzy2QZlqzKmOy01vna1CbI7hciIb1bODZB8
jrQG2T6o6fnnXBg2bdSdsItgdCzrrMe/wQHNbynBUJ1CNjZz5YFAEMahGVBH9D4Kr5BTLQADV5kS
pBjIZZagRstnTxvuZj7tOfHMNPSWUvaqr5wZUp1g5nJ4+Ien/Xp9YUGzOatsfg9mgMLcSGGuTCnX
ZKCTk8/NQbYay7uWUTfKlCizqQTJqO8GMJSHhb510s3tG/ZRCkcIIlfMB+tidImwfUyr0XxZQTF0
3C8Wma6BAXi6+cfIiWspH2xpqDkA8IQBKUYvNEs/ks3O+ajgXAKqvRbaKDEIQdC4UOVoxLEIgwy0
W8aXcIx8pbvPh6e/2a7/xHDFv1DsflTz0IhL3KNCaU6xYy5HLSz2ZeHIaC8/XqHrBQmmNp5aE1Md
sSAbTBKtH/nWztlNf9gvhAcIBSZUX5GmMTDVXvTr87iFAzLoTkDHtzyknqpubQCpEtCKpYbE21nx
T3kvIGRpHOGEnND15jXG1OVaVUELum3eP6rz4Fnm3TzmnpJtSfqU6Z/YqGwzp5SAQlbeWS6ZcHZj
iwM7hWND5FK1lYXNLNvvWvLSGG5hgxk8xwjznW6cl2jb1gDWxfQxfCqarapswOzuTI9qlH4xQ/qp
yVX/tiJ9NFv4ImyGagAWaaAadL0XmFZhGTFS+0GTfCtAEhwTbyiPeHymF72PvD+cAc3PGbVc9H+i
KRPUamJJCDnFpoOHHYKOA0axGZTIT8rKlPiaK8aEu+mcaR7BPMaqXS9qVFQGIukW2zzDXKUbuIRu
PX3+451D9wneFvh2FvwyYedKO05HRYHBX+pp67ReNnxGkx13BKvZn+cfuf3ztsAV74CPOAc9kQmU
AmqWwrIw4cPsiq5RAuRgpmZTKxp6aBV0yKC3f+mm72RoEt1Fm0f+SUE9qvdqoHY7dDJ2zp/jF7gC
OzaecEzgBfD6eoetdqgVWlhKoOUWavJ1/TaZg6xNSqS34dqC7ng+aZ0iG40enGspSGxOzlwaWDDN
XF3PD6aNaR7whIyZek63zQrQFN1TI31Ep8K2V1xn+HPMID6BA3gxGQqM0GJoZBU2YajnKsGoH5Pm
FdOAaOuBW/720a4p7KUUYTurZk6t0LGVQKm+tPTJwOS/apHI+OgzYyU8EwQHBYUq8VL0StdoDUvZ
GamTONvt7PElKf35uSQSK7fyBKKyCwApb0xG7l1Q0wWttOOi5eycsB0ww35a3TtL4vXp1z/ftEs5
wlNrt6RvO5Kxc5QA7zbXx7ppNrSSvBYr79/VagSTHS91yyyCbUuSBTWRYznsQ4u4RQSaBNkRrSq8
rTu43CawzkQV9KCe6qrXaMvOS/k1MzYghUs0ujcU7ckyD1GVYeT7k5XV7hS0en3op1oGuxOpd9+v
3OUXCIdHMIysYm3Hzp9j4gKAYLhk9POgP8W2G6VeFSN15DWhdwcWQInerO00XmWeHwDp74eO1lrP
+PCkgZ35LKh5k7T/f/zWNEtuwtptAzczQh2kRZEvEAL3BX3JaBY22DlrHqtqQ/tdNEp0c+0OXIoQ
sjejYulluJjszJOIitG4xHiws2gnHTe58n7jUgNViDecdwHzv184gg7IUO0Is+PP3dMcH9v419Sc
uqr2YvbWN4+hGsswQdzmXofe9qVAMc4pFowqbdQuOheEuMPyq1YSzLfCAkPeqHtXapGrgyY4S1r3
9nVfs1/o0QcQy0SSCgHk9Up5uRVTjyE4baptSi24Sa8jqseziVLePe1l1DlrR3gpT9CSssvxbtpt
dHZ6sAHMwZKGLmdRlPVvvDdZijsKlwhZJLzq+A9hYTXaoKe2GKOznu6t+bVqTxH5MdLSbew7IM3g
CpfsXsfAtOKsLd+m4rlVtnU+7OL6L+7F5YcIK7bjSEXfih6dm+GUsW+t/jmaJOqzdvX4GGKCXBMe
VHHyXeYk0xLpRnSuoCddqHsqSNK6QVakWtMVlMIoWrnRNoIu4WtdmXrdSBzCYsyH8bXy21TVn7V8
n5w7u3tL6afbirmmKJfChLtOI7NJx45GcN/BgDaZp1R7ihpXb7vN/02Q+DrkGgBHrR2d4zj1q/mX
lhWe2WpInOgSSeL+ofGMD2ZHcwESPpiLIj6tHW6zESZjUBcbJ1G3reZXNZhFDD9aNk4oeWI/BGSi
OOGN7TWQ2cVzOoL13IR/5+mFr0XfF/sHI2cMeffp/HOOt1YsAcCIDw6gQoYKPgP05CBrCSLray3R
Kyu2rNBQg6Wpt5mCYWomHc/NpOQeSDQOXaz+vn2AawIRbSFHxIu06Ki6FphrTTOQNNcAmMU4oILs
M/Wz3eG1s2JviGUjqdakIdhCkg31KnRyCIeoj6Vdj0alBVMaF57V2t/DQt2GDf3SD3MQM1MWFIhv
ER/1xvtXdcQDQNiIOAGaV2VbofMhWNTUswfrrjCWz6pSHpHX9ljWPxl1uOlqKsmF8GO6tJ+CWBEz
MMfga51TiIVj8duBk+Ko7efbBycTIZjoxGigSFaE/G+qH/Os26LgKblyomXkqAfgz5FgxzXC6F7h
tJqKRVVvx+zssHy72M4Oz8U+bl5vL+TjEV1L4Tpz4S6YxImHMINvrk4ZpsKVXmE4Xq49Z1mKEZWo
1Dn3KEQ+3xYqWxq3NhdCQSkW6kMHoUaPVlYGAGi5cWpNcpv5Bl2rAZYG6CcIugCVRCnjWsqcmks1
WZBiFq1rNLVnt6OHJtIskaGxZJIEbQiduVDSuWBnDOBDdmFSN5gdkMrK6qu7hvEXxIBGIHktrGe0
in5qK0ixMOKjcIJ6qH3pe/whpwC1Q6KSg3pwbZH5F6TUSqVSc4IvPE420PQMw+Vt9BxnT+22SKP3
VucUTXM+qCKC21rx8U5BMpQYbiuyYaCOuj6vIitAsN87OK9Iz+HcJKAkTEx7e1vKyi4iSwGvEb4G
SCfE7DUpTNaGeM3Ojl4cQJ3gdho7pEQyV35FI66k8L9faDgGpusp+HGis0bpJipeKnKMumqr1JIO
/g8BIj8uxO8IEJF6QtqJL/dC0GRUiWHmcGyM8C3tMYYgor5VBNX0u24e8vZbr2rubB3GCd0YmOSW
/ykfyrt8JISBYsGmorvtWj4w9MC/siLGK6n5EcbyFdPL/Axgvsz7Xjs3DvznLzNYrCzhjuksp60T
IZJIwmVXDKDdHpS9bT7d1o61c0P/IZ/kB+wPYs/r5UzIVtIsmuKzZsUgdLE9PXxsVcCeZfzaq4Io
Bs3BmQckRxVMYEeKxu7pHJ8tusOArANsRqRinO0USlKfa7cKXHfIooMUDjVwcUWsZmkBLu9zaETf
MDoydTWVpf7tbfvgsCFFrwIzB1XE7kELhdMBNwEm2RZVes77l3wOehs80Fp3yMwtTcst4B/egkHj
CGFkvUAf2ie4ZMS7qB5iOBu/0dcnpvezSplhJGfFnl0LY74WulMJetEfJ2XZ13a8syuvj0+m3W7V
rvab7EuTyLj1P24ycIOcwxygHQC5xClPTRyGlRKH6bkMirOMr+ZDCgZLRL87shOoxb+r5fUSC/P/
kfZlXXLiSre/iLUYxPQK5EhNxnZVtV9YZZfNIAYhEAJ+/d3Uud/XlSQ3WT734fR56F4VKREKhSJ2
7C2ZkttJESUlRhhOLoRb42gQ4i7r6dFVd7TyrezBpuzgpAcoMzy6UNBm+hdEnA1nuj6EGPRENxiv
bnxk8qG19SnacJKBU6cfy2gsfhnsHfDIRm5EtDUT8CTA/AAuNdE/vVxspoM92wX0POKvjXjU7v8a
nYbdBO3PvwYWETNNC7MGd2YZxabpKU3IPG1Ewn2fo1B/+1SsLgWsjxiEw0UKRcTLpYx53JVCNmUk
xXCS8dGqq4eCKKfbVq4jiTNvFdJ54E6AaV5cm3zqeCuIVkbpaJ0J+ht68ROM90/l+H7b0EpqAEs4
Y3NlAo/oZcHFzpiajLGOT1O0fgbWPPHaVeBXoecaevUaxDksgiQy3kLFrR2AC8OL1/uUWM6o5DBs
sSiVjdfX3zNyZgM5FCXzaa8EDP9HfagvG7h4xPgHqauFcqEb3d6C5TN49h0wpqH5DUaCmWnz8ouC
iwrYbUijR00vvCRPvER+q+XJQugh9kyQuuFBq/Y+8n9gkoHkXSwcrK+OjaIIzps2fiesA8duwSqO
UutgnaSh5f6kVcU+r0l/vL3SOWxeJs/zFCcCOtpLSDGWKPKi7pUBBDpVlBJxtgq8BOzAUYPMIS+D
MmwYWwvi+vzgBokuSl7WUg66KUwOsd+pwkkpkawAdvJIcpYFgsVBrkjml13W7c2SdAEG4JRD7djF
HVQd+EmrIY2edCMNoB5ebMz4rG0/mrM4V4gYYGBahAqJecdqbBhCulvdkdj8XlrFySji08jih6Z6
5Dngi7f3fdXXwakIaNHc4EJH+tLFTGjeDiKzqsjWHobXVB56A+F9aA5o/DbJoW9Sr+6fLPusa603
g2Toc3Fm+v72z1i50NDGw8zRTNwHTNXC0esGuJwkrmooL2OObTIaZ6dBeGXjOlkLXdAcBjc8msC4
UxZZQ6eRUsfbqY6cA9pBzwXEnDe+4FoI/mxhcYAMc+T6pMJCihQk09/T6QvZMPHhnIujgsIRxn0w
3wG0uDl70adLsZWdLlHeqaJJdT10Z4jyGu90+YscHPDpVywg0O1OVU9WO26di+IN1GizNLmfln/G
+rV6ACvDNOxkd5B4cZn6Xqjostz+niv7gC3WcMBQ4gLQarEPnSJAKKlhKNfKx8PYzRTVGvcgLb5h
52pEGRES3WiMsQJz6cyibJebMZWm0CrSV3jak9KzmQNOYBWq0c1OmGf1J8ueGbrjzPRpHCib4IUV
h7qwPv/7T5/CraZJVinq4ipoqpyHST4o2plmb//FZs6vHRc1UTTIFlU7qF/REQBHhIVYwUOHeh14
svN068WzlE5zPvZyfofjhTDPIy+Oh1pBalhJEQqS6dgyKAsljz1q/63rTYBbyfyes0M+Sbxga991
oirbA4MI9jMfQmde5pzz71n2mAz7bvA1Jjzwhx8q506L+VmRG626lXiBlxGqw2C5QYa4pBTNOgnK
Kd2uoqIG+5PpYBRSMLoFClr7vMCCgYfInbUkliAD5g7T0Fukihr5lgzqIYtPXT15qfPn9ge+Loqh
Jz6ze2K4CRRoy3FoVSuoQ7uijhr7qwvAa9b+cWLqjwCiuT9l8UXG1sa5WbluLywuon4+dEWeovUR
OaCRa6qggaYno3/0pgx6ZUvRevWQgs0J6G4ArwGEXDiwloI+eyKyjsbRz2sohbLn2n5y2zbgvPOT
zHqm4sR7gpoF+dJkG7WRtcciMoqZCwn3C8DzyxhRAHGHMgxyuZp5lRw8NUvvY6ffN7byJNn4o6oT
j4j+Wzm0EB1up41rZ81ZcapQBQeLGVKcRcBOxyzuU8Ako0qFlnfbNdXL2CrqRilhxcpMRAuQNt5L
uEwXp9e10iIvGsqioWntnXSm4VTmXNtInVZcFVURJE942c+za4u9bBWrce2esEiQ1yJ5gO7nIVa1
o5Zpe6hT+7YEEqL/cft4rK0Mj915MhSvNLAkXEZZ3tQWh6pHE5W0c3xLqw2/78kW2+jKkYABeAcI
clCs+1Dn+BTLiymtEkVpmwi8KN/UYpcl/dFOpJ9ZvzeRBivX44Wtxb3BSO40NaoDkTmi/TiRMG3H
s+nKDc+//lhweiilzggiFAqWoEazKtWsbSoeqWQvxGAcid6QPR/yc56zBz3jP7pO1fe2k25NbF5n
srAMrts51bJRoVi4SYGDMEI6h0djea5zPJHcB1SClJwGhhup8dbEz+pCwaCEZuGMkbqCrTRNWQNn
wSP5DLocYLUmjANApzn1crpL/77NhEf2zFaM0gT6Wsu5a45foblF1UWabEJA4R6d9gfNQjBI7tHs
+1FnO2Mz0bk+A+7s+6jcAZ+PtG8RQySXOgi78w6bx8z9KHPdVwSgmrdP2vWF52IM35jHEFFvueoB
9RavCq2wRMTtX66rQL+89Av6XOlbpYqVDwbhJJAJgg4cOKMPhbdPh82VtMlsZoooN7RAzRTkrTQ9
99ArP4PM/w9lCbBHW+oYK8VrwNRdMnO6oJ6A/10GEkhjWC2lXReZpfFYdy7Ai8bJ7RMPvaAmNe+m
LPMozV8FTQMrzoI+f8iLdiNOr5Q15l8x6/XNnV88di5/RQk90zwWdRdxqwysYYd70xPFrh3/IcaD
pqheXfd+gxGB2992KS+E9O7S7vxNPu25Qp1GyqHpIvFHOoFDPKpEDNQ9U2A+pM8QZUh3kIzPDc+t
fHvr1bJyCV9YX4pplMlk4g6GdTVT33j/LuUhSYg3aO0OQX1sj6DUAhNOQHAH3174dWCf20oaOBGB
OZy1Hy/XPaDaaec9h+Xq3TRPujxRhgan8Ka23d029VGQvHybXdrSL22BEpRSPAjgYTMz04HFjx15
riTIDKASBH7osVE89vMfQz5WbYICx13p/kJPksvdsOFmW6tevKjJiDZ/m/RdpKf9yXTBCQHFY/Ot
1J27kWQbxlbepPO6URlHbMJ+Lt+kncFtUB2WXcSsQn93DKmeUT5yR8hRqvyPmITkfjbG3bSjoHgQ
Hjhje7YXueyfKedVvSe9FLspzkv21HRoWyWlSX62Vc4KLxsK+2tdVjoDRwOV5m6y9OwLybneBmCr
p8pBUwtWHtLaFOppaK3cCB2lSh8zQ1Zb5PFL7cmPU4TyDOqDBO8lPA4uv3ArXDro5ogv7Km7+jAc
80fjaB/js7qD5piX6Z4UByv8Wv+0EihfBvZGvXo1iH3+AQt3zrgxcLOauqh7ZfmeeMkXfVfScBh+
Teoxb4RnnzhErrWNJHblakBNWQdUBfMKGCBYejaTORUp1i0yUfjMimNP6FV5HOy4f7HLOIk2jtK8
kVdH6ZPBpQPTquYuGIeifGigTNEcdWBzbP1E7TroUIksh+eSTD7kb28bXrlp0fbAIAL+iarrkscJ
hxVSMZreRVmpGz5NqPTMfkr2t61cZ4B4EIDzBlyJaCSB9vrSjRSz451qFyJqyrDL/on137qxkf2t
lPYubSwuGjtObDXpYMMyX9U+aopzz3dyVzd3EjQGbQhwTPvd8kSot/e8eUsAyr69yNWg/3mViyun
0uWUCEkFMvdzmoh73hoB5b9TijnpXRc6RhdyKb51dIuzce0joiYEd53n6EGZdLm9LG11V+GNiJTJ
Ub/WuVl7mBaIv99e36oVlBlQnUfjCDXUSyugq0kapnMRmWatngqdNycT08UbkMWV5zMqfUhqQQoB
lCZaLpdmYt7nMaOGiDDPtydQgrb82oek8LPhdw8V2fB/fT5Yy4P32dxi71Kj7wTLdBHJDGO4ZjZQ
EMgO4geRVhpMLBd3jCvTI8YLMcZvaFVoWDFqQ5ojfHD3ZLtpSroAdQ71ASPdObrapXMqhqrfq+kk
962C2Vyix81zQ93ioVYnMK0n2dZY0XWWBfD/jGFHRwFogSta/hHPIdJmTh+VCkvfjaZI/Upy7amW
iXY3tSzGbLZRgO0Asg3g4mFTd9ZALPvrtodcHXP8Cjy9PsanQbq3fIEJw+7bMS8kIOXGKStLj6fJ
qeu2iJOuHHE2AzdE3Q4iUPi/Sw9R0hHgLV1InHSzeE2czhpA8SIx/3B7OVeXwIcdlJxB/TwXrBYx
2VAqmsiRy6hBZzoojPJP1YMckBSj6cVZHdy2trp54Lf7H2vzqj8lrHrumFWCrCmy3Cr2XatQdlMB
wneO4snfhuOPhaH1NE8eY4x2sYEVbfgQN62M0IbwGj0+F2Uf2Nm0cXmvf6d/zSwu0QZAoNwAhVaU
OuY3jLvHZ7130424v7ptIAUAp7A+5/yLqJSpQrIs7bFtOT9UkFyzGn6Wjra7/XVWfeFfM0vglnAJ
dXqMmkad/rvrzxLCl33+tdGHDTsby1kKcdl0YqZi4tM4mF620eHIW+FZnb4R9uaodhH1UFvCGUKJ
EogfDCQugixzqZ7ReJCRmjfpP7Udg9w05XHvSdXqdwS48SDO9DEgBd3Cya6sEMxZ6PiBngKQpuXb
vmAQNLDLYoiE0kK+HK9Bi+80TFLf/mBrKwSXKiIFhC5Asjb/jE/HKdUy7JpWDyhw7RiJ9BaKqsWg
+TzF0oQD6Hi5Nc2z4iMziz6mOwHhQNK82FSdtaAT1KcBSBKj9BouIE+n5r+ztMa8xtCNx9sr3DK3
uLkcbhh9bskhklLuXXtqvQ6cAh6LyyEwY2fjXl45zBh6h8MA3IE53itIVafzykjVIaqK8kjU/oCG
199CSuGUn00sjjIRugR1nD5EVvFCWhm0yj0lb3G8pZSz6oH/LuXjMv3kGhUXQGrrxhDR4gX6JDuN
NpAkGf8+MCG+IpGBNBvgHEs9Hlfkjt12NhwQijJG96613+Mpuu0Cayv5bGOxY0ykg6xqZYiGdsSk
GPUFR7U4fr5tZfbbZbAAdfYHOgqNhWWwqBQGuDdPxwgvWvVr2kGWBhlgfmyYVu4UnukPVjzKjTL4
2vkF/wFK02gDApW4OL+N2wmBUdUBvWWCmTg060qc2bQZx/2UEf7LtDPyUtcDdD1TJW5Pt5e8llAB
EQIAIcDyGKAx58P3yUcaZZqUUsHOStSOnemoGBAoRLGqP/X95Ek9j4R5dKV/2+zaTqNlhIbGR79h
WSyzTFDc5DIfIyIiohQ7AToD8UNaZ5l+u21pLXigpWFhZAeIOszaXq4vo+gcpW46RLaLXNGJ+R7y
EJZn16XqGzHZ6pCvfU2QH0O3E2nqXI28NGeXdJSVYozRmBht5LZyyDwz51a/d9NxKryeO8YApe0R
ciexVSdbTam1jcWNAyIpDILgqy4yHlJMVKt6fYomxu9kkwVO6R7BS/C7UIZ/EEe3QswiWqLYCqdF
E8dAZRlzPUtEQIq6ELVJo4cVs+kewvagyUm7Kbj9EdetoIMKNvgZQLNwUpW2sbAp10OgJIaDnll/
rCorD7eNLCup/1kLCuSzBdBVLa+1geaT6BCcwxq6c8zjXT49VSofn0jL2l1aa3Qfl+YuYQ7H5dPS
O6UupJcP+bRLB7C4pwn4iJk6WR70hYeNE7N89v/fXzerJc1iPQB8X3qWkw0YJ9KlHqbphBE+3dNT
90At9yS1KiiLMDbBF5+JsOVfVOdQNbaXTM+8PDg6Ks/2xiW5cLOPHwPw5kyGBb1tlPsvf4yiqHmp
AIoDnRhftG9umXu8PsTj6Fl0w9Tat7cAIkJNHdQAV3X1FBXmttYVLWwVUxwpfA29i4FtXGIfGn+f
Yv/HikCcAeDxLFePbOpyRUXFWdmLBC5WFvqxnnRylHHaH80B25s5lRpN0LIPaid5qWN8ZzOV6kEa
4kRi+s0iljgJBy9OPkLETeuaZg+hSwjByN7wCf6yl/MYDBwVVwKnK3S0esB63cZasXOcWglcY7KO
vQnpk6pqtKCTyrNp0PKU9lqMbVVfWzGQPZD56e620y/i1ceyAfrUEP2BU78ia27smvZyInrYgIzq
KBw1Dglj9BdJ239k2TtHS+NOMBTc+PNfGEYZDqKuAD1dyXWm1DXqLnH1cFKsPY/ZQ5VWe9byR1sd
j0YynutiS7tizZPAJwlaZSD/IWayeOYqmeBDSgojTNHIgabfGcnEVrt5WRv72FCkDphUA64TrcTl
WxBMkuj3GdDgrQ5ju28O6XP7jzt5WezJd+sn3RIIXRaOrwwuVoVWryb0GAZzXCxJudN+KtQr3qyv
NPOMt+QpMQIRe1vEsOtmUUjVIG+O5S6f1oRRW+O9rYcyfurToHik99ZdT/aq8LQHcPk8iyfebVwD
S4Dnf9YKQBiijg3K7yXVd1uRYVAxlhu2QvjJdJ9nQS13pvri5Ghy5V7tekb9nKuKV+R/NmG0qyEY
nLq43DE/Aojpokkw1DH0o2Wsh4rigJMuJyDuAEXy5BMnKU9lDYGAXrWm3eRo7S+eKM2+Sez6XCcE
0zRu87VStMSztA6oq6zidy0fvt4+VHOQWgaxeUASrEeo5SOOXQaxzFXQlFXQKNGYM0V12YqdbnTm
oTbkVhF4LXD8awrV7ktTgK5VwNcnRjgZOytLgdk+uTqaB0V9QlJwp29VjZbl0v98+/9dG/hgLw1K
Olpcp1ibIOw8Nv39WKp7qTQPYE/b57z2mR5qRrFXLLwQJMgkqrfbm7u6YrSp52IcZEvVxUFDe6wH
HiMzQtJiAqVr2lemqoFuTz+YRVG/mJJDldGN1/2az6Frj3UD8gFkzhLlZKnxoCS5o4aZcaaDc4jN
xCej/uBO791LAp0fIzCG+8RmIeB0wYQf0tjyMKL7vX38VtwL5x2XMHIQdy7gXX6COHHjKp0KLbTL
cp+Z3+JWCRswO2W7on8YgTfVmXpW2WNiHTlQ9lX8lDg/1DjZuDpWkg9knYBq4BuAPfGq4mEnbWEQ
qYVx/YAvjfAT78YpBrDxN3WzrZizeEDMfgdrDgYlgXdxweB7uWgIRTaSxboWOgn3TG3Yl9V4cBh9
kZbpoetsxCzIoMZZ6MIbzNC2k6AqE9BYt09Z1e2UcasqvHbFzAVAPGaQDKNXufgM/WilZa3YWsjV
5nnSv6cEDBJF+dXtoZoxgv95QLXTTYZTZ7zo1RbGY23359I3wiCKxfCEy/0Q1LKEOyAf6xVlX45n
raW7ShYeCCy0rUGJOY1cxDMUiv/HFl6nl7YMXqcOiKm0UGvP43NXeZJ47ot1Z3Xn7G9hJB8fGlP0
GBvFP+bBnktjOT69UzCKp0zyRqBB0o++C77p1P5Vo80vreTe6kZ/BDCVY2Ap/jJCKOl2hFlJUDCR
OMOB8H7Twb5y+QtcS+SUCBfnC7X+QKkslMftYqtHuewEfSwUnW60FFAYR5ayCN06GTIMu2VYaB8f
tAQzGeY3g7e+xeudbaTnGlwvfRz0HT2pTeXFQ9iIac8Y+5OO2sFFACpkBiaY9xq6gMNUnjSWYqJA
PUHTe+P0XcfcOYeywVILcBReAYugXxAG8Vja6mHHhcSja9ck37Nu1xonNQ6yxP59+wOsmEMqCmI3
9HQwVbnk9zCsXNH4gDcWS3rXlyP4zbh55GbtZz3Uijs+4v6WW+CDlVwKwRQk52jxmPjqy8RUc9MK
kU7TwY7i7irrZxljVMUNXDO/FxibsZ/z6VfRvJNkp80FV9ptIaL/H79gloHFrBwErxf7DIIkV5HK
qIdDJnMMQNWnnMV3QoUWuvOz1P6kSv41kebJVtrfqJfjmq/8fugPt7f/+rjP++DgPYJiDaiaFqFl
SIsqmRmsQut7adq7lEAIvgScRAc7sXls6BdgmW5bXImllyYXEabidVL2Jd4/piJEkFGj2dvTZER6
l8udM0J8kOSkem8JhqJ5YRR+V2aOpwimHm//ktnQZai7/CGLa6bOHStDTNdDV8mV/VCkzdPoTsWe
8F79ctvUSgCALbDkALmM448vfhlnLCVv+xrTHSFPyT4nmLCwSPYMNdGqN32lfcwgV2B49TDsWFz7
Vv1QKN703Fm+FT+Ww94ZftnCGzWAvtGyoR5UnLY+y/Wle/kLF7uRJCkFkkLXw6SO30maeRAUA3Pr
bhy8OB7OrPiKOdd9pr7Ezqks75D9JdpDhmeW2OqHLQukiJaXP2Vx204clKwTNjMUwEF/hU61pvq9
cZL9sWj8kgU83+gOLNk8/2MRAzYYgkWGAwbNy88DPjYXJNSOHqpGKz0pHy3pTfKOM8fLTe2kO+9N
zo4aUErAP1TdnmvfRpA2dSmkYJv9mISC+k6y8as+xHmXDoqfg8bPXIQBtc7lr2p01tQKw+sZKm/F
N33M2l2V9EOgjtM9jw3lcTLzbCbltqO8b8H+4VbqLum0L1psg2WRWP/Yopvr25bjN3VaBJnr9MfU
bd/wH4UuXs1PUKJ51Tqbnju7qL7UVC8fBIAuwQBkq0+mcjz1otX+i6Aza9bNmSTmNJZNkvnGt/pe
+aiAyN5DeXD8UmsupOtIrfi1Yz0ZbgKS2lrVXA/sM87fX3FIK2cmjlmx+AoGQpyy0w1wx4VWT4KG
A3theQ7LIIjtKaPlQSFnq2O4hDPODgY8H8Ym8C2BpfmID59q/pat2DHI142wtATkvnuVfx16pw5E
VqS/QE053hmkH3Mva2l1RAcE/HyTcZdQjQOtlY0Y70jcN8k6DUMeTfHbrSE4WxVNeqc08RZ/zUok
wNWPos0slYkp0sXNRIekyButN0Jwrx4aovde2gg9ENBr8fUs3kLlXKdggJXAuyELDwoRJNmXXl4N
vZaLrieh0r3qJPPqLTK0lTsOAQPNMkx1YBbXXYQT0DFxkhSShDHoZPK6CRq0aA3rCzRIZy6jY0G9
9uV2vJ//5OLkgsobKgw2pr8w+b9YU13Wvc26nIQT2jHH0lDz+wL9M89IHc1XRZ7vmLDY/rbRtbiJ
qxxtTqRSaKktaaKUtMLQWZGZIRnN19jNXU9IHOX4q93SF6OlgasmO0Esb8q32OBX0ji8U4GmxxsR
BY9lmWhwK7cxe4eELtfdUwcFgV1em6DYh2T3PqMYdvEwDvWbVwnfCCZzEFxs9XyvzrpISEzxVL50
n9i2hAPCVTMsetejdQlnfebjxv294qPzTB8o6JARg65ikSYBxohCFPoYIeUgSUxAVOW5SvOXnaw5
SKDBDxZ48JgAXL+M90OpYMJjNM1Q7fpQEsO307chPqVJumNjjFLtpqTavDnLzcObEnU1vC0xQ7BY
V69oluiYY4ZDEiTR3GRB4FG9KfG6ESgGn//4U26VT1fOBlIgzGU7BqYOEWkuPxiuhVawurRCN/te
lXuVHjIQ3IxJ6Vd02OgxrNlC6RKs+hjlco2PG/ZT2NWHJhFoIlmhLfRDZqEf32iYuFQORlV6bvr6
9wfwI8GDVhyK0RCXuVya0NpG6dC0DzvlHjzuZrerskNdQ7FZp1964dy5JCjrLQ3Y67MHYmXsKEbi
5vHKjxLup0XyxslSc4ztsIzlLqm03u9NPBhcC2Kmgwwso8x9lw9bcrvXZ+KD4B+nAq6Dqc7FwQOn
z1TjweqEOqfjnmn5kdN8S5h6pUN4aWXxQB8V0CfVpHJC0aSvRkK9SQNlkZIHsVPvjTYOIK38JF8M
jLm4adjGiten732e7dgWs/O1L+GXIKgjdVA1jEfNn+HTNttKkyuqSJyQNequzO5R8maj8HQ3RRty
oyxxfQVf2lo0+2K3bXoLl0VYpfkTVPTwDrd2RvHIimkr6KzcGrMtlFeREWH2ewkmKQZJGpNzJ9Tm
LVX67C2DeinoPBkNRMKpD/i4fk5KC+AmoL3urYbKl9sHZ82VPhhQYB+d1mV5ZKD1GPeydUIlBYGo
2nXSMxghh9tWVlcKABVgAnBXoI0XvtTKhKhTJZwwyb8OjHlpaXqF8ViCe3lQy0MeN4h8TpBnv24b
XvuaiOwopqHgYKKDc+k5ut0PgiXY4bopm9Mkh+GLmaj3djqo94Yl1dPfmwOXk4PbEINnuFAuzVEF
Mqw9nZyPG1FRHiX/kaV4vWhbVZS1z/bZ0CICuINRj00zOmEPMhe8mTGL6d1eypaFxReDWOooZAkL
Kgl193lMN1xi3vnL+w/0FegtoP6Im+hKM2HANA1ROtUJQTnlxe8x8sLpALo3c6uqdp2DwhDS3Fmt
Ajf7spVSldQsB6E4oVv/E1ceMmmRBMW486vBk+bfzfQjj0AOBpAN8k/gjK4GLzKHY88KywlLCrIK
Usfch86xuRGjrhMvwG3QuwfRDJq7GHS8dLO+s8TAeWuHlfK9HlR/dGq/GDeWsmVk4cuMQrBWzTo7
zPXUa3vVY9r9/7eRpR8bonJiUHaGVZH4OnsAcisAEfVtV15ZCTItvABnoQXMX8///tP14Wp4uutj
qoZjlhxBrRpmwNQ1hAe3zawkA3hFIdKggAtNz2WmynUpzQz8HKGVZYGb1I8suaME5GnkZSpAAd8O
G0jsleAG1BN0UKBchIizHFAeq6mcELDVkNkHy/xm+7XBPXerQrO2e9BFAsoLSSPmfeZf8Wn3KjUZ
xFhOaojUuT86WRFQpbL36bDV6lkzBNSLM79lQKFzdcsniqp2OvYPky4/uNX4Veo+9VxuBJ5VM+io
AvyCuHtVd0W/0wKtPMwYGFtP7fs0/yrM73/vCvOD4kMRBg/6Obh+2rOUUZURt1XDsum8ke+rvt/1
7HdfvUAtcqs5vRJJEdig0A2SmlnpcF7wJ2MV3kQO2qBqmDx08X3X1EFjWSjWncVGVWzlSsDkHJqD
c9hBPWXhCRA/ndTc7tRQsX6S+A9442/v2tbfnxf6aSGtplOSSvz9aXxw6rf/7u8jzZoLQsjaP5KU
T3/fGLS8sJoeKsVO0yJogoWGuvx4exFr7oX6FqQyZ3wwpp0uF9GYZcpZrqkhrX8XRuODcxBKjRtp
zeon/2RkEZtjU1OA5tGxkj4DlXj/CD9OzPTNUH9gNmgjE1gLM59XtIjRepsktO9UNez69mDob9Ug
PGrRwNxSeV4LoAjR0EibcbIgFb/cOmMETrzHpwuhXVF7cfs8TBEG6A1rX26VLlZdDVEGtwKKu6B0
uTQVdwnera2LWD2ztE1QltjCMqztmolpCGgbzaP6y5EPYkptwgtfDTFS/KZ3JFIhrmLkXpHQ/W2P
W7WECI27B9gkxIDLtaSKOdkpGp+hZexL4pkNXqOANG+NoK99nTk6oxsPtQ80pi7NOIDOpSUyn9AU
qG49dNpOQY1Y623ojKXoVW+k0mvnCM1wQD/xtAaV9yKqsYymtYEKQmjH0MZEoxr/za7ekr9ZAdp8
4Hlx2yA1BLxgEanLHCgigM7nBn9zXyVDmFFz9PLK2Xfm2XKF12WJp2E8squTu0EtgnjaOF5r+wpu
apBVQSwAOeMiYMR64mZco1o4dp1HxHPtPLkUpsYDt4K6+HLbWbasLZxlspiFscESANMy9ThhuzZR
JcSMPSfZT8q4azqj3shW14IVKjKQVpkLM0CyXTqOWtGCaxAsC1l8IKCadGR/0N3fOS/8ngw//359
mGTBexr+AAjR4mCrTU57DHWpITiRgFZ2Q4ESjJOMQd54gGB6ZlZsfL/V5UH2FXwqGHvCM/NyeVae
GNpQw1F14IJ1MMT0QLsb5RFVZySZW6iJtWMBxC4iJC5iZLOL7+dY+YRWYauFDPow1lmP7818g5xv
pU2MdOKTjcVJL6esdk2KPhVkTDzAvXD8iN8536SmBSOBOFp1RD+sz351Wxw4a3s5537IZ0yMlC9v
aNyoQm8x4TpX8Sawh9TJL2kpPsSLkG5uhM21nQQfDTSOkbLPD8PL76alvSHGBLYsCCrE1HyuGuZ3
bbnh/etmTNQGQZ4+U6FemsEVBH4kTaDpV38xQBoBB5HFFsfw2hUAZ0CnEqBm1APnff2U2aAM2Sjo
w2ihTBofcrCJMnrceZqGjTfhyrVJ8F2gooxavIGX7qWdymKtQua3wFDQyRvQrjvqdbslnLKymjlM
zLUiFIzIsmgzEW0c6mpQQ0eUwy4xSLszJs3rkyFIHKZsRMSVD4S3DWqLIMebRW4X3l7L2jRSiVyK
5F9z+35qo03VuHUTM1cOgiC6DItDG+PBJGKBGxq0RK6nJtZ9NbY9Rrvaje+zZWixlsFpKWuw2NBi
f8DfzdIvo7mRpK+aQCNmZk2eh/kXFyZmITU9m9cyTpXnjGfcX161peG26mcYSptZk3FAln5WKpmS
pTLVQkOLIfw6uuSErunL7ati1c3wTEfDAGEAtHOXziwx3mJSjWlhQWQXsNikvkLM+NhNafueuUDW
3ra3FlfnbBPCtiAVux4/mFpXmrWotFCdGnGC7uUUELPJfZR6VNSKlHRnZ6UJLecGjt7nmKrQdAYu
Q7mFgFpb+VxuVlEZw+Df0uU7N0POo+RIOercS/T71o2f+yqwFBFtLHlOXhZVPjwdHMA68OhyoHhw
ucc6Bo9H0AFr4bTnYCw4d8YxLbwD/YaUsdvwzJXLA9oUM6JsrvYhpl/awuSq29sStoD88kx2jEck
GFD7thnbE/L99spW8qgZUQD0IqQ3MHS9WBgDhcCgtviWdRmWVag4QORaPybBAsd4Fs5GjFq3ht4W
orsObOD87z/Fdw0t6yblWBrHDVzuQAbb+uS94YG2Raq55hq4pP7X0iLCd12O4F/CUg/xcvsnK39I
U/pWtfGt1qLIJzPLpLeQbgaOaiRNrfMCxjZfTd9Kd2PT5p+69L3PNhZRNxnARd32sz94zqFmB2Hv
HrrJF++y2FjNmuch5QQ5J8h7cagWn2dynaan9YBUwmB6MGF+a2daJWBTc7ZZlSx5hOTe1i15tTxg
JJFtAjsLLA26yAt3b8ERbOfAQIT6NHl6nJxk0r92Yj+47qknzMumd0nT59tuf/XdUGaawzJyDEDm
gNG/dESVZ6Tnva6ESlk/Ks0pV8vINdutDPQqbMxmgIWdkSPzg3P5ZAAVluKSWAmLsgk095v1Dp2t
BmNSmLxL9iJrTkO1UUxdWRmuAvRxMa+EqZrle72iE2YaiJreUUCQZtlMDAS7csMlt4wsrpwRwb9v
qJ7eZeopzXbQFDGc17/+QhfrWGxdDAFwozRhIrVa6En+kTjBW0IsV9fz/FD+tFcL11MaF486OaZ3
1rna87++M/DX/w9pV7YbOa4sv0iA9uVVS22W17K7234R2t22RJHad339DXrOma5i6ZYwc6aBgQED
TiWXJJkZGQFMCXYTUs68We98jfWE4c9bmIkhv0NO3zW+O9YrGzfxeGiLzzibPLv/58ua5+25xhvq
zEhAnZusTL2EVOWcQL8c6GenBgO55Y39Spi4iK3cMeSVeFsJPlwWYusQJygFtWYS4o7tSTIF5KNx
leww9Z/X18BFPDo3JD6j5Nw2pQYCkSFIl/D4/Z6RMDK36Dv05DWE1+WKRiaIE4Ah8QSfLg7dSNLA
bGtkIcG2qVDBY7FL/vFpgT98akSYnr7RkSCZYURKwFHnwILUbLLsH29OWEEzLL/WonleBGRHk5H2
fapn4Wz/BIOjl7NDnqzMzCWogrtyYkRwpe0TinShloVWDLxUNgR9Zvl1SX9Mdn/rpKC1H6LaVTs9
SCagELUaHYZlFQKn6I11iV6ktfTF0gSa/P2rc2IudPudL/0kaYuxzwkJnSQsDQtlqm211tG+YkNU
KdPnSU8TJSHh6LzVsuPxPVx1a3nqNSvCea/TxCmaGp7U5ovRlC4U+Tp1DW23ZkSI4EPeTCXhRqC5
RiA+pUytb5B45R33xcB4dnfhklBASgDig82F3OD5rDQqIUWdyVnY9MyldrKbotilOmjOPbujt3JX
BgWIaEAMECrFd9A7a6ze9E0GvDb1KPvA4tnJjb5XSenO9eBfjy+XgQzvc5Sd8YXIn2vifDpyMpSA
cRVhqTeADlsS3XSKmXkEcr/BpHVke93e5Xlzbk+YWag0xQq1kiKETrKvzw2ofv5HC8K0UtYlczvQ
Ihxp7JnmB1l7L1ze1s5dEI7lXo6mxDDgAuqZfVe7dQo70odiPtaF6SMtGpjjykG6NmrCKQ2WYDwp
S1aEWmH4inHbW/LKqC1shrN1wH9/8ixxhqIuuigtwk7ZjrNzMxsHg65R3y8asfB8BFsMck+WMDWT
QZKYjWUByle8RFC4/dGXiCFRXn/881XGz3880bHhUFU/94YSuUB/a1WEWQKeX7TME/0O3WFrWKiF
zYNyEC43yARBhFBsW1Ya4LgldA6HGfQHLc/+MTRotVwTl1iygksGWA64micId86daVrmdAS3mpBK
QVbKj6Bq/wQTIjDra2CUhWWGmeF0SLizgS6dX0ZOFkE+oA+5N/MidOa8uInMRN04pPl2fW4WFgEv
d4JvCRUEgGuEuYHokl3qmV6EqRw3+1Gp43dpHFK3RfpuLcQvDd2pLWHoBpuqSA3DFplf5KreG8br
iDNZz9foaC9RcXg0ImPL0zC4FV7w8Lb9hMxJb2KHWtKG4UbgzbTblnXtaRrzexkSylV8zxJz37QP
1wd0IR6dmRYGFEmljBNDYFehKu5i7as+w1U0KYKW/XYAUrckFnZkWqt2LQ4u2NnRp47LIuRgzleL
QqNGoXVRhI072o/gXkqSndXvrzu3uFr+GBFfqeCHAJVIj50sgyQ8Kl+6FKLiudWvVbaWlj5SJUjr
ozMY+X1hEAEThbZRN2FVtol+0MBb5U+sGt3r3vANJNwFkEIDdwhvDYEstLDBVLs2qB7FJW5PqAtK
2c1odXfIhP0iaGt1HV1deX0vjh6aQbAeoREJgqDzKdKKTs8hAVKENinygE5zEUistjeFnKwRFi4N
ILhNeRGGc/qJsbChnWHWGi1Dp4q2jdqg7TUyOmBkro/gkkeAFSF4AIGKFglx0XVKhi8oyrCxHyYT
CsB4CTVZH1y3suAMkgcc+gWcFOK7ME8tYTZEv9oy1OUtiNxh4V/cu5AYwZUQChFgdBGPwqRNJZbU
fRVSUj7YBbspkvlDV5MPI9e21525HDIQa6CJBi8DcJ6genu+CDqW0VxxSBam6U+p+I5XgW49/m8m
hDsu13ns+iLNQhT7xp646LFQ8pfrNi7DHNxAuwMStcCZYgmcuzEnkK2pTdhgfbWPTCgkvFTDrR0/
aWwrg55GXllpfFjO9+q5PWHYwCiOspkKew7yFfLt5NH8ZbD38pqE69L04DYElUzk1JGK4b8/OXRV
iv+Qwc/CEspWeWzeMHKrg5vh+uhdWsF1CKSXyIeBCAaGzq3YaRGbUj5m4TjqwTg99XruryaTLqcI
RmwNxWwNtyLcIs6NVBWCZ2XicT9Us1eMlqsPaDXoP0kyemi2LLZNwVb8ujyEzk0Kcbud1Nbqerz0
U0PylOGbBZQeFsSwlrZfHD+wDCNVinQP4AjnrgFYRMxRVmFn0IMMDVIOmAZWMbQL3gB5wNmMv1gq
RN2CqcQhRE0rC9WSeVak4FWWIWkgH1en6jLCIUqfWBLi6DRnctkasOR038l46wxr2p2XBoDIgpwI
LgeoxwGKeT5gqi0pSChN0U2V7XLabCayBs+73KC8G4mDP3H3AvhTONxoXXZlTQvnxjlKaB+ZycYa
J9dioJLK3v/p7uHleCj6oAsRqn6aEAuGfNAbTa6iGzBpbOahn1xNJb8miB7+czt4tCAlDzY36IMI
LrEiV5oZItg3Uym1B6nNLR/Sx9ohV7s1OpTLvQrSOM6BheovcJSOEBCSOgWwlbZwSWu3pY00AyWe
meQ/1Rz9FNm0RRvzY61+v+7gwqrAMPKqgwPYqSkCXAdwpzV4t0g3pdb7MxsR8NZyRwvLAqkWoPQg
1AsJ0a/S7Uk8HQtwgQ8tMqaVHm0cc3QR7eLJ2UzJW6f9vO7OZVRAfwgvbHA8gIkn4Pkit4260so+
JiEoGN+Z9ZYrjzQ3vl03suAQWLNx8qFeiHkSo6rKumqekAYGru0W/Cd3WnOX6o9K1kPueGWd83P6
/MzD+xK1ZIgZQg8JBftzf9QMihpJJCElZvd+ljR7pIEjrdlAm9tj5WdlrqTRL8cP9tC+zscPq12k
U+0SXE7nxCFQl512ejKHRindOKCs+GcjyPPASASgP5qzYOHHc7eIPs4WoR3SiSTrb6pGqlCsyfKN
XEi4pYKg08MmW9O7EH1DjxtSHMDyA2GD/4tiyVkaMx3vvTRs8oOkvPDiTft53S9xN8EEmk65bjCn
Qrwo4TURsXKVEhomFhphijE+xka21hAtLj9uhLfbc4U9FaVC7ufJfiKDnULws6VhBLCYDRRDZKnB
1A+/ClADphAnvu7TwrAhwKJ+g1wkQIbiuUGg9ysbIEwLrQbJUOg1pOgieb1uQ4x9Xy5BrtNB9obr
dgrrwepsktbOSMM8L72pBPil+GmOD2ANcMfuOavdvn775xbRQou4jgsenklCznDOVJKVNmXQqlB+
1R2ZHyBaPdzbZi77VVOn+yQyp+1YDc2WVs1arBe3NfcXIR7cSUgUgJtD8FcewQZbyykLdQdMEWlr
78rO+NHag98N41abD6vXi6URBhoPAR67G6SVwuky1q1OIEvEQnuGLBJaazUvGtqNLleWyySaegbT
iiCr5cjNwLqxst8vyOfgMF68QAEjjCFrJuJUpU7q7NFgeTh3Nq6FpKq3hsJ6T4cok281Q7mV27IK
qFp2O6UEmb4bj6mzz8ex09zczKcAOvD9U9FG7IZkdfHEIF24krZZ2LxohIccIS6THH0lxNo+NiAv
pSkshJ4UDZik12/MkOqVDMAFQ9LXUHApV1CFALUo9vyAsCu3lcqGXvhLUX6m90AWFlvzGYyH0S1V
vRLKHB+atLu+3BdiBgewA16IuwW2mHD5czSIVs4Kpr9UPuv+I7lTpUN2TF+uW1lY1mdWhNuS3oEM
G5UVFtL8Jm7cnpauYj2DeaoymCuvEeqYwtn410D+8UnYwobWWnGZaixsM2P0BrWOwRJjyEHEtDmI
mzb2r3u3EAiBygDRBrYu6FVEquI+ppQz7bBwKkCLiPP+kOkrx+/SNMEtcCpxhhL8tfPQbjDaNdhB
LCy6ErLFcurc4vmRHHKFWQ+Fyma3rNMVMoGlSQMcBMEQV1yuMHFuE7ka0tIM67GLHqYAWs6uMv9K
qs/04/rwLUQgqFggw4K3gY5MkWBnspNKtmo8eJteQvsmxP2eIJ7Z3JZRXgXTIBl7JDaTu6mQ3oFP
XStCLVrnlKv8dQoqD2GxSBRt4CCgycJqpJuEDVB9qF6tCkjoOuil+jg3yVtOV1bM0grFtReZPgdJ
KTRbnA/toA8VEKMm3vgRdXmVcUweo/poB9dHdmlh4oRG1QPXbPBZ8t+fXAhyYrTWALHIkLWHBrQv
WnxbrhXXl1YmmhS/Sqbo7RML+INmdMMkcxvEtXaACUAYxKrdYU0Y9qsp5PTGy3c1BNsBuuIvBuCU
z52BZJY+OFmZh1P5QKC3mceyB67rtHnUZFfOwWxXbLIO1fu3OmpdqbwvHD+SnKA2Y3eAkmwSaYAz
txZakMl9M/xQkh3UlQ/lvKYDtzTqpx/KR+xk1LsSn9+nTR5qYKtFadidtc1Ms5W5vVxC6D4FwxKX
k0WmTex6l7tqGiYKRJbav9AnTYViosJ24ABfO5Yu3UEanNNFAk0KWhExDLRVB9xgKefhmBWuAnYk
SXmvutSV58Lj5BvGAOROm7wo9GjLkle2FDjQ2e07Y5NIv68v6IXrAtSJACXFIYlc7MUzLh/QdjWZ
EZAv9abLg+iOOdt2/k2yAy4Im6QddtmsgpwaQo7j79Igj5VWe5P5OZDN9S+5AAtg2559iRC1ZrMq
JRUSZaFp+foUAFt03wX9pt+wffJgH/q99lT0Lu3dhm3K4m6mLjodrn/DRSlL/AbhWC01IC9AAo1k
rv9jCBKPBm73o71b23pfcJTzrXfuqxAjSQ2dkqx1ECODLlA2fdju9UB5djbFAWfdgT6Sw3zT37Q7
K3gATetG2oKed4u9tY3vP3fZsXbRgLTrt4WfB6D13Vgr4fTypML34b2DvcDfb6YQ56qxTitQjuZh
RWm9odqM/W9btaewrtvKRqoFTWJGQZ63a1OwsAthmWcvVLwZLPHJpc0sNdU0zUM6S25bbqvOq5nb
tPvrM71kBjRJgK/zDiukFs9DSibhWiCPVR7KBmN4+UCeQS9ua8iNkLVEydJYmnh9QHwOD1ZIdp6b
chDLbadE9BprcGkZgGV2fahFN+AsA/KlejXoWoDhHy+uLn574qy06AoQ+w5mm00AKyV5yKCCKFcb
afiw4Fj6FqFdPFLQus3AxxqHhrIbVpqrL7oD+A46sS1mbNB2GLXAn+ZhPf9ykm2jIFUcv7KqhWaX
WxWP3fir6Ddxt/KiWLUrRI8Iaog0LWAXijIba3D8rHkokr1ycLCOIFM/d2BanN4KiHBcX0lL0Ryy
Uyj+8ZoZErLn05uqxZz3U42tItWpl9A8RckbOSOlKdaqWUsrCYVQzjeCq5VjCysp0acBrYl6HhID
hLpOkkjbDnQ0rhUN86Zw2jRITasD8V9erWyXryujuKROTDtCtm/IqpkBMZ6HsWl4GtVfHPOtHTaK
k256vd0rLcRL9WAGo+XRmXy8L4fxQNTvY81uI7PeTu0DUuI79cGs8Mq8PgEXza98yZ1+mzD1lk40
CwwfmHrnoFp+o+ziBA0hnDRrE08PTjDizYLjy1k5Lb7KU5eDwnvIQPgA5RTB8GC2lVPlGJTsCYmU
/T3IxqNvZuF91K7iIbPith4LVLd0v79CVsSjPho6vNIjm3jDfwadno+evZVrDF8EFx+F3BFS2xx+
bAiRra1b05HogACabztSeMV0P2ebguXbxK3A6FfPa3xslzsAPXl8EoAJRcpPrEtDNGVUO9CkhSmb
Ddeq45sIPIGulFS76zN9GbRPDSGVLmy1WmtUnbYA0PX2TUSt7zF4s2rd9mp5ZRD1i0HkljggmFPJ
otXs3BK0gAZkUQCJcLrkHdmlzutZlqwcsgsL99yKsH6azuyS1uyBobIcXAJbTy0/nKry8KLzpmJ2
EwPigx1UBKQA+gWNWxr6Sm5uceqQ9cZFFGXlC/50Qx9maeQjajkvSNTWyq2svlyftMugBSdR70C8
0pBBEE9aUtlNHslDEQ6PVnuovNJw58SLftBkJQ5cvpvODfE5PXkl2GqVpxaQ72HroAHdl8ptb26M
Z7le2faLdr72O89ww6NzOxPV9CrtZIxZa2A3fVfSo9N0HqkPNihnrw/e4oo/scXn78SnJGoru4xh
qwUPjxZMSuLFVbCaDLmMGRi6EzP8M07MpF0t6ZE9AkZlebHpokkZSKM4GPy4DUZ1c92ntfETXnN2
bNdZNilFaJJPO0mRmHxiyP9J5iqlzJpbwtE8dTTLS6YCQNUV6JvKb1NrrF1VHV0VuOI+30STcj9p
8UoPzpqD/LNORrMZIEzFTDhYz/oti/Sdlfa+MeyQo3BR0Lw+mss+IuhaFs+xi0SxjTLGQCobMDZ+
RuS3obaukblYjEpGPOthVIaVJbns3R+DwvTlMwAWU4VBVYz3NHIbu/KafaTfm0/XHVuOjuAx/a9n
wuyZPa5WCRjiwpSE3TdDsp+nNhjSt6nut/Owc3Bvd2i3xzsdzUgra/Sr4eP8FOU74o9xYQ5N5jAF
b/AyBEg8d0nZUFcyKDL5NQCObmxOPyxlQrECaEcrSKkD1kitImjxqVMfSkP5wW4lcGlK4MxeGRZ+
9Fx8mQmKQ7ySkEXQhb2axU4vRQNwbdkduak8yXKlF/rQHdXMnR/+jS3eHc21m4D8FkKdoWWNQyYc
D4m9JfoPrXC1aPTMYzN4rfyq2rjjlNt/ZdNBGg/ZKd6IeL57HIZTpDEQi9rNJBtB5Pzoq6MKpXXt
SRpe4vljrFZOKO6FOKLgUwOMGalDNGoJx3CpKE3UZwiyc5k/JI5z2ypTcN2rpV2K+hdQFDznfMHS
MMgMTIG5jbVs7VqEgSG7SbrBG+SHLGJu0r5V+kqueXH7nJoU9qk2g3g7zSKMY/dDbkdPqSO8FBRo
DjmQC4GSpkoaX3fARk+e7OYpmaJ/yiQH8ijOiPi308IGduKKtESXgKvXNzj6KTUSMC41LrWyG+Qe
/XmNeUkITTY4SBXkndE7Dc4NPO6F0xLPrirrq757ShDiJwM8/Kh71f27lPzK15Sl+DY7WTR/2UJx
D7cmA/kR8VWvaHPNGsnunkwybPJSBZMcgF59vFfVlfuGmJT6MgXEJ1+Z6FgFuOx8RxR06K1Gq3sk
8bvAHG6hw7rVo3HTRb+ZVbpxV7pdQp47U1oJ9cKq5YZVBRlRULJhSFFNPDdsZZBxpoMNKfYy9kby
bicHkgANAXHq1z4ytqvCDQuDipZtQMywQwDGN4W3C8P7ZC5yIj/VgH9BqCZKykd1TPF66VdC27Il
5PEBxkG5XXTNTkgN/FQqP6nke6miKXebxnipSWuInIUhBNIfQgFQKeAvdmEIY4WMYzI78hOtrbtS
bQMzS0P0zFXI6LdpGpZj+l5kK7WtJedOjarn86bEiUE6lF6f4oZ4TbKX499a8zRp79eD2qIZcMGg
0w/gyosWkBTnY1dN8C35LUNCUE2/mWrlTdr+uhnhAYFVyHuzOBcC72qG5PK5N2UbN4NCG+WpTJJX
ddLRLeFnunKnJ32IKm6XmCvBWswlcYvoAuX5HJwKnAv/3GLcK7Gsjbr+hN24mSEghdajrc0cL1eZ
m0L2YbRBb9yVx0qmUN/5dd1fMSUP83iIAW6CUeXIHZWvqZP7Y19HUmGYs/3UNh0UQu7ygm7zGuXC
LCjko0M+y/E1nR/zbaXtUkID03yTgKNeGQUeVc4DHNjEIPPJmTV4+lLYi86Ua3nEzOiJSXXCgQHS
zYAjFGOhrMGFLuM24LmAO6GixqW8RXIhYk9MYaaaHDNZd7XQke6rBnrLpRfRl5Wx5V8teIWKJG4z
qC+j/0YsjQ64kWXW1JGj1jDjEMfVj2Egyh2dcnVj5FL23WEqyClkqAY1TJ73lWLeN3RoDjRvbzRT
Uv/ZA5zjEAFs4+qUGhowkEk4n2uj1IhVKvie3r5v+megLQNqaZsVry+2EKxA0IGn83lFXfSaonFA
Sb68jv3s07rv/fdxl34Sb3gtoMJZerbLAst3Und8WGWGuzy/vqwjrAOWAmy0iB8uVSWCoH1PjqNN
3W5+trJj0j22NgEI5bMo60BFDWxaEyERbnVfIwtFENS/wYSKs1NYv7IKGU/gB8mRVnFgTKD+MvK1
uziP3meriXt2YkO4H8MrpH4TPns/oBmueqnvBKRw+8/SLV+slWfl8jieWBPWikRYrvZyS45dMAxB
Knmm3/mxp3S+lfprle614ROirm5I6LvsYEwaUzfSfpPEWbldiE3k/5khcLSh3orq41dB8CTOaZGT
dfGAdYHM1p7exI9O0B9QB+0D2a9vh530jKbktVryRazhU6bh0oZsNQRXvzSlT4ySorVMqsKvFCex
B0oaPwFs2q1a+6kh9C1T17IBF6ekYFCYNcYSPNtjrJE4j93MiQ+p+l6bP8yyX1kf/A9dLEZcZZAX
xUYHTfh5KGlIzahqjORIFB01CBNKBgw3Rm+w5TUOqDVTwrq3EqaCOQWmJnacJBDuO5FrgRJuJWwt
bi8gMIEK50eQeEkzs5iOsxphe8kfcaFszaR9bDLtlowHxsq99nNQq73EpDtqrdGEitixvxbniW3h
DsUirUZ7hUOOuuXNzCO2X24U1CKj90q6rVTXovu4h3ioW62ply4sGLycwBiK3CLvyRPmMa4NYio9
toVsFXtaTU+OPjouA75a69p0ZYwXZhKIJM4ZiiQwoHiCMVa0qBUQzGQNYWBvyKUnCdjBbW9rK7Fy
Yd/xYiTUCi3whuE0Ol+d+WAzfAjmUrk3umOlB0RDlirI/iFJA583nhQBKBh3FuCqhbsbM0Aim4N3
7Ygb+U5yXii7S21l5XF9cavnRtDAizAC1nKgg8+dQbGjTrqapUdQ/M5pSNral5SnVNlCVs8dy9bX
pJVLsJiQ+suvE5NCGKFaosYTxDyOxSdwx0nh/sh9+/VD/a1YnulCG93cNWt9LGIO4T9GcR8FzhoN
IIawCZR8xhUxydLjrHnZZ3GXvenBsJ33plfSfdZ79kr1eHlc/9gTVmOTGhVgo7DXdwfne8keExk0
LJ5eAZO6XYO+rBkTJjGvJ6lNtRJ0iYkD0US8/mLbs0bfko6Zsx9GG0+LNVmWy6fF18r546Ewjb1R
px1L4WEcDaiYPleyO1K/1AaPaWNAo4942NQNyKiGldNhdS6FA52ZTJPHCWtW+VV06b5X7J30UsXT
MW3DHupNPfT67D7xnPSua9ZamflYCmcTNswft3l0ODl1dfQtyhkIxY+TLuUBK/sZ96QqD1YODCE3
+td65cBKg2tdozhzbqbOyqno0zw95iFihKtaW0ibE9VtkqCW3GG+WUuGL66hE4NCVMtQgQX9NqbT
9OZdmrhQ3nSBpJ++/77umVh/v/BM2IlVBJE4VYEh8m36LI/Wjf2R/QT3zBCweyVzfzFXO7xCwd2d
Ry9/Ujzl5foHLC+fE0/FrSnrYzq1WD7F5MZP0PTUbocNxNz96rndWnt/xRzfBxcL5sScuDkBS5v7
EeZGH5Kyb+rHg35fBlrijdvQefDTD2PF4tpMChuzTFojA8Fpeqyj214HIvg4INWgcOhA8lQ8p+ka
3m3pmIfWHWd4BJU/0vnna1VS+gLAd8zoUN6NQFLkn+ytLjbXx3F5GP8YETZ9pcXpFBdNeowqFaq8
s/meqLXikWlcE9pZujDxirnFs4bAOItZypymeQMZqPTYGimw6IdpE+21sGteDPMQp7+qejc9Q98L
bNayd93J/2dz/DEteGk1KjrHoZZ4tMf7iH005o3Weg2UXqvYneSbRvXr6pf53P1MO09vvsV64ka/
GJi1m+rRcL7r9iYFfuP6Ry1P759vEiJelg0VCEoxHHEqRb5R0W6TQdXHByHgUZqH4Lq11SEQrj3I
EWeksAocZk2yqb96j1nvMuc9NvqHtkUpcDyYzCvLw/iZpMp+sHejsknpbu4ApiSeOuOgfdS0fcfW
YA7LO+vPSPDfn8R+sJ6B+oHPjpzdqAfTG7N97zov8YO81rbOg8Jl0PjbkkjoZLTWaJgFHwSjVtxp
qonf6PkaFfb/Ewr/mBGCfqE7iV0OcMhxXlQroGFfu1RzM9/+nh6Sj+szKwq//hX5QZLJ8/AorYpU
I1LSSW3c9jhiskB27kAHuy36Z66RM6mbynlh+7R+GRrvpvxtNzdTt2HSHoVJ5fX6dyyvsD/fIZ6t
pkPHTtYRSnJzV8yeAbTwVp9vmTlht99n5p2Z+m3ZuKrhj5AAGIuGl0MC3Qpp8yhFu076aWau/rTy
WQupLWDk/x4e8V2R9nOpMdSKj32fvEr2Jm92UwKZ53s81hpWPOpd5UEu4FCXO+r8UtPXrHeJ8oSE
/6SlQd7pgLHvymmTVz4zyJ6pt3FW+HNt3WiDy+wJQn1rZZXlUHnyzcJhPqA5kuaoaxz1l+KNHelj
dZttx2B41r8nj/QorSHkFk+BE3vC2c24JAm0lNNjFcXzZmogB6hX0PRCL8Oq3OLSbkf0h2SIg3MA
5Ornu51l4PVXLGyOXAPStQCbWhbv5f5Jc3zor7fJjMT5szZvzNab7d6NsucJyhSTq2deg8u+1bpZ
vLJ0lxJn/ET6+5uEWFyiHU8q2wrjDeHOZn7VJXxWSvxCmjda+4sy2y37N9QwNtcX5+JEnxoWovKg
qbNetdgzSXxT5EcNxK8aubcqUI3fF2SD6mSE/kO/tEIoCV+3vfTePjUtRN1yqDQrnWG6lCWIW6KX
NA6zUnGTH7a61nyzFHdPbH2N/0mEN8vaSVv8O9aF4uoycce1LbN0mp5aEEKurqdKg2JTeszUaccm
dZ9VzW4uVE+2khVAzeITDRhbcOiiLxsKW4KtmJhTqcrwpskDnIqB9NPyym3pjbf97bRyS1hemifG
hFAwz1ZbV/0AYzLkOT2oLfdWeVMGESgfabeT5h+Tuaa7uphLOPVQiAeSieJ1oyFmqn3mTqVntLta
9epn5x5M+EVMXGQy7A6K74+W9A1sjNdX5lI0OrUuXu3Hhllqg+gXVXaxjZET8p1Rx7k14Hp/3dTi
UX1qi3/LycpMyrzOC/A9HOPixpy9TL5V5BqEpbd250pj2A/Ei+v7YmOvXUUWw+DJvAphUBmtcaYT
DCfWbtQ+K6QwHG90QTqxJdZv6/m6n0uH4KmbQoCjkmPUJV6+R5Lf1XIepMCWoG0r6pEpimfchv3r
9pa94zRUqNTzDsPzYe1HNOrE7YQgvze4Hikw4F45bLPWt49avZqL5TtOvNeBKupvc8J6jTUKEiob
7jnoqi2D+FZ5sjzoG+E+AT1kZKHX3maLAQ0ZRJQIQaCIXPq5f3Wdd1kd2TCYSI6rDWR2ZwNJhOuj
uFQAUTjF1n/NCMeDSnKAoAjO5ZTdJxqaQTdWdY8eXmxQV+eynh+g8QD418zdYkrAu+JZ5lpaaDGy
nnyDcE6MpQPQdopvGKBJvNVuFMWVP4rcK5vv9W/tofRNeseUZ7s8NFKO0vtajlHsQvy63/4ZBLTI
nI91nPREYp2Cw1lGkfUQv/S5a9gvHfXtbFtB84DuWvpEh9B+LL7TcutIB8LQ/TSlXq+m28wC5Zb6
QKrXwX5Kwd3yP80RhJvPPy9HwxOSL/i8TN4yNDt0d0m77dr3mW5y0Ljbmzl6lGjYyv1ehhJGOveu
DYnw61+xuL//nqQLLrs5GvV+UE2kz7ZO4mcQhHg8rrH/L557UIGArjFWJFdyPveUqWpXybFKjs4N
TVHxUKdAJ78zK8zbt7Tu3K5U/NoOjP71unOLQfrUsLAN5oGCVXKYyDGi37rkM3u+Axb4ILduPP2W
Urd7f7xucGnJg9UD1CQoR3CepnNHy3ZKoNjcIG4YKTpT7uXspYnRmJGu3buXwsipIcExwuZW1uwK
tcZxcEsyeIb97borSwvj1IKwe6O+Mqy2gSvUKD0VosDzEFJ2P6TvVb4x+jVt00VzAIOCEQoZK5CZ
n49cpgDOZ/CZapXKq8rcjyhzs2YCL4qRemBcVHwtrTfXfbzEwyBnztt/YRhkHqhWnVtNFckqIdIH
q377SzqCntKI/IeMuP2u8ulvLfDU3tv9U/DrV2A6MSv2gNCxnOW5gtkOuXm3vo/ftCd5M7/J36V/
c709NSUEGYVk+WAOKI6lLPLM/kaz/DZ+NJ2Va8LibROiaMgUc7AJHn3nIwnki95PGk9X007GC0Qa
faKS4gVNr6Fq5vVjPdHJzarKCcHO0T7o1Ej312eTLxHxLD/9BL45T25kTmNrUtal6dFSfL1u3aTb
9/nk5pBu11cu10vbDwjGL9gLGnnEjGQH1GsuV0gHxXZlH7KyNlykviT/ukOLCRoLrwUsTTR5oiXk
3COr6Qsc5HibWNOxjw9D9Q37Tps/q48ckE2wVXXUJb9nY5O+R7I/OLuoDEB/8379M5acPf0KYZMU
k9JJTYP3XhzL5tYsSqBSZagYXLeyGKuBQwVUi7OYoTn43Nm5M/uoSXF5Z0kAul+oS6gBKM2k4gH9
Izi3vcq+lcO+/T2uZve+9rm4dE5tC0unncfBqh1cA83xHlT/h6iVDl2R7bPxRZUPvcyrkqk3Nq9q
+Yv0zJuUDe3DSUKded8375Ph9+nOUPZNscH69+Pop1Sme6qkO51kYPOX9ulIA9Jv/9WY4TEA9C6a
8sQxM030g7QTbstDBtqU90K+nWdjJ7m6Fbnzt4TuCfKhdbmxVg4HPheX44XeVB2deQqQdedz1c4O
tJtxRzo2iQ6IDXPQw68l1XaSoEV73cfF1QceuP+aEh4EJhtm1g8zyjVO2wVJW847wOqfrxvhS/ia
P8IzoLcjYDZbGc/WUtnRQ1JPnhlTN4mjYxT/jAY7sOI1GNTirQi8xX97xj0/iVd9FQG4lGHybCXe
x6AdN/LUszQ8Vzvix1rhJ0BHmnM4Nq6cTv51j5dmEAwuHKcEPDS4VM6No4ko7weQkB11sDMFamHk
G4kmkk9TM/8XcZlzScq4EYElUCRJlaAnhA5ih6eqMrdF/Z30Pih6Ark3gzhfuYEt+gXiO04vAP0F
MWQiw1qZU5rQoxYlkPdJALElQ0P8Lp/XHo9rpoS4qOcTAC1ZRo9Vy8wtxXM4oDQmGzmz15I5iwGK
8yH+xy1TeMrIHZUiNTXZUS5rpgWtXbfMjZ3G6jY16efqNpqVIZsOkoFclicPGvStBjJEIE+ZFSOg
uAaRoDRVou20NKLKPputuLtpHXVUfZWk+Dn+P9Kua0lyHEl+Ec0oQPVKlYols2S/0Eo1tZbg15+z
+m47E8VN2MzZzszOWttmEEAgAER4uCsF1Lj7URfyOz0s4+a3JEY18oiaPG1ooCalpRaNRg/GKINT
N9Smtt42YgWBi2EQ284CL0Bp2NhGaNvgHQ4rUWBRAligS8gKgKn43F1NmmdxLSspbky1+z5btfPV
2rH1gSZdK0H78+XNsXbw4laIJxnA54Brs2z69ZyiF8vosmNjfEpas9dxJgUkiICoEI9C+dVW4KgR
kHrOZr+nxdUYuyR9KMbAG5WvSTgG6ico/j8vf9XKFVlBKgbdREC6guiJCbqFOWbdVIX5kUSNJQui
VYiFp2Wge6o89JFb1fh62eBahILF736JJcvNKsDi4li1VIjzY+d1klVAadG2vpS3+bE/Qhz5XxhT
QTAHaTEQ+uFafr7ESZ/rJdhrwECyG475pq+t4Snb2/lNsq85YKCVnQsMx19Ti7edRN4ygi15WMaV
4XiODP0rqqI3Vcp5oW/VkU4tLV9yYkkdgwBqR7BE92O6Ra8oKhEBfQQTPviOtqVwVbjQlCZoRkNn
5ZMhPqOZEy2dSfXImd0150E0NEFAupBbsid2bkCwq8rr/Dg1V5PsppOdiZNrgmvnUX5p7uvaLe7C
YhGBzkVqZfF9IVvRtFHL+8sfsnJJX+Az//kO5txp9HpOaqHMj3neWeBzkGrI8y3QkpDHhLMWMk4t
Mf6kVYU2opkxPxZefFfyivDfXVjMleFsIIwP6WFMaRFgQmNq66WTNJskfUjAqHMovur3MrKGrxmQ
BFt8ptvi0bgesfC8O/Na5XTpOAAjKljDFum0c/fqMhJBHqODewW3zU4zrqvenhyxtaDL3rw2gy2N
H90TdOGKxmoVKCLd1oMlbfQGj82Ci1lf3VYA9EGTbiESMZm1zYt5yOQaX9PvJyg4z8HrIBxyA4Uo
Wm074QBMQKS+Eu1m6jsvH1pwVsZ7NfqHHDXL61qBh4FBGCBK8LUxcbKb00mQlCE/PknkDZIrlmFA
rWNwMxWsmI48bAPpSITXlLyNCu+gWl0RyEvjVgXFBrDVMCsy1UHdGMYE/77v74m7I7v5vd7Em3yn
3w3uIxiwbPHddEQQP7WHnhPX1lz+r/EfCU8xGpqiInN+BCkqkArtIRe50PplEVm/X96iICEFhhmq
Q+cup2a0BeuvCJeb91plZ8RrUeyAmKKtPjWPJlRrdbfhSeh8Z0QuWWXSQyqaFMG1uozMGZzRLZwY
xGFed0PsgFqT1TvprbBX3Nddd6P608OmuB+up+toq/4uHVSA7+P3y2HsO59x6YOYp3mEnubWKPFB
qiXv27fKe4/s1k4+r2p0HAxO76pHcws1pq96e1ceTHxjcxDuP1pHd8ON+Wg4wArsum14lVmvuM9t
JPz/Zkvf9A+JlXFyvCz/2feOOF0zxim7su5CecDHgvcPfWb5XazZ2bGzBUd+dqV71e23wbX43O86
e3t5nn4eO0Ay4/K/ILNR9GRz3HJb6wkhtDlmAhQEwK9nRh5Kxj3CE7JsAZK+l+0tIzlfFrQ8wTuB
KF7AYmx5pVLSYqibqjsajxjosPsARLN5yh1e/nUl37WwKC7CGeC3hFI0E2TUkRg5OuRgKN5FABj0
96bsjyOx9KlyhHRX92gT5mDDl63FDk4HH9GSrQQDr8icaK05hHVZlt2RJOpBStCxa0afzaB4g1z9
vjyPPyMJBKNEKNxAXR4ESN/3mpN7SzDlJDYArTqGreijmx4vKZ5m3c+bwLkJximNZCwqjdbdUR8n
L2sr1Pi2de3EhgSMDOdM4AyH7QcqaKr1agxbU0fuwyz1lICHguaZYBxCrLSklPplOBRqZaFqJeHz
5TX5uZew+HiqgyQU//yh/RC1QVkPaoY1qWhgyWjOaiPDmePSUbPSTerxtyk2nH5fnk3mSAfehohB
kHfHPEhsRat31ICafX6LeGL1A7A2hBMw1qbRRAcV2kbQ4A/ekfPjJVESvSAFplGdqeZSPQERjia+
XJ7JlVzjMpV/rTDHyRg2JKsluHdttY9gQ3JS/xkcBvPeVmNnur1sbX0O/xpb/vxkL8VdUc6qWXRH
alNqxW/mr46CrevpspWfl6/zITHbKTcbkIYHsDJ50UP0xDuB13br3xnT2FqqNGIVwg6xR22JK8xH
1RxwwTuiU6MnnONqLcydmmJ20phWAJzNSwxvPypwj4CU81H4p2yQOBOX+dKBe4QKBMIcE0wlUkdt
HMPKPAlOXm1iSfEaJXnvesO6vDLr4/lraXH5k/U3zSiZSrnrjmVhFlYgQxdVKg7AHT0Jdcm5Aa56
AZrMcfkF9Bvdv+e21K6b0kSl8LU6dIoIaDzpfcal7PKI1vcPbtagggYi+wf9+QgMfSXNMBM1V2EL
ULbcuIJZ7CoDxMKRK+vhNSh87TJUXsAv607h9Hr5C1bHuVyv0WwN5RNW8i0Oc5B0FGJ3zNLX0sQw
Mz+MePBinhFm42o9hJvzSMIoTcGLxuiQCeNtLsScGLvylIReDO7T4CGAH6LWc75oQWgKvU4COEj+
FSCzJBogQsxsEN3lDRQc09zK5i95BEWtAt2iyU2G3O1L1CPK5EZNS9CtQC04fqjmaHt5llcujudf
xswA0Cp13Dc6jhw8Ih2hcYL7BkD338Hs5tf6dpSACnb0R/1aHTzt0zgaQWup5Mh71/wMPvgM1NTx
xpVB/802NPQdKYxgGtDcl5p2JN9OsgTh+z3NLVXjFt2WI+38lrVkqvGaBih6KWgyYxYEQaUtqfoF
jTzHFs13TfpWmq76K6zf8Ma1gPQU8i8hFzh79+fRBxgSJIpA+YJ7l8lyqxrVBJIQHS2Mkf5L1Q5N
+n55NVfSeTCw8BMQlPPQpryM/CQQNT2Zy4wkw7Frx0GzmiY0nqnR6M12SFHu9/PeMOMN/t18lwSj
VxySGzMEr9Na38oCwFrO5Q/6ub/Q4Y6C3/IwQIsoWwYX0zlMjSCajshUS7EDKg5xm1BNrByohfFI
J35GYRiTodWwvAwW6pnzwfdCLoXg8ZuOQpbtSE5bu5IQOKYE6lZTwbs/rw5NgRIKQY0FBU12S09z
2RttNR2BdRH3YMHWrieQfe5kXUw414tVU4CwGQgdEHhhUfxBrIlpQQYMjJqjjQbVbCurpQI6XnQc
Xl6w1TlcJC/w4lleIMunnDqQEQ91FMjTMSnj1grlbZSCc5HSye1VOruXja1gSU2cLkhVAg+ytEQw
c4jy+4grdUWP4iSYt2aotYNVqiGIlMEqZM52qNMqvcVmzuw0DBtPzzu92ce1nr1X/YCHn14G0MIq
u6p7TONcDB4vf+DP2cD3oTaPB+ciOcLi0RUpzOZpwvdpVO2sQZBN4PzH2o0UfbYrQeBBTlfsITFO
RLixAWCkwZzt+hzqQq0I9Fijv+uApny612Bl15Vt/CCSseYA+H7Go4X1DxQ5gOSgq5p5NF2eq59O
ev5bzJ0O+SI50EKCubpT3tOd9nz551dC2/nvM6ENDC8hBLbw+zKY1X+lh+i4M0EHloAsI4c+PK+3
/ftIPj8kzu0xa6HmidKDrZMCxgnBhkPWbqTnRPs1NZsJ0FGD3E+CK3WWuKuSyEbNzhqnuyb6rAmv
pX+lEeD8S5i4NleaGlaTgmbb0FX6g/amVVcysnP1W+LVhS0WKsgvzf7mjTPjS8Xx0gwwscCUiTCj
lEOPvflS1U6TbtvZywMPpevn8CPbXDa35vtoZFzgrNKSj2BeN8oAcY68LeZjnMooxpcxBdQ6uDHj
OrAGueQRsa76k4KdjcsYqOagpnAe6WLIg4PovJyPvSI7WvyVgmH8Idi9ztK2HwxwL8eGd3mEa7tN
A+ULCJ+BqMCb5NwiNaF7rozijFeC1nqJmFQe1Tte3mr5FXbVTq0w81hnZhRM4zAfjaa0GynYlNWm
vwIFgBUcDDPh3GyXCP3DGqRTRBUveZz0zK7MuqxIIAQ1H00jzK9FPBusrNPrnSS0yqYl5XFIknL3
L+bxxCazcoPUjCPCNWyKQwLMUDVt8ro0tv/GCiryyI8B2Mq2rMVpkJF2ikR0cgwVWEKRsZJVlNUv
W1nz+oVs0FyU2yBSz4xlSqF13YsoOcvdFF6Fku7JgXKf6Ubh0FglHGtrMRrhHvgrvOhU9NueeyDS
mUIZVLl4nKGhaY1G331gnotrtehr9/LAVtKnIDhDZnGhNwSjosF4RjiQmbSBMR8Bg1R201RAKSFt
Sxs0+NQuUjF8GjrUIfURchx1A0VYfTQ1zsVpdXZRS1dwkcF/sRenpVFF0kfkMmbkUfdJClXtWOmp
kyKTYkez8Xl5zKsbHHL1eK9CsEE3mcWcUzmf9AA0a/owtd6cS6JlNJVg/3Mr6CvQgVoAdAEEeueL
qOaCXKsjHLPUx7siTWurN/v7/58NNoiYvaDHWSwe01yQrHjoQnswebXNldI5MG245qgIich4a8xI
9FQvDCWfYAUZ/T26b9uDblBzF0y0u+9FJOpSo4VkUAiG84w0wJuGVLOkIKRuDeC3q8aC6Y0tFG+k
ms5OL2jxQ1iRzI4yGnM6u9a2DjhhUONAK6CB3NL5rKO0XhdmLovAgwaBk+J8Og4dCKD6JEuPlyd/
3RQU4ABwkgDNYEwJiVyEbWoi8gg9teUsGh7L1iCWSoEMuWxqzWNRxQRZ4aL6ChWC81FNqhrHWavA
l8Q+vJ6TZHaJ3In/xptOrDChoGtyaCwgZIOJF2yuUV+VOy3rCecCsTpt0K+FyjSe2MgcnY/FkLNp
SLVQOoLpAoycA7CE1Swn10hRaZwtuNJ8A8/9a4vlGa4IQDmJYIjHHBkGVISMphh8CZz/4zZUZrH3
Bxor1BLaeWgcxaxzulViU2wt6GG3KOFnao+UWUY0S4zVNrS6RkUrdEkSNC5cXuH1WdFBxSrqyOKx
z1RQzfdCJwUiGubSai91uvpCxbG9C/rS5JRglglm7wKQZASwDw8YIKYZvwVETq86M5WAdpQfp1l9
b2r5PlKPoYSGEFyfF6xJx7lTrQ0P5FPLGQM1LOjxnC96E5G5nlrYHJsqAss2FH8qIYo8gClCjqm1
q44Bci0VJQvQWrJHNS2TbpDKSjpGCUi9D53mTIELCc5m/Bc3j1NDy6Y9eYMHQZDKiVEujlzc5lFs
Z2HOSUStHIw4ngDkQP4L9LIs2fFIllf34hVhG+6Lrt0kYPuw1DEH0OXxsgOuXbRRsUXIBLOOosM7
zodDhyYypwHDEftosuVwcLQuIl48NdO1QRrB7uJy9LuGoNKvGldab9DnXFAqzqyudIIgc4KaAC6r
8BWJTShXGXqpoVYqATahWWGZXU0EvfryU2OAC16W7HpPOhD+hLIzVtEhp9p1m/Vunw03eVnuhCKc
OFtzZb+cfRBz/FVNaQqjvOyXyNZI7MlZeQgwCz0drRTKhzX1CQ8UvBLwYRMEcTrCAR5ZzH4xpgr6
SnELm2HukORWLHi94+uj+mtBOV/uCW8us2tggTRR4GWo8JnTsR/jx2ZokM2I76op8Gtz5DxE1nJJ
ZyNj3GxGmrfKmk460uJTS5+Fa3DdW+VMHxKRbMokRpbIqWhsm0rtosP2Oi2t2OQQsq5UTTC5kO+V
gYEGZoswF+xiLnCnFhAjgNJSgFuphNFOddUuRgngzSJHHjLYJ1rnBdKkWUWi+MrE01td3IYJw2ff
wLiV3uJEMSnOwWZM+zdREPH0K4ahf54G3JRmkH/7YzrIzpwXPP3g1bByMnzmCNZGo5DiZfg6uhME
4wO3V5vo73PGyyuvB5W/ltgDuG7qJASEGTHymEFNG3LX18hjJ0/1w3hD3nk8KiunDKYULFkoRym4
LDG7pgniOBqSRjpqnU+Uo9B6hHJScSuny5kJZtsMg5xldKwRnbQPjAisg3L+Fo4GjrPd5YC8vkh/
B8NslC4f1VHTsFHy2QZiaKsauVVq5U02cS5ka/f7szExFwLcOSn0ZxAKeqRq63TX5J7WElshXzLq
lkI0OpJkC4lyCz1ObzI21YDFi52GUI8O2jPJlS81Fj8vD381Pp2s5TI9J6erhLeZlKuYaEN6jWJH
DCqLQMg7/tUKN4V0o0ScK/baQxh1aORYNfA0L4Li5waLPokTJClwbxisBr6qgDXhTfvMZcsAcqm6
b3mw2PUodGKRiUJ5OYt0Wua9jQK3qiEcM5ubCrqQNNwQ4a1M/bGXN1UpllY7PKkdJxSvnjEn5pkA
1Oc1hb5jv0AwTehOGlJitWGduJfXce0OjnkFhgns+As+lvFjvZxAoFfAjGbY8uOOYPfPoOzyZau7
ykC2YfOeMatb9MQg487QZIlRNMPGIcNs0ayxekN2Bek1ryKnm18uD2815JwYY7wm7Lsqnk2sYVVW
v9o+K2wjkSQrz7KU85hZ3RAnlhhvGXWqj3SCpVnt3Fy9Sw23Ubat5pvUrqrZRjKKY3E1Ap1YZBzE
zMc8GXVY1IdiYwRbOry0OZroBu/yHC6/8+MkPLHDHEekkaVM/V6wJrei45hsxI5YIQmtNK4dKe85
FzrOmrEpQzTaJ2mnYlyTtmuh0UCCwppFztWdZ4R5sudSGQc0hhfKo+kCmZOasxWIj5dn7r+EkP9s
LjZ7JwsRTcblNiXetW+FU2/ug89m+5Fc16kd3F82tuIOKP4r8pI3w8udfYzko6n0AdQbjmXTqL6J
for7oFTF9whCsk44muo/zwoumAd0WuHtg3Y1ZgZJohgdRM6l46BvqHqYwDskyIVHBX17eWBrof/M
EnNvGE2xbJB+lMAg42rZrjbRYgMhMYfUr212A+AbEtkcH1zZzchA6iqUSpf3MMtPQDRTmkqFIm4U
87gTmyq7B2S88Ey8at2uF+d7NUG21coJmbbhRHiCG2s3MzA0Q4ECc7sI1S/+e3K+ypDP7JBuwvXi
KfmsW2t6UK/Hl/xW9LvrgveEWtkMZ8aYKCkMWaeVsHZs4wpQ+MbNuhQQvM7lLCTPDhMjc1MvK6WE
HaAqHDUKb/racEJj3tfKvuokOwUVnJqrgoV23ZtqNHdGmu7FKN2keE5KlNcVzHwOgMGLOJIB+gno
Pygq24JAxA7w0QDyTCRDsSqwo3wbGDzpIGZbfhsBBRtA1iC6R5cFcyOd5qIwpiEp/Un9VKZDUIbg
wrNCdcOZ22W7nUTpP3aWgYBSALUWFqYnDmEEtiPohJlh5hjyi2lnUmlLqiXZpryR34fy2EUxZ5uw
2YBvq7CHFge0kqBjijkbREqqBuXN0g+fBGGf+OC/Th5EzcvRNKNsqDRZ9WcQe3W9qak9Eafl8rsx
14n//QKAr5F6XZLfTHAQZ1IFiqBD23J/U1umtfyteKb1UlqeDFDYvnqLX+rny7PNHIl/jOpADqKx
A+GBvYwq/aSMkg5pugyvwi67ieG4WVXaebyRlasq5LW1rtnDUwMy2ehrhTMxTpSPrToIoVL5xtQ9
ls0jKeOrInspkKzTBXM7td3d5QGubQ3cPaG/h3oPanfMrEqVWpVmGdW+3BjD9SjTfpeN+j5rqMSJ
7t/KMqzjomK3yOUi7QnQ9nmkk1IUwBo9rv1l3cJttwu34bbZjdBkD1sr2AAsuTP24aHbpVvktrZN
dBVmvuiArNGPeHwV7FnzvbKnX8PMtNTMaWFkSe0r5WspJHZgvCTBVRLom1YTvKpW99Bcsob68fJ8
r26kU7vMNbwlxhyAC6f2p2nySO4MuWGD9yqYHrHGUmobteCY4UuYedL9gKb78qYJO7vnbaeV3YSu
R4BYJJSSwDGx+MXJsTNoSVBUIz4jNUcn0a+SZrKkqbcUNbRJySkGfdfYmKWXgNEB7Atq2grEcc6t
maHeEUGrav+gLzv3CSzoDmDsXrlV8b9/vUvWAjkP3cj785/U/gKY2kYzpBtYoa3aoiPZk0sh5Cxa
Cud+w17eFldQUAcxUajCwwiXuPOvS+kA8NuEuSD9bEFeFupP8eusTretPu/EREAf0hXQf7sxpS5V
s21X65wJWlkNBSnyhfYfvYs/Cq8pyYrcGPPW70cob0Ho0mroLpJuEqTALvvfSoDBPkd8QQsSQGEs
y0FMInEe0Wnoj8Z1B0oaJbtqxc4u5n0zgTF0d9naypkIaxoo4tG5gLw5s8kSfZSrYZhbv80seTMj
h2blPJGZnzsZPoxbjQGRTh0upjOXGrUto7TFo9LPwl9yNjjp1kDTfdY7maxbeLgMVXUd8DjamXsj
9FFgFEBvoMpVFItU5jyMhbQw1W6MfIARUnce5MIX0O3v6kOTXhW5XNotmvPtXmkhaTXHnEfND3+B
7MYiwy4t0NilknPusVEWaHM5zZFPM0jcjSjn2ynJA9eE1N0+HCErnNI+dy4vJpOnWIaMLitcowC9
QCfldwPgSchIkAs3skKJ/FIW7TqQXqcWZMyXbfxwz8WGDIgRHAZOyp63AWn7SdZhI4rcQnXRHqeb
XuCR7FfIK3CszOGZqeXPT4ajpIYxG5UW+XCVY6zUlkZv1eFeqMmtVNxfHhbPFrNepdznvaKSyC8G
K6yO8kv4GQyQreXM3tpWWBSX0Ie69D/jOXM+pqEXqaEWEvwieW56DXLP13q9yQ5h6mSHvJu3U/V1
eWQs2u6PV5yYZM4zdFEKSq4uXlFN94BNHjIcV/GkOhrtbCOEVnfcQT1zuhOn0ILsxUy+8jTdXP6K
1fk9+QjmfBnartFVAeMudadsvXSbX+kC+l8vW1l+5ewUW5xzSWeD3gc9h2xlbmiTuaIyPKaNQAiA
dHCs383pzFtEmWOGGQxNu6IADgSO2W4A5NvEc2mZirCR4rvYuUKTW1HeN7PF5Zv4EayZ4TFxtJTz
UTAD2I3kr8iY3Xki9hij46LjRK+fB+63JV1eyO1Q4WQr3+aMxqlijmM/NUjoxhVBU4E0odY0l0cp
kWI7T4tXVFw/yg5sFODKqWwaFQ8K2k84Z//amIF1QnWP4HQCFuJ8w6RNNBW0xphTudqrsWsYAygg
Zkvg2FmLnZDGQ4cVSrq4djFz25t1rLWlEflqWrWbvpSf9ZHUnAC9FjxPjTARLclLKVGoisE06Zc2
2uVHRVI7lEC5EINbtOoT+/KGWJ09sL0toA3I1rI3+r5NlXiSMSpTvE3pq6lXIE21O/l42QybI/mO
MbKM2xkYjHBLEpnD1lBDzUjAzOGXAxTkNlKn2UkCEjJ0FAMuB25+W7gFewlnI65Np4wOAhONBHjW
s14akrgo1GaCl4rbaPLi0tbfm8BGFWAseYoea/5xaovxj7GPAgDyYQuICXvM8XfFCV48C4xzhMEk
04nCAvhVQVDeWFn/z+oYf1ZJQScNQV8JSBeYPKGBy56ctXPso43d4VXh1mIvWlT+8+NL0Dw5rbOB
JoC6wQXEurEn7ZcKDs6i/cVxtGW7sxH+1ApzfhqSGhXasAwBld/n2B22H4aXuZq1vWyIN5plsU5G
I8qNKogCFiMKHyGasKnF2jIUXmV7fcn/zhlzkGSBmRWU0NifU9WK+7uc/D9XnPHagGilkZSYLrRw
2kV010oZZw/yhsB4rdJ0QExTDKEHkT+FZmoXc1BYazEMqXRcOXWc6bhWny+FIEkRAPRYihribjV4
eIvEcM32V125l9d8NZws2TOk0tFAwmIdBnVoIZleYIsbZKcm8ZOp3LTKPc4mvO6lqyGlHCdbPWbl
E4vLF5142SyTWq1CWIxuBWRVSGZVx+xAHVW3JBs810PJOQ9W3frEIDOXo4judA0pK1/SH8M0d2so
i2o8IyyhzHecQQ4BSFiwMCyIz/NhpU3RNnUrxr58pwHeehAzizyGrrbp3fSQ/1LviJdZ40Pypu+T
0NrViadxfIatpf75BJlA5GLJZ6BF8fwT2lrIJ7nVYj+j3ng3f+SOVh/MYD9Xd2pGfKo8tchi3Qgf
YVRZ+j+Ud/xhnZmANsrCkQIi6ovtm4Lei7gTbbG+MsavnP6bgwlpc7w10VJsovHjfKRmVEZqEZBl
i2umtUgfOaA74uFT1rY5bl/IsYoa3J8l81ODheMN8sw+cF1b00z2FLwAl7ff2j4HsB39noBaLln6
84EAtNcD62YgtIMslZRe+KLRp2nipFMXD2cPEBW8cAAjg3QF4OdzK6OhxHIXBrACHorCwvXS60hv
d2jzABPKTAdbiXhkNquvvlOjzNBSBducaDCa018mbieBaDUb9VmTvrSQelof7YLh6fJsro0TWs9g
pQaYgPxonO1AmKgFiRn7uHUJSOaG7uwbt3Xu/avBLflJlOcAIMZV83xGUzUwyrKNEl+fJjyFNqjs
6zS2NOTjhegumhQriSHNx8uPsmCc702GkhwkCZAjRaaHOXnKtq016BfHvoJTJyYt1LRzaAKo4HwM
7Tq8ps+CdANuq70c3EHwWn6H0lbtNV+J9qArKsd52bbzP1/zXb8C97FG2IZ4wTCzFj2fsU/d6Uie
ijvjffb6+/BuvNd2xNO3mBhQdgx3DUQ23lGguLzc8nK9Yv0afSEoO/2xzxwlsQFIjKDAflZawZXq
qB/TLfoLrPGuA7j3l7SZD6YruPloDcF1aIPybZdttcfLX7HqdCcfwRwvcgvydbGGn8vjY62hnVAx
rGa2m3wr616EGkIGhtrLJtcO7YW5DKEJ/JJ4BJx7XxUmKTQjksTPZmWvyXav91cD6vuR6YW3+ftl
Y4tL/Zzkv8aY65QZj2YUpjBG9/E2OfYythYvDK6+pTRg/gH+XKaSvYbEUt8LJWRR/WFBMOcgKdO6
32EAUXiC2mxa3y7XUsVMr8LgNQbU/vIQ17cVCogon6Mki3+cT2hZhU3QQprQpzbiY3pXJk5xTF7m
zho3420TevGNaJuv5VF4FV5H0+GY/1E8xTmCB+uC5AYjHZLS5+Z1uZfmEL2qvnY37eLUCZ7S1Kpf
gtvAqouXT4611V2DvbsUF8D5pTIvoqitUmECG4jfdNNWHO/GK+Mj7i25NCxhfOwaW3UeecwQq5sE
jgqtGNQtwQbCjBBp56oAcbffv+nb/jG1gVSMbXQKcaZydWec2GHGhv7GohqSMfFV9cmcUa0znML0
CXkTdkMzceLP6hG3vMH/b1TLTJ9cZTUZThsXsNY5v5GWegic3p+vUbDkplAXD/ixCfUFaA7vWLzk
3FI+d2aQCpi/EtIfU+TVQCrYdbSNDVfbDU+TsslSq3xq9SsZZdKAlwBfu6agXeI/5pljp4BcZVCl
GKg3vSubDsH8sk+uu8ff32cCeaqbwazG+H35ilDLXFR9iitdf8CLB33TVs0x918W7q89JmYnkwES
C8Ai/KJVvpJE3xRVvuuM26DU0L6A1rXrUAEDH++xxVlFtqQ3SJMoaznMKl7q7zX38iSuH4d/V4nl
uiuLOAnaGrM4eNQN3jqPoKdu1z4JL6ZjbMJ9lFmZaNGP4FX/RSRLvKIeuDblenP5O3ijZHaFPAzV
PLT4jBDd2KLwaxhumpqXE1lujz82BK7NKDlJyF6yUykkEULmsvVmJ9y/6ltqq4fuObaDQ3MXH2s3
4QxqNbCc2GMCi0hK0QCVbOKn5SYnd/NCkdjeK+OVSm9KMFtcnsL18/DEHDOHqtAMqK/BHHpbrGQA
FSTZzJVT+3pqq9Vtw228WJ4Al+Zz+fOTUFb1JjosQsznaOcuvcNFYt/6nyDvsCa33f3D9pI/F8eT
4S2re2KtVLQBZ8S3tcqXbQJdtOG3av++PIurUevEyuKoJ1aUXg9BmzMlfr41bqlDDlyMNs/C8ucn
FsCAVBSRAgv923TAXfxqOuRu5SYAH6UeRKIcMLLfQw388ri+sY2XFosJx+j5wLMY2E6fbKQBPBoE
nN+tAx4N4BLSvem2FVgQqBM5z8JG3CqvkV1vyq14QCpiqzrgELCp9w/x4j+WlAnh81hrRWZgSQOS
w44K5CzKizygwNq2x50FqIjvexJb4G6rCMinSEj8GPQyUVAhw8DZ6KuTC1SVCewjipbo3j1fU6R4
UJ+ITTztvAGK8RuyH/f1ZvjMNpk/HcND4ZvI5LR2s239atP9Ll/aTf4Abli33/VOdR1+VBtuamfZ
7+yKn34Uc2ApgRyH2YSPEm4aT3Yrp7XRBe+CDN2ubOJd9q/V6umJNZbwicpx1WZ4SeMgIXYM/v7a
+iis3C5AUYJ+WM6dTVmLPafmmNg6yyhfajkG14MweNxOL5+SF8Gho5vxTbkRXUitPTduvlc30ja4
qXBsJVe47sgW+nQ33aNhTVthkwO2c3kavqmmLkw6W0hC63yvBCK+yxGvhBthh6aXndLbIKppSmt+
iKFAQp+UbfGGR99eOwAfo99FLqRCv7TKavEMfQg/FFsEaDaxguuI46hsr9z3jjudNiZktzOgqmWK
VVKAVnqql790+3W2JHv/xVVa4DggS8tlhFVWkwTGxL1pxZay8V4g9Gol7hvvLbh2fTgdFhO1VTUE
DGPZfxn56rNbpfqd81KVP+FueHCd2mDidi+ICQGlGRwcUTO6EazBglCER73QmaBSgezN5un3ZW9a
fWOe2mSCNuS6BdVsYTM0qFf1lR0XgJoF2aYL6bYK5r3Qt9t47O6mtL8xzOh6gExFlYHOb6YbRard
UDIe5/5G4FUzuLPBRLyJ9onZUnyZeUwBgKOusu2hBJlZpS3Ygys49KXYV5xdv3oHP50PJqT141hH
44x1Fjfx/bwFJOOOOLlXOx3nrrj2uDgxxFbTweMTaGKP4Y2u6s8HYpmbxB2t6O7yAq/6LUjQUE9f
eErZcnCbtiIV8jD107hxGgmylKWd8Lrxvk+fHzHpr5XvWT25cRBob6mlEKW+1Ozi5Lc0RVvd2Jp4
NU10uJ3iyoo0E2p4lZ0UvT0o4zaS7DygdgeIWzbnD6OgW0XfbZSg9EDeiiIf2aa14IZJ43a6crNw
Ewd1djRTMDa1PEKZZWMxnw/kHYgdkE9HxYnNA1TSCFRv3kU+QU9S1aG7Boq/cvhYjJzVWHMvaBQi
p4PsILD1bIkg7yYoJqU6oHBdvS2N7KZtvPh/SPuuJrlxpdk/9DGC3ryCZPtxGqfRC0NmRAM6EPS/
/ibn3LPqxjAasTorxb4ooosACkChKiuThp661ekzOBN5H4OVQ5Z/WHEChA4ONHFtF+pon+ITNJTh
hcfTUwzwW9ODRN1G9FzJlAklZsR81RSblHdFi8Rne0BPazBpid+quWSLrlkBhHHhogT1DyCTl5EQ
FhKirCYSbxz+E3bqu7RUu+IOQEj+sbB8wZk3M8WrWpOjkJrP5XGorEPhjpummV7mTt1c357LISZ4
not9CUUTlDqBTlw+5cxU1MxsnnRUhfU8pH0auJNmhPkIwpksHG2eb/vElSCKlhP9s0nL0NGjBGSi
IyS90qHP8HjF/A1jWOpQFqADdJltknvlDngH//oAV1cLukP/tSZEUZrDR0ergEUwh6C1v9PoRySL
iGQDEl6lwHK6vFP09NQ687iNwOgTKAUIpq1ifO+sBK3bpilL8q/aRLv20usAngtLcEItabii5Cj1
aVDkSG42nbNl86aUVRRXLgnUxf6YETyR12atxxVqp6zRv5QDuEfiyFdaZTfOWshqJV2wPcooEwlf
3QDmQuKBPiuwawiLlusQmba4BTBENvwcrXnr6Ukw0LzyKdpYrjvI6g5AhhtoJZy+UF253AEgZtIH
1mKIqbZnvgG0rOFDy4Jtonr7v1kSRqWY9mTwEnUZC80D8XMTE904ZeHUHkuJpVXvOBuT4JFoS2ir
TkP9FJZoGfL04JZ+RJ+H6G/OwjNDQrANesbGdOliKFO3WXWAek1YMAkaag0b4UIy7J8lEpx9YL2n
0BlLlJjdNtWtTfU96be2e9KMb3mxLR2U0+yExHzyeSOZyuW3P51WNnqxQWv8QeYquIeZKbbFUIQw
5vc5fhhlPSay3xecwjEi3vboGT7F6W9L/Sa9S9Z+H4Ql4J92oHaj24urnB3wvcsdb2oL3FY1+J8T
Yz6MuidrRl7br+dGhFC5tYq8sursYw8B70XRAZSZ9273+/oGWjvL0RK4gAuRgPhUDjOndkhtjaan
xruh9L3RZXLDa/sGCUQw0KFeblumMI7Jcjl0zTFZyF3ZzbRVY4XgdCBacVAgjnV9NGsvVURDf6wJ
oX5CHbQGUyBwsmQYKLjfwOIyJTHaaPLWI7TT+7BQaftUZfxhdiCHhX093HZdaYFsuuDBUA7PLp1z
yYG46jF/PkukH3HnpnKSYcE+pbHiD6ZqbmijysSrV9cSCSvwMwHQhaTSpV82nE1tbzMANo3Rx1Eo
X8y1uwvtef9YEHZW35Vj23awAMzyYwXVFGWMSKoPxIaysmmSWjcP7b+UhVmyDyCENFD1Nz6ISgWj
WptoS2keN5cN8qeeHjmv77tO9bV26RVK4t11J1qZxgt7wknvuMXIGIM9+BGBgBbakW4m9hf38YUV
4ZhPkhwPFA1Wau/GHG/y7nee3nS25EW6OhacsmipBJEs4GKXLgGGGoOq4Bg+gS5/l0NgGw1k/5Kn
9j/rA/JBy9HBZYn+1Asb1+d+LSHogY/vnx8TJr8D8M2mJu4lnnXZpozTPVeS+J63VThlKbglaVlt
Kqf6TXtKT5nNgDsz4tepMeY9H7smkHzPyvGF73EWcR1n4XO8HNz/2bGVmkWO2zj28mNps4Maf69p
9JqmdOMlNrFrJOANtG7OJIPEHzIuxM03FdW3DqXH3Bze1Mz+cf2jVr8JiDAQmVhoLfvI/5zdP0bs
tUVuYI4UJUjn0Dqy/gmZq0SWipPZEQ7TLGI1KFcRXCV1dYCQ306de8ISa69V2rHJqu31Ya3ceEg3
/DMs8cWu5nZhDR0QRxD3Bsyuj4IoOjAuebzIrAgLyh2IXk4JFrQganT/lTovkSE5QNZNmJBJRWPc
gne92BD/p2VWG40N5k0HjdgwHoYgN74a/cPfTNcfK8vqnXkBS5yE9jmspA4ZIX178mgoPaVWLi6s
Cd6UCwke3rKiEW6aWTcDfcZctyPZaDn+REcZvGs5hYSA8MKKcEoBJ+OWpq4sQcjBcQffBBl0NN9z
NSMWVLBbGTnrumP/GZXg2IbDM+QDUhTlrfaY2fUzzb/V+b1qc6C4ZczhVwcHokvhVi60BrzGC4Qq
M3SiOZSkeU7Ur111R0FNL01HrZ74FtrnlwZJtGYKc4lkkYPUEMY21D7uSf42ZM/XHc9ctsin5UKP
HSJgiHIBrXHpeb3pjhUI1ZDFbeM0zAqHgdsiqfyJUYVMfZk9daVqEbOjecgyRjexy76OBh+IB0Z+
otU88hG9ZMRs2W9QCcUESj2GP6d94WPveP48Dt+tnHek1cqXJJlo4BRZBLJfzSU8MWIQ8kxgy/Pm
dHrxujryey1O7uYh1oKqQtdpzXKXlKxvQiRFQCE92uNJS0AZYaqlE2rxoJDSbGxQNRjG5vrkrE//
n7kRpj9xGZ3rLM5ONejK6qQPlFjydFs9XdA4BnATOvE+8WPi1HE7pGWRzbYetPhkTLtc7Ykli7rW
0pq4X/7YWUZ6dr7YXe5klQo79qHwQnDMKZYfmYiVD+lPZW9UkolbPWnOzAmHZjVnqEQ4cKrknnQS
sjzZlAkOCzL6Vo80/HYFxKh51xzmt+urLjMgrLrdt41dTZirOIvAhvXcDI4fQ5Uoe/nf7AgHV5kb
Rt0y2InyQ9tsXSCC+Y2qSza4ZDSecGJ1VadqhYHpip67W/c+fRolfTOrR+KftRYixv9zFMiVMCA9
UYbVUsJV9Mnukh9DG3qyCVs96c8sCeEksAuGPhewpOUbtJF24CqLCdotVVk39fq+/2e3iFzuemxM
KJ3DEMTOnDElfXKDzUOuL//qaFDKsD4o7CAJdbklTT50WP1l+ZsvHgBWit1hV7rEebdllBWr41me
6/gPeQ4xhuFKXFblWAL4oW4R/hJjLAiT4chWx+OAZnrJ+Vuo1lyOJwebgZJaLDu5Q2Cg8a/kDimc
hKD5j9mScGnV55D8RNYaBPJ4YFza8hhEK6sKSSFehFkajv0GCLyqQGNtWMswTqtn2ZmtZYOdHZ1I
xw+Z0sEWZKaBTEskN4Ds54XjTJ/7IjIHQJi7DlkhTk0n6GKZltGqA5yNQTjSoCtUNI6KMZTjbWu9
W9WhTmX6RavrD8KRhVjN1QEvv5ynGCUGvFqRGELGPZnRcphrpMkTUqmnIZes/+p9pkPpzDYBDIbm
l7Aocd0p3Yyw5aSjWBJO/XzrDEzdxrzUgnjqUh/NaTemO5nB1I01GV2tlpzea1O6lGzRMAy4D5Lw
l8OF/PZCWlBhSudfWfw0/kWPKETq/vy+cDvYblKXtAHcmsVtUFKbOOUPZjxfP4PWer+gL4TVMpDY
17CVLkdhMHC1JAYqgvVwzFXGfGSrT217P3bQkdYZKZ0UrOBAsGBBafGQde5mgBrWaN07qUx1aW1G
ESmi9epDc1IVZhSSh3Y0JvgWDQJZAXJCzK/y/K7nsqfwqqGFZAWQfZDkibxUvPIi3YVKxKmf9fc5
Kr3QSJUuSLHvwuvzuyySGFxDjcDQQcoD2RWxrptW7ZjUToeGs4o+93V3qqe7Ut0ns+5z/rVCK+Nc
SJ7Ea0cjZhDs3tDdwwkpzKI1dnRs+IiXJI03xa6BJmmS+VOsQ0o9JpGM/mAtvDg3J7hpUrSV3mga
8mups9e84imvC4AMNEYaNd3/xWz+GZqIyIAQFBgBegzNrV7Qrk+SoSElGDDHL4b+YCRzoMr6D9YA
tSAfweMI1S9Q04g+WbYszeYU7ZnluLE0eqzAlpR/caHS6XrQ7cyC5GindywdJMHB2q3goN3VAp24
tbAEXO7LUtPt3jaR2EhYGv9GPh5q7kOl/cUZdm5FCEHUzJtxu2F0Vp/tagNPnGwzt/Xm+rKtuci5
FSFsK3JvUrscVhx9+qZzgiDuAFoyPzVlMJe1jY1uHBBfIf5Amk+4SzmcIzFVPJfBKKruQCv7A43K
qp8m41/UAMBvhWcb+jsR2IhiniNziz5a3gj27II4d6ZJkHMmk/Na9YI/VkQkgD5BEtAwkbBRjHcT
b3LQwkj8TFS6+8j3AnkC4hLgXVxwCF06Wlui+dFoUZmyWOgB7d9uqmdVuWUxgcak17534376hW54
a/qaxaWfz35R7XV+f91F1mIHFz2R6DVFyyxQupdfYcxK1zqsRhMw3adDvEmqPUtve3vaGImsPXfN
HRe1G8i/GcCniEunOE3T1g0QHX1UbHvuvxV57KcQTL0+pLVz+MyMuHaJ5ha1oy64iueOEnsg7i/1
LcruqKzJZ+2OOTckbOKxNyzWd7jN6O/mDaboSL7MSmhHgay9YG17ocyMU8lWURn4aCQ5i4RdSEcg
FMJZf9c8gkDu38NevPNfF2ooDTAGeWTh1wtgXGb1BLEa2qBeY7010e762qwNBOR9FvLTCFbR9Hvp
boVSgGVt6dAux+aLzawvSdXuLOX9L6yg0oCWOcsywbd5aWVK8KstCIBORZuBOpWYw6Mz9RI3W62x
oOYLtBW40EFlKtz33UBVPuYA14xNyFC0MFgXWN4TBTF6UUI6a9p5xdZOtmA5IaVxUFRnc32Ya/sJ
hMM2/hpAIIicE1RtMr2fMJlOk3VoEvc2NbBZAS3KhsRKnPzr9A/SruhG/+jhR1ebMKtzp0RF7eEp
047M71sQPbJhtyROrFoSbnweGCzh4oJTujr08hYvOnP3ufOcmDVou8IDMAXDDGhm1LQJIV2D1Nn2
+iR+9shLW4JHzlzreJ3BVvFi52TGMuoSC+ujQXi9tJ+DI1U46AtXqUtu4XlGB6A9M83IdmVVcNLb
qUdch7r/oz1hO89QQ7B43wEXoqDDxfttlL+xw6SMJ+sTh+Q4yKjwHHQE928bFle9OeF1rtTfgV29
L3l+q8S5jD9pBWMDMWtUrT/ELlGnW66wM2+ISrdwyxjj0fKSgOjadwqV2HibsDhDGN8S28t2OUdr
Cf/e1fu2dsLrLrK2gOcfIIxUKfTBnmc8CDPvWbNuqHJjhIMMqrcS8GKYeBWh/oueYuieXA5TLbmp
cDyqT3katk1NUAJNBjCxswInC1qAzMTvrZKYLLRk2Nu1pTwzLca8kGqDvvzSS1aiFy/fAryhyZIt
K+9dlLV1RG0LaS9EkIRdAFnMQq3HFpPYKaHV7Ny3Gn3wqHSAGCRIpp/jFDCr92MzMLCiHQXZGDR7
Cv31+lquoPovv0PYHXZeD6zh+A768s59+9AE1ulH9JZs6hfvwDbKwb4vHp2nOJDYXU7HywfppV3h
vc/YpE1WCSeKX+IyLE1/wXnUi5CxflDbED1npSzPuZKrgU3kg0B6sZDCqoJN1SuqIYISyikuW3Th
mz6HLvtIwwULZ0eHrmfE6E7JLHkIr/QnXNpd/O1sx9pNC4UbDXNcEaUid729TQLznj0DjYlor/3C
XGLHJKFkeJ1+SOZ58aNP8wz2SuTDbDC0iH0vdUpBw6HgtDUVi6jNT69LwiQZt7o3brqkusna8j6H
6pfWY+D5N6ucZGHhch59+gIo1yK4X7C9ItVIU/cRyxIV+aNpuFUbtH95/AdirFfGlRvem2+SEa96
FpKxgCFCChgKx5ez3c0Fmz06gx5ArQIg3Q+pMkCRpXa/WM9u5nP1tRn3FjhdCVUls712MsK37IUH
AfeAyIbTOAxF7U5HCfMOvlzeGWWYS4ocq7N5ZkLwJQdxTBQ5Gk7/JHALSsoG/FM2UdLOZzKw4OdX
H/z2zJYQCxT2bMSTYyK53bk/W88kUJ75cn21lsX45BzQtTOAOMF6ibn6qWx6JLvgHNACJkarhCg+
VT141bT3VLlxlY5Usptl7XQ3sEI2dBpBjiRmbA17ntRkthFNWdj+9jdwPGl6JznfVpfpzMjy72db
PmuqGsz6Dh7MhVeFmWfHYe+pZOaLVLzTJqRhRSKxuep96BT54MVA0k24l5vMxf1RWNlp1F9KNSEu
fXHGbxVAiNfXbG1sIGjGEwtqUgubw+XYUhDH1XqDDTZiJAFwk/1piqw+MOc+9fWB/gLbgyaxuXp2
L4Vp8KAtscenGDhK+qnwcCcP9pG9jtO9DfGuJo19o/T8MT+47KFwJHttbUJNYABBqg83gXdeDpSW
Wd8bLrZzAjomxY8ypKCVe6hWSi6I1Qk9syM4y0zt0cpt2OnH5odaPXKabL1XkFdCDSbyyPXVM1d2
HEh2gbZc0sEIQC4Hxea6okqb0pPzqoFeQcYbvjiZuKHPf15wDqPW9bEcCnpi87chjkgNBvxaeeyU
g94m/jS+Xx/N2mY+NycsUY3oCeDXEu1kg0Wq4cEFVZuU5HPtkDo3IqwP9yDUkzcLMLD3wFN1Hw15
oI0P1hh4bkhjQL6kQPolrXptGoW9XCrtODaQ1T7F1bZsdln8AlJd0iPHrDSvUErVrK/ZbD5cn8xV
fz9zDeHmrEFtORZtTpH4AB+X9gUdOUTT7mbkcq4bWo2IkLhxHBP6xXiqC1nljus0amdIwKXqtrHB
O9bmBBpLEB/pkrtJSbepZYfjUPkN3fdqtNGKOaweLVCFzWp1VKNOsgPX3AiUkFBxWxqsUMu93BSj
lreWYjX0NKk3jvmMJ6K0fWBtcj9SiiilQbZXHDJU6Mx0zC16Qk6CaP3vhek65jbRNdnsrrkrSmlI
gEHNBm8LYYereukpbLbpqQKFY7KPe+3YlvExX/q+y4Mx06e+kQCC1w4V1AeQm0ACF2zewiuid4xJ
5YZJT40xkgxvUikAbQWDv9DfLqECQGg4joWDpWm8aEgZioJufIduez9TbpYu0SEYim/zUavRXWWg
NIEXqRryYdPZ/7o8DvuIGz7UAZamv0sXYYky1sXyKKSdW26SWnkuvejfJzYvjQg70Ewgjgh+PLwK
o3JjNJQ0zujL+V/X3P1sLB+X7Vl0EnPmta6Bh1DO9X08PiA3uZP74aoVgCwXQnJ0tIixXV17g7sg
fk7ZjEaNUgMAl5Xad8XrZPROa5cOUklolgVJ8tJod7k2tdeh8Oki8qmV3B9ybwutZwhqgnaY4BTa
djxWIRCQ3F0/xVZ3NJjWQeMJd7RUwWqcWihRqUt40Owh23ZkaP7osFzsr4a3iDeAjhIyYh8ZobPl
MrBcTbkMD6D7XWY4O3BoWRkeN6mxKaoJegSycGt16c4sCvtZRdtsUlmIkRmd9gbbdhMkWyxJeLW6
ag4eGGg2h+iGyNJhNcyI2h7+Qe2v6J3hGyvaa8MLq3H5NJK6zuoBtVSWDGSoXRyLlx7SJnlToOyD
lI4ztPdxoSt3VcG68LpHrI7IBXQez044o5gStuzKAUoLsVWHLONS/4CG9m3HwaFz3c7q8pzZ0S9H
o3KHppOLJno9fFOJ5C5cdWs0kSw0pLimRBhdb8VdxRIXeW0dXZb67LejCZms+6qQhBvG2kUFrl8D
Zful/ccWvQy7dtbxaDm5fHDfWoVawRSNng/sTHKIlmbVbI6RNojnU8Yy3QexRkJMs7OPda+EyL3b
gZoX5o6N2nOiaBBBKvV8U3tZvtcmA73yUT0HvMn4a9qO1gY8FSpxU2RIqxl6hEUzEId2SMUken3X
Z/iOeOw0CJbU6W7Mh9SvbEDu1MqeQqB/6LaviuQY45eJkQEcBcUjWzL1y4khRn2LdhSe3aDIQ1x0
ua4geWZuZc30NCr0cWrNR6Qy7IecGnnA6jh5S5TGkphcvVeBcAZMA48rSBcJV04T27WdGiPikok0
gQZSFN971Z6cV/qu/ix+aU6QNT4QdNc9eH2k/1gVi5JpoVHVyGC1DiqPH0bnLW7eFSPeD9bzdUtr
Ox8k7x5aKlFEAaHC5ZxSC/3evMKcmgyAw0alT03EZJO4Fq6jbPxBBQBiCDF+RI6r0TplomiI0ndj
+0q95l4FPMkbt8zbFeVA1JyRLn26PraVmhvutTO7wuKl+FWl9xB3JZVSk0Glz7OWsrvaitRjMcbl
Q1zGGdpehikYXEvZR7r2tYw1Ixinot4DMpBI1nX1nX72RSKvnQsUHFPQHgYNJVKfnB+xttF/9t9V
0lWByyXW1o4q1N90NIMvMlgiqknhXGu7BMbiDC17zT4v0PxbhB3m+vpErxsC4gdJAJQixJpVmpgT
9XDqniC1o6L6oLUtcb7LBN5XNwUwi6D7gPwV5CAvXZVPHOyfDc4hh/wAoZx/yLfXh7G+2c8s6JcW
pq7p+hLALFT3DGjQPLQ7sJjsjPBXQqZACVzwB/2PFoUzPrccmvVDDxJl52cTIsmXm92bUrY7LdkB
Oo3U5eTeWH1FDOgDODnpS5nyz8otA5weIJpLX/VyL1+OGW2M0TwbuCyrIvKO2eS5vlFASYnRAkd8
NzTbxuPuvtJZoGiNLPu9FhIsONT/rqlwpOdxZ03jsqagzghA5rqn2/QpkfnnR1L7081xZmaJGM5C
xElhRZRxmBlxhhMLuo9Q3tqmJP6GAgPZ8BPaxdLgFVnIEEWIgO3juz58fp9DGdBwbbxI+aEcjnAK
TSPCeHujB12KHuFOZ7OfgbOnAZd5zV4mMyy4jXdhJdmaa7EQAnCk6MBDjzevENkhSZmaWpHlaIKG
Hoenpr/Q3nlbUFmSbtWOhSgFyHI054t389QAxAB4C+zwh7E+mO4e5K7XN8uKiYXUGLNmL8kIMcfp
8DnPWTVAnTO0XvNjIuP7XTlfNLwfLOjpoiUfd+Glk6Dg1tVpNeZL1sUEZmHHeihU+nr075fkwo6w
JNzsndL2+vxU1L+B8AYZgxQLv3IgA8yCjnwMBH3IolxvnFLqKvaUn+rc2Uz9zdI0y9V3Kb57dUls
b4FWe4DyiS32Sewpat7Z+WnQtha/GbIQMKC/WPUzE8KpH7u5C4lxmABuhpcHmAAD/3UTa5iBBWEG
UI6+kFeJLR7IMLdK3gEBFG2tY7TJNggWSOtPu1/PsuzTWkxyYUu4Y5DE742Ew1aWPTvDwRjASQ6I
qmdURE2C0g5AnN1U4ZB/MfKfsgSKseoYZyMV7ps07kqFLSNVEuL9dHMyHePb/qQ+zxskiP38+EPb
tcF4bMN00wXdY+bnOxZUz90WisvHaWPumhBljHShjX0Ez530pF4JFS+mRzggS7upjWKZnhctUMOR
zHsd1hzfJo0fBa/VvQqSmRePJOF1H1j15LOJETY/JH/mrEZ0eMqHaNtY4aDqW3feXDeyesKcGRF2
/thBPduuYcSqnxDcF8oXdXzV/MmTOPQHlku47y5mUbjUx9StTGsZjRZ0hN12B23j7m3fwOul8hM/
22s7eltv5sA52gHztdtv/NDsE/ABbo0AxO2BGpgbEMj53SOUx/RN/qBBGTfZTcTGzBuEBulGzsi5
rK341Uuhc0l8434Uc5i1F01MX2C0UDFvdtMcXJ/9NcwMgIS4dJHktEBALGy9JFI7J1cg5VCDTsAg
c7GJKPqe2xeehzEjdU4cu7grHMm9tbbnzs0Ke063FZ5bKYblZM6mHdFqQ0f9pNndd7tPZHqpKwEG
xggt76V2sNDJX15iNtw4NiyMker2PuNb5Pi0Mt7kO8/acGd7fUbX/BkvY6QUEWFAqkI4m800iqx6
6YrlTeNnanlEZj3k1UOqjmDR/vf5sKVb4h9jwuoVOXQjoh6gcSOZbi2H38Tdm+30Qdowomp0M5gy
KbPVhYNONQg7FmSGK5wJboyMY12i5SvjABZONQPls41uqbIxNZKhM2V3fTrX7SEdbEEqA+0Ewq71
MhCheT2apWJt/22fZYjXxlr2Fl+8TdxkSKCglIMqMdJYwhmkpmOs86UfqtZe1Lre9Ega6emjzr4m
5n7o9rGekByNxw59Z+auaF6vj3HtnD03L4xxKtNpzqMaCg6RDdBwhdxZND/GrPly3c7qswaAiY+k
N3JNwqarwbwUA9eLxjPjzVSto5G1u6Z41N3vTLvPsyLsWxnJxfrQ/pgUtl4MrDLgJ8BsoVuDByB4
ezdbIAwLm0nGtrbtUAj5Z2yCX8ZGocxagSWcsmbb2l5QT/1D69aJb9iMKFA4uD6Xa+fyuT3BZeZU
idCStvgleJRS80vn/rpuQDZzglOoQ+dp0WKgfrK6xK+rR9OSHMIyf1jOzbMXIMvQINIz+F3ZQRwt
Bxlth1tOvQftn0FzqDr9xhuYXB/W6jppaHDBVlahVSqs04TcqqIbgEDX9yOimNinw44apK2/X7ez
On1ITyIZjZfRJw7FiKk0mhcAXcadH1PUUz/SoptxlBGGrvqBgffEQiG3dERfzqHFcsst2wUsNz7b
3U6xHv9iHCC3WHIR7iL6ffn7adJVSMgB7TSA6KqwgJsBqlXtZaQHa+V19GX9sbP4ypkvROpEFXtA
ZUXRYCraFBQ8l6AO+I0k4HZwdIB2mOnnjfuG3q6WlPzeosCU6+OpwGLG6M29Pu61c1/HYYyctr5g
voVxG8rIJjos9TlkKq09igkzJa5MhmjdCqJPyKeBBFBUIVKgaKxYM0YNXDKvf7R4EprDvUklseeq
M4LY7r9mhMOiiO2hBakTylbga4S8Mh3RjZTL8kYyK8KJ4YzmVCYVBmNApDVIFfuhSyFzLmXqE44N
JBlwdwCRABIqz0brhrA06LkFyclgaY88np9i86BV801KmT9pxjHNAZEt1VDJePivHOKTVcFBIf9V
QrgZVoe827R2vImiNKClvmn7SWJKmEjRlFjrHpUq85xB0x5bkEIM5vzV4bez6cjedeKz95MdIVTs
odqE2jSGpBa/C+dr3+SHTnPJrFVhWumE5couaU2i2vOmUkwCmLJvU5lAj2Q1P/IAZxvf4lVfxb2p
PSrIvKWDdUBq4dbM7KPV9oHFun2egyXbkM2xmF/4/4Nf2JbAqoQE37IIZ3ZjRk3FSRXtsX4bW2TH
SU9m/9Bvy4caqGbSv113H/Gh88mesAdZBkJCJDqwqIm7q6FqWadGWBW9P9boezDxlkNuuQCt1Aia
WO6lG4n9VadCVzz0zT+6t4VQ3fOo1bLe1R7LDkXEKbsZJsiBG/3tjBxn7w1ba8LTcrKPfAbeB7W8
DDKV6c5WZtIZEhjC6pqffYsQCDaj1o4gB9MejXwzqAA4gwspcKYQdZ8ZaQwqqaQLp+x/ph4kUJhd
QGjxXrlcahBtshxNs9rjNL6BgHeYNxrkW2Sq1x/9D2dR/CczwqjQ4MfLwan0xzIH8TkAJKBuqxsA
Z001g6xJV6MPzM8G7hHOs8gvLAA+eFsPoeFWXsDdmR50PkbbpFPGsNent9QZ2dGBgMEBqi5mOOuo
Azu0mgM0AvS3cVFn++tOIgQTHyMAvxmeqCq0WDSxODXEHi5XM9YfacTu2qZ6jDtX1jW75ocoSoEt
dsmDQjX0cjFSN+t6gMExS/Y07VIjdvYu19CfG0EM7/pwVg84RBXeEh9BL94SbopqmEykrWr90aHG
N5rZGzvfDvqtboBODcILqR7k6veEpX5OeWiNSHGUlRde/wgh4ETUhKI6yjiINvEX2+9yvM5Yz1Hq
cP6EJjsETrmPF3oQGb9rOw5i/ct1Y8uALlwQfOtou8MrEqGzhSrjpTElVSZTU3r+1NP6UWH6QzpC
4LZuO1Kr816Za/i9Oqjb61bFzqBljDhUlrbgJcOBBrlLszGoY+fCGPkTn6eN2/bbOj819AEbTeHz
pp2+Nsh6q09xG/Zavx34fobGj9UG1z9DFLX5+AxUI0A2gEhHA7zp8jMoB9ft5Hr8aU6f57vS8IGF
yPut05EIHaThtI2V0CmBdKmW5opjam8KLewe6jpMrEM7QZiRsFOibVODoCwVVaDmDbrxCC3zTrnj
j7KniFgB+8/36gbIxQBJRzwjnEuJwwxOWcSf6r3zo3iHyrzPIAU276KgPar3TWjgPuK7ZtNuhl13
gh7P43Bsg/lOvZ12mcRPtU+H8sLVf/Y1wvGlVCZV3BSzp0M/GykjvwtjovhZgHvAj8jP9ynIyO84
2F1ftZX9oYO8E3QAYKOBrKMQNRbdzGKvVNsnLQ1GaIR3+uuiratVODFxdl439vlEAOM8JE/x0gAn
JZxWcBHGpyFqW3hq1tc7p2yeSvrmNfWWJi1EYeJTRbVg1sBsbg+/W+W9c1+HXIZU+xx6LB9hLkgS
JLDwR9ilWdTqvVLb/ImCyL+yG8DVsof4waqCzNT9qQ0qJSbM68OIDUvLj/ZVMgsrc46nKRgLULoD
D6MrzHmUlqnqlmn7ZGavEZQzlbF45saNZ3Pi1Hc1TfbjC2/2Q31T5/GuSVqfG4EVf001UArqpiQa
EEv8yz4wNCSgTDxR0OIiMvIrg251rDDaJ4OD9sg4VY2vxNsRkeiYkcqzgrH7nY5bO7tn6kjADRBS
Q5d00C9zLpyc6KxZUnBg+sL/hGvJHsqmjHA3PcUVQyLRA2TKHXRZOfNzFIihIi9ro+5rqFCuF2a+
b5IJFKN994ReUB77BQ2p+5Iatw7b5MNTVAVoAOu6X5L1Xg6Sy8EtaiwLqBU8ZjgYRasekGJqlliP
7rxDhn26nUbfHMGVaB29iSAaQAlhHHez9CXzeb+hDokucBdUQXjeAiByeSQrIErVHaa7j4Gy2+x/
pCFaF4nm+/ZRcox8PvwFS8KmynWrtbQGlqZtfWr2ZTCS95JAfB31FdMH+bm/0aA31e561Ez6MN26
gQ3lKS1Mg+RQbNRjvJnvZX1HH72KFzMvfNUSDZ29MirL6CwLZ8Bj50/+GGS/3EO5LyHyBt53Yhy1
Xb7Jg8p/B+IBpdQA0HCUeeyNstU3zlYnE9Tf6Kbe5hJk+KezXvgs4TEy54bKl3abx8EHU6jvhCWp
gbGQSfOIrbrQ5blcfsHxNNBFVVX2Yad6gZwzBl0GTzH5+fq9IRHhp4ioROLtokT6f4wi6Ya8DYBP
KLdfzrmnKkNhlZb7OG8GzLmxs3bzLvW1Q3Y7BUWAqoi/yI8FB8zr9vpOW8YjLPfCzI74A+V34HcE
06XOWn1Me+8xqZ5c/YZBOCxr3tL6Jkex4rqplSVEzgidXjruTeyu5d/PPGswejtpMvQppROpmA/k
aYzOjBoxC8S8A1WmHbZ8uTCyc3Mipf6sJTNcmSmPDmoRLPtR8H89dUshCYT6YCAy8EgTps5io6E1
QN48GW1NDIsTt96gRdhH8OBrsax75vNCLfBK8DkusiwQ4BA2gKlAjBvJD1gDnjAywNjzpr+a/DjJ
1DNXDX0oYmGXwzOWfz9bptyc+qpsjfRJdxmqm2HxVLtgBNixVHKLfvYHzBngomCoUD0ct8IF1o0V
ALpKmj05j7mNirCZh1XUEqb4eUVSVQ9B+XHdAz8/eAGCtheGDw1oRuvTkrmUVnVG4+yphfhxd/PD
PEz+b4Vkd4WP3qgthZDdmxq02xp/klCWOxVxm9jnMA+qNgDkwcuJg+Zyal2zVdvRyLMn+5n5/4+0
69pxHEm2X0SA3rzSyquoUpmuF6Kruos2aZKeX38PaxdYKaUrYnbRg8F096CC6SIjI06cM9lQ7lvV
rtW+LYzy5sHKmGGusF6oEppEJDkTQNQUANVGpzIj63MyxTV1Qk82o0NrU2DVMhTzf72UVmgv3SPi
TQqD+QjmdGQIWLQ6xkeU7+GKM6EcYnVmC9c9QRlStgfnaYJYKIiWzdLTTThXtFsceTNfWPJ7u/ly
ypnrTE2IEKo8plwzR+EoaZYMDcdym9Lnx5N+847FcGcRBXSOaIjGWGdQy6Oq5mmTnBUkBfU8gvar
zIumJvj9GjKkj439vAuvfdu1NWZUVdvGYFmok3P9O3Uyq3MNE9vJ0h3REi3NRV3SbN3SEczBnuzP
ExCongqsa+wVOyjOAZnRmPUv1WzXvEk9iN15rfVNzWTF2YkFzWp7sBubW+sLa8Hihn72vzYTfvFo
5cFdx3x2lCQdTUU5OXeuZHfb9WSGK81s/QlqtSIwk6PFbxq7XFde4ob+qXV7VzWLNe9KGe7e38TO
N8NgPsc297QklHp3/XA7wTtoMjBvzNEc+ga3RTx/WmugKr9q2sluKmGlIs5IJJPwp8dLeO94zOqG
PBgw0ZQhM/ZEPTUI11UpWnLUdT5lVhGsVU7bcUtJvtsAHjvz0hLjDWhb4UE3wBI/mpIbVm7VuoG2
zSpPtjnkFd75Yv2/jY05+hE1SonLS4ythbRG9NQOhy4ezGYBysFW4LCdAEqfL1/wsYLijxXTjEma
C+izTs6iZtN2S7JziGB0WgOsbkpAxLYy4tFp23Gr3kufBZAC/K2XfPrtOuIbIK4wU28gjmLRRvzU
R4rAxelZHVdUOwbxNqj2ovD5eEbvDhVqFD+IdRRODSZ2GsQBr24+Tc+DaxylX5VDvsunxBbXqaN5
wCQ40CUozGohDb1g9ib50KOXJQQ5enpudq0n+4Vf261rONOmdXm33Gg2PM9RXBjsrctGgIhTOOfo
kNtlYadZFvZZKg7pOeLcYC8f6nQ1BkgvCAsFU1Ymdd4/iDxw+lQV7JE3vZN8jHdvGfLZedrV/rtm
ViYCfagiuCAZNU/e02735v19+vs3eO+P6ZErzW6JBPfOUJFXBhs4ctdgbvlp3rqItQj0rMGkU+Xn
4CN3ud+CA2lde2Hr3IZZqDuiIw+Vdgl9ymzYPZZCFXR0yM/jRn5tP6Jj+BE9o3iy4k7jn8bpn4M3
ONZ9yptFaSdLZ3T2Ltc3FazPRC3oHAGzKZs8p73UkCqS8nNpDztUBLahB6wiJB5w02f7JezTT972
kTnGrQojdFVSRYW5NVkRf4CsrcWvjQPdqmvI4q0ku3pRDrULvnqv8eLn/MU4Bw6/at+0xNQP3K/s
ZXEBlqaAccC8ESdcaczfBCxq6apW5UUusKG2aBducFhSO7y73hczznjfsuxiGhdafua4xpx0X8r2
yniUW8ugL1JvgcX28Qa7jTavV5i51Euu0wYQIuZnPjiIXWZL1TaW/yE36nxU0eqJ9l8FhUVkQpl1
jdVwlDTKR+ca5B3CW7mU5rozCHRPI2yDtiEewRIziC43wCsnCtFZ0f4MzROXe3HQmo8n6s5hR9QP
LkM0aiNOZLkbB4UYg6wWyfko2bJzEs164UF1W9XA2+LSAnNLIC2Zc0EJC0J4QguCqSdPQrbnR69Q
/uiiW5zlcAuyGqs7GdBrQQX38QDvJE8u7d9cF6hHEVEcYV/+CCurf03/Ku60zT57O9yb0mpMHHkd
l+vyRTLVJWXbOxcx5lUEMw+2CVg+mTy5nOdSK9EKjx5i9njurKivLuFF5qNz6V1m2aG5MwWbEfoK
EIi6fr/VUx/XahEW53DkzFQ56MiJLkwhe3pZE8zpzdtAa0ICE/mu/+a+MJzX6lX8TTbRc4zXkrKB
4vb0nR3IU3/mFzKSN2n+fxlH8w1mEmNkcwwd7WmhjwmMn6Vt+RZZ0bO6yxzuCcchMpfuBvbMsdbm
83Jx+aXFUJXDbA2dwvbQ7EgwmVm8kCVn4/rZCKJfAXI4yDjd4JUSsLlUrcwXcL666lYvKbGGCf0K
S3y2N2971tC8Py9GU/UNIWU1FWfJhBB2uC1esq2wKQ/6aumSWzTFTJw68aUugqPlzG2DfbnOjqEX
7qJTYi7xoN1bocvJmyf3ckxGCserwpCm4M0e/KkABk+9hR0/u272UKGwg5aVmbwO+g7XRgSVk9JA
EIpzv5HBmmd2n+Wb8QJ2zRftSUlMsrAhbt5DWCikO6F9hVQkUncys1AUd005ByVn6ShmZn+qff2I
WHMrfcfHJad0Z/dd2WJWqgHTdRhxWXVOt/GmMYNV5bZvS1xr8w9hJvDKCLNKkaoPoPyGkWidPUkr
/ijulrbc3XGAdAaqeHhNoux1vUYx0KBiWlbVefrqf0uH6FOipvgW/H68FX46pJiR4JJHSRfSWGjQ
Y8vhopJmwIwW1Tl7j6xhe/Jcd9iaiBUPgflm+avEbFePTd6ZO1jUBR7ebq7mMvc+yM7SNuTr6kxO
YWWKx8bDtlvgML5zimZCfLxlsNnmppTryQtzLq0KjqNnXtgnmWHyQImG4cLFcc8ICnQgVwJ2g4dU
3LURsBcQoSuj+gzd7gTYMLCb6YARPJ6t2/sPD6Y5f49yIN5MLLRWyQxalVUOZIhWouSYgda/aLPM
+d+sMEPhWw4NrKCmRcXxmRMLsxjGhXHcBEqYJgzEgA9A8QNPIuYiVwo9TuoAJlphM8m/ec5wVdFS
VSSknsrRHN3G6grLCDecBDqddZ4vbIm7EymDkBx7Dw8jtuoipGqqSCGpz0MHbWOo8BGrpaOwNMz7
ZsBKCkoWVFNZlIsStcE4hgDXULTBKWD3tYrJyjsLsgwASIrvfPrRTR+AsEPsTlgivWADsnmOgbGZ
HTv6IQFbvN6RE0cA7AuAzihHulL4t0CFuLv4CnHYhWHebv1rQ0zIJADANia9Vp9BwGURNNV0JaDW
3uNNeVMXZYczf8XFXcgpQqFGBSAQignmALfeD5/h3xxsvut8BYwSqoKxXXorrTcHl9q+aG4iszUV
e86/h0i1P7f47eNvure8kJkBK8PM8n1Tqo6mQiEEpFznWoujk2Dwhj1NUb3gIm+KJj8jB5IelwiI
xwzWK2vTOEW6zjUoJ+gbYUtOtstbuStsNeSegEDNVuoWVV/Rtoz1wmX9A/+6vhGwthe2Gd/ZVh0P
MCxso6H+bY9ytFXadK1uumPtIifsFuvfhUvsVx60Cpnz/OfxBP8oiz0yL14vetaVktCGYXsGANPV
vfKoIEnEe+U6yExk2V3FG1aa1bsoY5zE3XDIN0t17xuUADv77DHqydDzEmYg1K2i+dTehnoTaO9N
5GpviWwJEZ55tZtWZi14OTd5pIHAkc3nf0YJLI3FDryCqlZAH4izizpBU7ClcjYx8KfTqQ29Yvir
QKagBy92sTJ49/EE3glVkRwA8h2XEshMUfm8nkClT9QoboEeCUsrLnd16KjcllvVb/ne2C1d5vfO
A24+MMMg4TX7nmtjZSvwtOL49sy3vzsZEvJ9bD8ezz2fhrAEpQsgb9Anw8SOcRLL2pCk7RkNWtlm
aIp8DdIwavGtYZgAwFcL9u4EqwB+AYED7JcMBWsWcFePKXpNM9Li+aKY++RZ2a+eAWj7fjysn2oD
u88vzbCbTMu0nEtgZvTQ67ZRnpUvYeu6e8FWn+gq2HnKh+mZ5qkzT2vDSX473Nr3eTP68FsgPp5L
azS/F4YuzWfr0TfNq33hcHlaT4rR4pvU0Uz1baIBWHbiI9dAHQP1ROQSffKCulZ5nhS3fQeTOZhO
gMfW7Go1gnCqdpoXKdkK342wrsVPwxYVk+6C0Y6WMmA3tc75jF5OH3M3UFI3eVNn7VmEwn23l0oL
Pc7foZtbhm31Zr/F78CsbyZO4lDPEk+2nwkLR+0Hz/Bovpi9KQ4dz4lB0Z574o2pB1h6wX8CsRVS
y1hxhl8rG4P4pD9W5WRK/TYr1zH/WaqZlWkmKiaEWBL3PulWuteobaj2aJw6oN1TR8aDWd70okt6
kD9+l2vaox3YFDiPpscidQbdgoC10B6i8jAET0kNdtgaAmTotu/NDKITf1PitTu9dCbVldbxVxLG
Wz0EotkMh0VejNsMiqiBYRT/oKw2l9mv901t1B2Yp9v6/P5x/ARshjObNaTtnjjzE4KlKD7PBWjk
9znwAoTgi5l/FRb+G3/IAVZ0OGycDW9ufmerF8kBPRqu9mfwuQN2NSJp/a9f/Sq3cAYeH8N7px0q
BWi/kxGWgqCM8ZYtpYQM2oiwUFtnPP8Vq+1efkt+a9xKNdycNme9fU0SurR1bk8aCgPi3F6Ihna8
h65nTCriLEDWrjn3SjeZ9VR9yInxzifh3ognfuFc37sSwEcIgmkUj5DQZYvAUkLjvFVn1K6Ubcl4
rpXaLnnZ1pCbVt8T6Ug6s66WcpP3Iokrs8zxqKSKp+IMFjaOIH4on+TKzJ7TTfii2j2Qa5IjWKLJ
rXlbQJqNW9cgiKhW0T8th8BToKAzp5hnhM2NUkCvxaXMgQbvLPKb2DR0V0xCu3kZn8F3NUiAKDh4
IB7lciF6nX0l4xtQTxOhgwEEEXQfmRUmY0JkyiOO4ZR9IYZmLS6hhm5wkz8juzDBzC8XVchJDUFz
rgSvxFKCMqATI68L3ZTblFZRIvztPzsv7F8fn5o7WQPM6YVlJjmhlolokAiDwyPGpWsw0+Ik/+3M
ry8gHLCcgkVxSYW2gV9LSIybCik7bCbmEOUwn9ooAjx2L2+65zKHTwk3EXwK0PDiOzqzwE7njkvU
fjeQQdYu80jutYCGOofprh0KsEZkqZYA0GC6U4CBlwgeJIFZuLmf2gagL+JC6fQGAM2YZ98EBgnC
rgCzKFKQ5Y47aAfjNLxpB20/eO2n8RTtl9J2/88qI4U7sy2LSKRcOykaip0aDjg5wWCS1/RUPkfu
tDKs4ivC4COTgD7+l3R+rh0+NIkdHHTn8T67kx2f99l/voBZal4CpoDIWOpScrTMCjxoD5FVChLA
xAxEMzjylcP3fxas3rvO0KKC6uncaweKpOtx6xwf5FKNMEj4GtaqClC7KX/wjiy5cbhGjzb/JIw7
HY/LZzk7tzUwsaLVpAvrPfuHW//xn49gYrG+VjI+UjH5etb2TiTAV/exhEKSWr49Hu9dTzULteKt
oIOulrFkhIMhFqWC5orpr1jsedpYjw3Mq3QzlAsDjCs0pLIFgwrfnIcd966sFDyEttOLujBhd2+5
H8HZf4+DcYfCRHNN6oXmnH5LX9x7+td40Xfyc3XMi4UB3d+XFyNiTsY05uUUSzA1tab4ATUxss8i
qwJgeMvvhr0BEqpfj+dQmH8kO4mg/UAZDELCyNQy3kfjwRwBMrzmXILt8xeQS7/IRlFAfze8Qnuj
3mpn8hbmEMxayHjcvWUuDLOqUXLNcwgrDPSB4BFOd6pnvBtbaIvgSfBN3PhpSTz4ntuZU1i4NBEX
YVMy65jk6EHNRbz4mmqPR3WkUk9JXqj8Qqtp1QxOgcoSGPUzwFZHc+BXsmzRXDIh39kWG0oCK0/z
VZG7xRJPyL2puPoyZtnBqSgJwYhHh5ysxGqroP+ke4rEX3kKkZBDwLnVr2Y/bbLk8/Hi3zgkAV1z
gCHPSoqIVX9yqxfvMqpHfdMinPLRjWYA6q9auARP7fhUBdQR+sCCdMnSst/4H6AqZ+5RrIAOGh2W
8DQOaxml87L2I+4Yjn5gcPYgH/MGmB26Gd8ikFKpu6J1JXDAGnYyenz79/Gob7Ng+AQAA9D3NlP5
AO517YeLUo+i2Ghqv9XQdGxyIHbjPzKxcaKCdwWFs1QNb61DPK6zaq1FdkWeRO57Gkc0blVHAwIT
f0IOBJxWyy0syI1Hm78MPUgzHwMuIbYqPSlNS9E1WvtSHdmdvKu476Y+9+M7SF1WEq7LxzNxby2g
xA6aX+AkgX5nHilNQTjwRPa1r4YpWNG3BugZ1HoJeTZfa1ceZh7UhRWRmW5FJ9moDrXfk2+t6cym
ARl0V9k1jwwSf0pTNxFXeUCsql3l0wsIwRfc6v0Fv/iC+Qsv9jnfRooSovnZbysriXJP4xonqXKo
04zreipsIbbktDQnlCjTX7+GaienH03z0ii1E0R2UGxkrTaN5AndZ0KYr/6LRUAyFhuSB40lG38V
Ys7HajKBDB8QhDZcDUFtZd36nxtBsgttX4DLQwOWeUm3uh7TRgtqv9O5z7qO6SrVpsxDTX2J2OE2
y4nlhrYAnuvz4QKI+nqya6mNwHIkNH7HNx9qHDjhsJ9i4JRlTwxrC1wSc++RtMqJXUunrj1Jw0Zp
V/FTtU0C9E+RZjdlz5Hogo8k+oitxOnRDUuCY1eti84rNLMXLDBuVNUSYuPuPplDsxkCCpp1ls+m
GCC+Ohla46ecsAUBi8P1nTlG4ylGe4tcyBbRn7j6e9ZSjGqEpton3uFmHT/1MbDF0AtJM1d8b/E+
aUo7k3kbkqcLe/k2RMD0GpAZ09Dmg0rMTwLrYi/L45hUROkbv+pt6BikuJF26CEPnI6a1bP2ByDO
0X68ee5cE1cmGX/ZCEmoqBQmISFJ9i3wRhyU20e/w0Ml/90vdgzOm5F1GDMeGPVplFplttYVw0Ei
4xS2fvvdNGiNV03jRILT+NQP1EScuoqVhZa0O44QFA3QVUBDydyIybwHBgk41VzpBx/ZnMkmZY+O
kVBMIX6nLSlZzlEGM7jZuyOHjsZj9BkwUTFfGDQSxmnwgbmySxHaNkZoFdWqDRcIru6O6cLQ/PcX
G0XoxJCWDT/4XeNpWWk2yaYdxYUb5CbGRwBxORomptLrGndsjdH06VuYfJbB6+Otd5tHYwwwe28M
BDVOQhhQBFPQVl1rRaOLxgiUPUFUOR26124h3r9dILAYzB6MF1EZx+Cu500W2yzVgmjwiyIuvEgp
023T86OtT2MBbLq4RPl9e+ejvIEWGiTs0P0Loc1re1OgJIBk0MEPY23VHDM5NIOgdsjY2lOKDR8m
Sz3gt4sGAAOwGSLMIn3HdmB3sjQKKMYNfqYbSJvGaPhOc23Jyu3LAjwIPw8LKDDDabEXwZiBuk2P
FUxkV2lrmhHdBY5BtHq+TO2WknI1cFy6yijeFvWYf3d6OzrxoHVmCC5+h4/S0ESTSecCohc6ejpk
nhTSpSTzPL3X5xFfCeVBac7k6WjNv57+uFNiowKDpG+UvWkYscUDdSj0uq33bmIscQDcm/pLa8xi
14ZRK+KIuLerCjuslZVc5wvQ0XsDEkU0n6K1fab4ZvYvxAbltpfT0ZcA9gpeYgXbaK9Kr7xwenw2
xdvADt4ZB0VGLz9iF1ZAMc2CWJFJO/pRWbhR9sFTF2LOZtJYw5E+aSEaHPS3SO9tCI7g2H7EyYmE
XmJswXNQovu4+1J+5bFm6jMjx/D5+Otu3R9YOH6q6Qoy4SgjXK9rD8FgY6z60a/ScBcrgIIY1WhW
Ub5EoXxvSYGH1/GwREoWR/jakFq0mthzzehPenMIZboSSfTyeCx3TaCDEtOMegIMXZvQOHATyj3G
EgkRniy5ACLQil/U3Z0DcfYozFhYXEpzKywLDRsLVaioqox+EUBVIIBf8EJNaGyqFI0Vtfr4psR1
t8q5iFpkHGsHOoxk01BaW6RJRPvxoO8tIN5nkLPGix0Hc/7ai/sry/qipIkw+kqtHRVsnKwlR5Ab
eY/N3HH3szanoIKLC5VtFtKVZRr2hsqPftxHpxycGOmUO5T+Hpe4xu6dSxXCKrhc5iI6G+dPSq2K
lZROft0lf2lq2Dn+ZaJOZIuTca6aeqk8cxu24U1/YZA5AU0jhpLehzDYNl4vJJZQfsn5OeMB3DZF
/UvqnMdTeSc2hUVUn8CoAtw9nP71kk2JpBMCoJJPko3QSrYobAI1A59ZY4Z4Vofyn7GV3XEKjxqf
rOs8XHhK3TsnaEc08AuZI8TJ1/b7RKikgtLJB4ZysqgUlh74NpeYwW8T9rjYNODN4PgMDS8q5jiO
NOJIFWtIXmjpSihtEA7S2BQbOyCqmTxLmoe2ZXBweSVneGVb2dIkbsHrU6M0G6cfvbpKSLWhjfS8
MP+3gTM+DJ05kBYEOTFO8vX4iVg3NFfwYQN3VAFjESUr4hyxOgovUunGyke/lOO9d0gxEQAUAZqN
3ifmXSnKKJWnsjTh9IQOF0guMBXrPFt6gdw7pHNPLpSvJJBZs0UvERKNQ8ZPkz8MXYb28gT8FXpF
TTUCfVIf/Xk8j3ciMgTfYHJChgobmdXZaqIyNYYm5H2haHiviNMXPeMUiw8lINvzhHiECprTycNS
68qdEwvDUB6HeiqysWwsArizLo91BMPP4oaee0/srSnfNN9C++vxEO+s25UlJg4hPJGEMsEQDZKv
KwWkHyCWjEbt6bGZewNCsWOmQZs7KlmHIJNsMpq8GH19n1k4I9XrqVAsKbIK3nxs6d6aXVpibosx
B/VNUMASTV1D/QsYoUV5P0UHN6+f6yWl73vjAmoImx7A81tetTAq+T4x6OhrfOZoUQgglmBLuj3q
ELflT3mJAmlw/ucjxKNkhmKCFOembwoK0lB8JSJGiI4E2R/R1A3euBz0lG6XLID17s3mpS0mYZaF
uh5kBu5e3uIPBXD8IKoQt8WClXuOFK0CwFKLPMgUwBJ07a/kptCIXsmjPxoAILbFsehzWxkSN0jU
dZrtEs6hQKD0T0rce/nUvHLIOAR/DPXAK+Cdtqg/6n/a6evxRN9xNldfxbwIBk7oOS5GGDSE6HnW
u7WYgBoH7GApCNgfm7o7zxcTwBzDQMch5FukUkJRzsw6R9VHDKEhh5cIdm7SY4mXxDHvhCEouULH
Gg3ycDJsvDPmYZpkUwyP3fB+EHplwDtGtO6yT0gIPx7dPScz0yyCWR43A7pjr5c3EKa0o1Ix+QDX
tas+0EeXk/EUTKSpWj82dQsDx3MWShEwhOY/uE9mxxajCr85lZOfZs9UfCXp30z7ao56YsfToaGv
GfeWl9uG2MBUgscu8R7bvzdUBB5AKqJDFrgM5h7kda7uo2zErMpD6pG8/oJwYuhAvz5b2DL3XM+P
kA+uCB33IbM7RRD3GaOAG7cfLHKSnovxKG0nMQbFgRtGSxv07rhm2aB/W2M2KB2mMuQKdfKVCrXH
DiBhPXaqNlx4s97C7uZsBC52tFTgRYkOjuut0owI0EOZm3y5syH0zCPdXvqG8SunpUlqAL1KJ1FW
HUetPvlDaztAdiR9CiQzSTdVva7ExAQRd1Za4nRQhnNc6mbaa3s1X3iU3DuwyL4CkYbmVXSAMOsc
DJU86Eow+UBs86ZEpac2SdFhkFLBMqK4s2vCU6vQm/8iS4QeA2RskBeFhAGb9q3Guqw1MOf52juo
x2WxtvUQEPE1qQabvP3jzYwoCyVvxJLAorO9gyk6nUY8/ng/Ao2gI0REMMumiB3aZuXqsamfbATz
5kSZC0K9eBQh6abOE37xyksSo+9VrRd8XQvPasYTuwgQOWeDAO3ykULZi0Mj8kA5tPJPKvgplUlw
W8qTVQhHdqLxkEMPN6bm1KrpVkf062pd17tSHIcmzYx2n4hybuuZQMGmXuhOTlvoukxqILxL3dA6
yDZLDrAQ5Ckb+eg0RKEO8cmusDP0ey14qTs3C9gt5gctUk4oiTG7vGybKonaXPKLdkcauifjk16j
ZKDrC9v0nju8tMT6IxLFRTV1meQTzQV+AQDSCZEQdaK8WAnxQcvADQbZpjQyCzl0k48x2Lb5aGoD
9+vxAstYP2Z9Zw5avAmhco6s1Pz3F+vbovZHDQMfwgu5XctIsC8B4m5xWzgWlyZmH3ZhouHINBh5
KvmpslWLg0bRYIBYom9FTxt2Q33QgAREUjUbd406WiL4iRJHAuonOf03Y8VzCDc6Lj22p0pI67Ru
1EryFZ7bSVxnQXZ46Yk3P6Fv5/M/NpgtlNCWF5qmlPzRyiU7Uz1iFZmleXSTUqcK7Oz9fxoTu5HE
Du1VGcGYYqTeFSCzAMF+bOEWXwNsEFpScCRA2INWNGZI0kDLSc852a+H9aB+1/JbY8rj3xY6DF+V
6HDuY3u3VxrMoWUM5ZfZ6/DMBVo34kQjUPT52JlunB8HsuKzesHI7baHvCKvQZwQLhKFVyb0gdZU
rabg8fT7CK3rY96AkxtVpYVjPs/M9WYA+QCc51xLwr9UJt/C1UQLC05V/MZVK5DITzvO4mKfKu8v
QrKEj7wzb2irRA8IOrCR7dSYUCBLu7BO41Dx1YrsKkDHODuXun+MqoV0lIbk0ayJi1uO3W900Phe
0moMKSipC71aelKSBjyw0OjY5UMUO6o86W6V9sKqLzWQvbVadNCkpvAqMSxWvZImC2s5D4ydZXTd
IaGESx9XInNF0SkBN1FXKn7t6No7x5uV/NUDbsZ5jzfmvPGu7aC/DjtDRQ4NZHo3PFLNpIKQvBb8
KbIVXjKLL3VwlXGpxeF2HWUgxPHmmtUH0FvDDCeaCZBGogp4QVaZB0I16LlRyXCQT6OrxyO6IZlG
gQm25nMtoQ4IqA2GfOGaDVyhvFIrgi9Mb2UPMdfMptGwlobEmT651k1T3u5rp9Niq63OXXnSBRcN
jI0+AYTl5V1pG+CuzECmI5tFsY65P7FwGCuHynYa2Vz0Wi2EPj/sIOwigHUCJPEzTgLdR9dfXKmg
g49R1fJ7EGw1gUnotucKl8MX6eSrrN5lS6OxJ9Bh1TWCVSG7mQN4CJZ1Cwy0pjihUeUY9X+G+G8d
YlQubY+0ehMTZATiP1Cd9tTxUO0qwE1KKd6m5R51SCsqjN8gtXo8+7feAfAqGfMO54rCAeuDhK7v
KZgTRV/gNhopzH4sIF1j6TRyi+l14MxyXLgsbpvssN4IHHlgKLDBcCtfz97Qh7mQ4G98ciq5X7MA
FcnsXAGEanoxJv4TKZmyO+X9LsWrjAfwik90szsIp/xVqaEnWA7rqHd4JbGCTlsXo5UkdtguIQF/
0k7XiwwKJXARz+1l4EFmT5peFWnXj5Hs9zQwHFFLiVsFAlZ0rGq/kEveLAsuAC5N7sxAL9QVB2w4
Ol777vvxEt3JmONL4Figsw4qSWhCXU9YSmuihlws+5owmErkaNyvBr3etZ6YAtiKswOmaFtBf1Rz
Hlu+3RzXhpm4jG9STaplTEFqlOCvHAv01hC8mS1ibLj0qY4WXnh3R4qEGZLSs1IvzybNA50TALei
qh/tiujcjj2Ixj3OT5Ds5HCGmtxUerM2JJcvF8Add9JMoJ+GY4WwxNw7zeKuU4kEXNi1qi9psRkT
yTTkjz4AXAbeh48gXpqB0tKlpSPVZvil1WZBnRICiUG5GuV9nKzDMHMMfVj4rtt7Zf4sXCvgaIHO
E4sEEfW4yRO5V31OEVdSvS5D0G9Pgp0Xihv8c7itoEiQY5fR9C9jq7Ecul0kyL2kjJrfotm22lFw
ss55y2R0k+R5BNL4SPt9Ia+jZNxqwlLYenu3KRIAPTxyNFj/m0Rw2+coxhid5jeS04NSUw2eOwhP
tc9Z9yerTtrrAGrufEi8ae44ewNGbBwWGvXne4059FefwIRkPDq+6RD3mq+WlsC5YvoKlCvStHu9
2SbgI398vm5v2esBMwdb0oUp57hJ8/HQVq2+hDSUVo5ArejFUmrgFj6MpUUpChEn4lmkbZkwsM+b
KWqIrPlDhPbN8jVCkU/dChNQ43LRrJEHSQDx0Ows2Kft0+Nx3l3YC9vMrEJDKAETrqT5hubF5VMR
nEKIPy84j58TyqwdMCQSjgkIGtFDPs/2RRwBsISS15mUnAwCXLFZlhrHW6EWdGBcyOukQpggoGTd
VBLQI3EDbuB9VQvDW1yGZWUm6LkOVgNfx78rCOO8cYYB9RqUc/JDQgbwRnTFCE0kA/9zaOd8hg6Q
Lo7yYNWkCa9b5ZRNOkQ5gBq2u7DX/qIJOi4tMAMXxIoHgb7oSk/e5WjkfhfTnHfAKZg0L5EIogOl
nzR1A2oShDuyXCIhKcRAH1pcLs8/FDrTVp822e9mqqGBBG4REKNKAeSYMgrIkxqlw1vPt0Fv57Ha
oSFUEoiVJxL6goqm0nIrVUnxnmhDi7efUnBPBNRh4CNDKVaxxjgY9aeB4pXwF3ToEjZBPyBXAqz5
+ElJX+fmQAIlP0zwdW9t3WYgrEeDyC4VoKxulTQgNljOelAZtno2gIyr4XYTL4UQqUIur7ZVzE1q
98qEdjBN7NqNEUQVtSKQg+cmNyly+JsYJTwO3ypF5caFDC7PkRSd9DLWcrYbA2DhFqoKd06ejqAH
OkIzuSZyStd7BTdQHYkkiU9gC35KkK4M09+cNvx5vO9vH3jQtlfw86F4owK5y5w5opDKSEMjOXGK
8obmrYPex+qCD7lztlA2A7BGRZc6jvb89xe7PpCELpQHDlkuklhdtCX9RjcGm3bnx2O5aweWIFIF
Ygm0Vl7b4dD8BYrXLD01CVJtYeTq8VYOAH2PF5aGmTRAwFAinmUg8MSbC8bMpKUjSYOw0pJdtzM+
UQx/PAzGwf/8dGhoIIOA6HPOJ14PI4nENJDIlOyybHSo1qxjpbF61P5IeRZrr1D/GcDyxh6z0Ywh
1CuNgz0NB0vmUjRGFuZiFxUTJdxYmef0YhMUZS3knCCgl18dQNFj7KfaOKpNs+mMcpWkC+783goB
MoJsP4IEPBkYRztTRo3QH0l2VJ54qyDhYEmDMNmPV4pN+fxrUCCTwYP6/0i7zt66cWD7iwSol68q
t1nXJY5T/EVwNrYK1bv069+h922iy/BdIn67QHaBAHc05HA4nHIOuh7RdXupVF1VRY+p6CxsjGqn
ywcJnZWq19rTfkXKfslzH0P6fpeJcj+Mpf8hlzlRdZ1okmZiy8zi1hn3fdHtnPp+qEUKcpdxox/d
1M2mGTlR1KqhxKWzuzxOh+vLx3i4P7Rgz6uDG3+kq6d2SONKL3Isoz1SBDnElYL+UEqpBa4gmTlO
U21kzWxIOKxOvZ/UzjULHbHZ3wXB/+qykcIeIsdIMIIWY9hV+WJGtderuFtyOaiW1057ur5u3KPk
2ChnIbeEFl8m0SjJ3ayjpEBC5OgNVzOAv6iRVPbVNs724E8Gun5NRNQSvGUEQijgCyjxE17il6YQ
l5ECM0tJqOivPbiMUVrAsMnDdc24QnAJIauJqfA/Ri0jqFvUdknCWVduR0O+jXvjdgbqw3UxvAUE
kSE4+tBXjtczs1ljUYyLShoSWsuOtC+WHpYxsDg0n4hG4vgK/ZbEeL1pxLyMpIL+FnZ3TCjpx+66
KlwB6HREWwg6f2HfzLZM2jzUPQQ0chHY815eMJQUC4yb525QrfslhDlCZg4EG3moSFhjkIgEVXyy
yv0qyplyVcGViuQsKD5gA5eqaOjnXok8YfPbQG4Q0pZeUohmqHiq4GVB59LwZEVMcimErFUECG6D
hG0S6JhEjTwHuQM1uL4r7FP93R1sxTBHVEZU2Flamodyi/n7fFwnr12V78pSoSS8RmYEYmaklJCm
S4I5GjCC11tAJNClwZV7UFVWS+1p1lLu8bCWgr41gUsCgnt/1NbRM+YRRHyLtn6+/tW8Ddh8NPu0
bpW6RiMr1mYaQ6XZa2ugmIJ7mRfb0I59BJ00j/FHfXzMsnhswegdmzfD8NTo6Z3ajS5e1OASfZ20
VrARXJXQxungvYUULjsQ08hxVQ3KlIWF02f+2BvyjdYCl8dpM2N/ffV4dyXl4PtPFLPlbatnc5YN
WdgFViCCB+Trga5BNBjZADxjLvw1nwalpeuWA0oA5RKkGFfPmQTul3s4UMH6Twpz3bfaEq+5Dimd
ilIzqU/GknvO8ALsmsfri8XVB2aAwRRcKrjHLo9hh1mGegHqSNinL4b1sMYPU/4RZdDbRktXmN9g
u3bMfGiWvEcIiOHoZdJda8X0t/MgDJ+ZDOS/R30jh3FbutMRSV0RixWDFhg1RjAlDPVJi9cBhAhM
dZ6jADk0ESwgN/REEz1avi200Vhs1m1BBQs8jAieFqP2kvwOOfI9EM3mcQJBSOol0T9qbHl2h8Hg
61vHtXO8S9DeiZ4KZJ0vt66u1GzWJgQCeZZ5TfTmVKLhEq5xbCTQv99GnRgeaJMuwUUQPU3zCRlt
dxq+XNeC64hofRuzqoapsXCbSWqak5nhCWeXezn1IsxBK4HT7TIwzImaqnjhxnst/X9lMSvWTSNB
HwpkkRrt1BXgGPU7dKxZertTDVFfFXd7aC4W7aoo+7AP+sRcU8zlIISyY1kGsGt5X1W5IAXJ0py+
2zx+mg4ZIlpDluJyh6yZjlG2GQlRRnXszkUCsktPu9l+kdSgr77oj8ABlPOvGL/PwI3YaS4AyObZ
ryfiErXcXd9L3vpS0FR05tFZIfbBPEj9usx5QcJRLoOyeFDR9bIATtAu0FzmeNeF8YwTCAOgy6LD
/8hwXapeRchLpzJix/xYyYXbOOfibyte/y4vDjalGQe0Mft6XRSnjmaQnIRDL52yrAB6Th7UreyS
UWmhFhgNit6tDEk0SM8zHvS4oMkFHcEYOmICvd4kvdLIWhbKU/lYYs+mmRyvrx93szYiGHdJBt0c
pMiECBv4BPqjYpwzrd2VzeDNlibYLJEw5uQVdPoYia0sBEc6mUBpCSCiNt0hGxWOui0QxnMp28Vj
3JY0zAooySGM1Mudka++mepuPhWBFd12eRnkqjDM5BqjhjERhFIURIuJOQo6hKvWHQmLDnkOt0RK
cvA6wNzWnpyoaBU1yxYY7HZRAg12UDAknykdqHGXSv2hF73VuGnSoEMXYejwT9Fa3X2xkDQLjGlJ
dzRfDA6odnqNnRYdM1YXyZ+T2Uoj1xxIdD/kih3hcI9tepZIPgtCRb5uDl41FCcYqcPLg6bYMyED
qPHQDon8kOLG/QHgNYLLjCsEo2hoeMU/GCK9FBLFaywvSOeFUkRQ9N5jxNOV9ZfrJs89VahavTOo
43CzVijlJV4cBI/ACWRMKdBrg2rGrMJ1KXQ9NrWFf50GyLvwpsHYEOgYL1XJ7HVobZBPhZgnGSbM
8KDH8CTscuLqgrZry0JvMhLHjC7J3JWdZcH9AczR8YbP13XgbgcdRUJdCbCpbNdMZgPev7Px64bz
RLJbK2ndPvlyXQZXg40MxoHLOki6yxQv5g4Mp8eoKiW3Se3Ovy6FhSP7dzvwlqW9YGhaYFODay9F
6PGkb+Z1t+TuN/u8uGOMvt4D5keQozYOMrLh8rA3nq5L5vk8dO2hNooHD0D9mB2aFwA9mLmJCyot
lqCLB8BwWCWI68e1upEmOVSN0gmuy+Tt21Ym/ftNxKYMcpl1vQ7bK6cduCDOQEoJunYWLCpfNTDh
GUiLIwfPuoS069ppskiY6JoPomm/yXRflct7Z5Bph8t1pdj2ivctRCOfgesQxv5Hp1gpT6NexyNs
HZy7420CpqZTWwLs5TSY+/7bwfl8XSBvFZFJRnmbDuWBafpyFa25RIG+R9Kgqe5zU0VKFMgdWRVc
l8JbRNCoonUQXfeIlxgpdaqVRjFK2Ctj8TGavnSA5nNuRrkI66r8gH+lA3XAWUa7BIollyqhjIin
5KqRMMoAhdjse3CxD6L5DK5GGyFM1CKZZoRsi4pwqZq9bERfbLpbtdmLItvXhofry8fdJB3dc+hf
pwebscFqKbOxSWCDo9y61fRA65CjqKVCJIRqvDlPWeWQSS4hhKDmmK3RHuP96KVLBedJJIZ5hTta
jtqrhGPbD+6c7Il0FnGdiiQwl9JYrEsXtzSlhF6oegTgPziPU0vQbUldGnv1gcPqvz1hE1dLbMyx
1mC5bKPzRiAOtusHamQ0wELSClUEeJ/LDTGmyKgiix6azHQt50eWEb8ErtwHbMsEAQQd2qRgtJdS
lLLpHU2CHob8VrbnOB2A4vChI7kRwmxJneZDZOc2CdMOoC0GmvcByi4qh/CCEUz1/KeJzlQLSJ1O
TUI9ta2cmpc8ulHyQNQvwpVhAQqK8gxQlq3L1coiHdd2ESH4Tb5qw1up7ackbHTBzoukMB5MWew0
wWgunLJyLn0M8iOcvh9HgVfhS8HoIAWmp4PIl7q0I16wapblYWeUBzU5kd4Bw+zeqV6uWxjd3D9O
CjjI/5PD2HFsp2D2qDGSiMYMR3U8ue7wRFlcG1yDqfYjH2VPGHCJdGNi7GpApbsnBXLhz5nzNNxa
gGkBOMx1xdi+vPfLGgl9BAXojKB9x5criL4hXJdYi7Bc71dbPczor5G6Y957Wo/3iux2+mu9fm5W
9MtpenBdOs/NYa4b9zYa2Cki4KVwfS3xSndmElZgjga6bnu20i/XRXATfnSkWkXKBZgo7JCpSWSl
czJU/Wo9SjxVzvd6utxaIyB28k/acjcAhrXMMzzI/nJYjC6titIS8gH0fxDQXmoH5hsNQ0Rwfmv1
XUL/beMa+amXPZS3364ryTEVcIIqyMtBFKbSGPNcgQuyzHODiVk0piP1pw/NLieHUpSR48uBJja4
enWLpchtVqnOGqXNQ1uXnma9exkn61gu8anCc1RgmRzbgE6/ZdFv2dzlsVw1YAXu89DqT0YaQKtk
FPgoTgB0IYLZILUhxlJZUGdscAEWKcAJVS27b3PyALShgwMun+v7xLlw0d8PNHid1h3Rq3KpU6Fp
TVfpsEU5+bqiz9cWlTU5fupCAKNRbuedNveIG1cJAWPQqMs+Lo72fVwlO7Pt9n8LR/6vjVMkDDQq
oV7AYjnXbW8oOdi+wik2XyXVuAevuiC85xodJWXAPCI6utgoZXZWS5oX6NQPXvmz7m9i5xDXgpCO
uzPoLQQwFvjK0D90uTNzJ0fgG4GDLzEPNNrGLpn/PtjCFfVbAv2CjT2vcuxETZrj7CSmi9oNBlw+
cmI2EuiJ2khAbl4rlhUSTPWhQftO3v5EMfUDQlAVAh6PjhIUzPhSiJFZShXnuC8K66b+MTjHSHAn
8HZiK4DRwpzqRSclBGiViwHfiQjOIO+IoK6FISZUuGTAPF4qILfyqKNMDAXksXZ1I8acqXPIMbxh
Ae1Wnx6URX401ORw/ejzrHgrljmZ89LnU1mXeZhEZ7l7lXTkvzG1GovKTLz7Du/G3/oxd+qMFFRm
qtAvy+00jEpV8vp+yn0And3nxl2+KHdL6jyXk26imB6J0N3pzzOR0oV4JkyOlXHQ1Rri2+huzT9j
CAUsHQPQlBaj8rpIkGvgryoKCsjYoGzzDlG2Mfl07JK81iANHEEJesdV3ZfyU2mIUE25clSNSngn
4GasHi9lJdEd7B56LNbhZFSnMj+BKeW6jVDT/mPtgFWGFp73RA2zdZKlZ2284hqHiGh6gCbCUrVI
BLM9eWJ1AGaDCF0fcP8Q6yva0u/sUjSVy1+wX6qwGJ7EcjBAbuNqJSVtfQHdzNrsnA85I8xAIuLB
OxbpaOYs12gibNoxD3v7yY5tH+5oqhuBw+A6JJoRtHG1YvuZ4EpZpDaSeiyZJkmlXzQohkiZ8Zfw
YO8XKW43RMEWTihSdZeqLH2pVkoNKZ1i+th8sAE0CmDHR19VBGbGUwhXEWo4gB2mdPWXotAhXlpF
r+ShU1egB7Jy2UP+exEsG8/SKPIH5IAi5o+2JGlVjRH95/BDKVrHteg7BanIHVlU9eZZGl4vOJa0
TRp4I5fa1GNvV0auwaLR77Mnk2trXmoJ3plcZZAafq9G0DD7UkiuVG0fqypOJsKQ8Quw2uxO4Mp4
wSiao/8TwUJLLFpuJr2KXSnANdxmh2U8m/FekS0wMolymTwL0GiHB+YDMRQjs+poKWlWYyzCrol3
eHjRtPN1V8aVgDwp9l5FXxg7CZirEt7MCWIRTSKuBPTF8gPNdRiX/S2BefoX9Tgb2vvzuHvpSHEq
hzc5f4qtXHBxcy/UrSDm/CexlQJCAqqg2TGKTxjI1R6MJ+SZl3GnA/pt+kCEtZXHGHQ2aM7U0jCO
Lh3t42iB4iB4+fAODSA7weMHxDicUObVb5NhGYiJx5UaaXupNV3SgYOlf44qEd4QVxJQS9Dtj/OJ
odDLk9MUVWsNCly0Jn+pmnsHWYVUQw2sEPHo8I6ojtYKvK409JKxLWuJ00cAl5nf34tdqh1hDER4
rfHMeiuEOTjwAqTOeji12DSQNTgB7+EDuw8IaoXWVfHisaiam4gm04doHEZImIoOA01oEDFeZUPw
FuGu1UYIc29qsSKZaoG10tPCd4Y3ekABxOJf9wEiKUzIO+ljTLoUUuoSo435aFvebDegkwPqi+Cy
oevORk5A6oP3dDBKiaTL5ao1i14CoBT+efxmvuWP5UrcgwT6kvarqNjEc9NAJgeCC9qf8CZl9ieX
wVhRrlkROi0QqNeynX52MeCGkkSWHpayfBnNQYSyzT1DsGlQFqFvHZNbl9op8QRq95wUuEojlD5n
ryWdq5Wjb06v17eMJ8kwkalX0GWKeIrZslRKpKYq8yJUjLCrS79OHoCd7EqtYKKPZxpo7aKoCmAe
AWX8pUbz1NajE5dFOARR4/1oRQA4ot9nVqwuR8luC+ghWzdDFaLtOh7vry8Vz+S2KjBnKB+XuazB
2ktzOfN0Q16q6QY9ut6gvaI0gJHP03V5PNcDHAU0ZoK8CVNazH2noCRUAvSywJldgF+ku8MHevsQ
DdJUKTpjEIkwl4Latd0cg7cwJE2E0cQmKM1v6fcWqM5W5RVExOPHvVjR+ENbcNDpD493aQTFisiz
LirIi7r7rkgeKpQIYhnjuJkpuXP+Iy7fpnSnRKtg63hWvhXMLGU7RqpSdBDcJe1eWsESno67qHjI
RY3BPDMEXCNNblNAXBb9qE8No1wcmLk07K3qFA37j5Q8KSLkLxGMpRdyvc4d5qnC98VKvWU4jfHb
ddMTqcGYOiCNsngGLnoIZpopC/L0bM37/58IxvGYeRI5LdCD6UphTgIrpVeCA8TXgnbHIFNOIccu
zU0zMuCZtX0Rqlq87vAMA5ugZr0ZixIH15XhuQa8E5EuwE2B0icTJWRxWSvlCEn23APOolFGPOQM
dBQ77SyDdSbuz0NkNoe16ZXndVRFhX2upr/ls+1AdQ5CGQNM9KEpP2O/IvL0sf2ygbWI4wunwZ7d
PpZyWsfEEbJrz65ARr16umg0gHtON0KYcyrZE65gyy7CNJ72cTz70/iQ2up9PX0gHkJv1i9tmBA/
jxzZXDDTS7MVdAINmRerE4TcvMABMLjo/wY8CoJhVgYBjlNjREWoJTJgv8+d3bqlLLmBIOriJeBw
R9ByqIxn8R8psRIMNp2kvesiqS7IUZNH+/OYnIU3Ek+jrSTmEjd6syvtUccNCFKMpHyKmjc9H3d9
F7n1KHqF0b1mIzyLMicaaDwHDC5zeid0fIPECsLIWwX8Poxa3Gj+vT14S+Tmz6aQBJV3hrbyGOXG
Ih1TJYNJaOsQWqM5g5+s8uzSdM0+CRaMD6CjeN5Pzitg33bJpJ76wfjmqLPXEFPgubgLjQwHBcgE
mzBLCyZHI8DsQFwVDvJpSrTd0EWeVd70xmM06cfrvosjCw8DOq+ElBqyUoze4OtYbEyupqFUO+Zd
s8imq8WgxJAmDGRZXVGBkq7KBQ6T5Qqh2S+NtsTTMABYOCxWkVFYfQpyjzTEcIsXfQECCqDUZ8dt
1LulbgJHS++V7JxLI7AZn+cJGWXlq1INQZ+8aeWwu74EHLeDj6GJXhkoAirbfGVOjjQYY52GqtPv
yp3RAa9E2qdNJXjq8eXQbBKuCFzhTPxTGkYil+qQYl4ja3aYuulcXU/nAPNY0wFjbo3AM9CtY44Q
OOVk+i8CfEwrXV6AEjBqKbsVFnnApPpKotIfZuMveRv+3cqNFMZpg3g1tbQMUjRMPpftLkl3pZkL
rJRzOpHvQ2YR3UuYemSLOEB+6xK9ndIQgPd7S70vaukYpR/Zn40QelQ2T/G6KPG8t0cUUTAbmn2O
tFfAZWqCa4FrBHTR8NpHOobNLhOgV9YAfE7DUdVORA5e1wUQXUSQXHx/Hfyx9xsxjPtMF2NR12hO
w5gkHlFOxLxLdWlfG4s39foj8P5cNX5QyqdFPjqd6Tnd7EdN5+vqbY/HdBs4c2hlL4BJsexDqx1w
lkOJdMdqAvKucmcc0T0bDLUURN3ZFkVuPJ+ERlKM8GloFLHZ6cdRnZoqUbQ0BFZdK900R/J9fK0/
0EWGU/9LCpuyLMCmPfY6pCAERWznEYDODb0uyFRwdUGeAt2dGIWR2TTvXCioMlMppeZFKPCsqxff
Rz0gjz5f92JcQYAnQayBSW0EMJfWq8yWNPQDSoAG2qnvczv+2fap6q9RIe2NeEEGu8Y1cl0m71ji
ivolkzkxayJNeTdAOVwZnlm8zMopHQR3Be/AYJoeI1TIWxoY9bnUy+hnANzkaRai+APMsnNn/ais
fby7ronOc5aYV8INgDwcxZO5FKNkea3GBcQ0gb4fQ+kArIXSj47AOPIARp+5ANNxFbfycrfYJTsS
fH/62nra6WkMjEN833qd6k5Haw+EHrf1yJH4X0q39LJ9fhxfBd+KT2HP9vZTmRTruAwJ8AeTLExL
xELdj0TbXxfAaxLTthKYB400j12uRlgMzSR71ON25gy4UflzrjbBDEA1Ozu1BsXutixgDIoG3FmE
3/crZSP+fWp844ijicSlPkBBFfDXwHAbVrd7RvsliDnuxpfoW/8y3zaJmzwg5Xddc74VAK8ZrWMc
sEzQOY1yllfAeGlAgpznZe0nlmIIjo3Cidnx9kA2DFcZBlEc5s40o7LBhd0CEU3aGdlzNKWBZWaH
enAJAJlSF3Q0LgqC5eL3c/5Jnw6oQZpgRsOEZwxUqkVY9OA5j+0HMYfMKcBCGseYaLaS0m0x9wAG
r1kFxmWE3NMsuMz56lPoCpw0oPKajKsykqSQgYsN8+oWr46Iv6qJS6JvCVDch7N2Ln/MauVq404d
s918Vj7Jyy5W7itkbEBGeX3HuZpvvoU5900GsrkKoFchCNqt9Z9JAmBVdahMtyai6jVv1gVTj0CR
QsVXo2HgpY/JwY3hGBOm7CP5oQQSZp/0LlHOUnOKFmsXxakb9b7lgJo7mCkWIUg4plGQieWG3tuP
YG2vTlENUDBSjhf8dDPCa3lrd47dtHLjz/0bAKeU58xdMPDwufssmv3jXRhb4YydJeh/0QsNw/9L
XPiz+YySlSek+KLe6Q//iOw5RRbGIrPBopO2SzOv0LA95gh8VfXUlaep+CFr4Ti+oLXjAzcU5lDQ
awp4aaB/UKeycVfGWpcO2ERxePpTk6Iyia7PtELeR9SZwMuggqNSA+kTkrZ4FmiXkuKsjiS04GVh
SUavTD41iuXRal4EfDpnxBAHvDQeiZ+uHxHegA+Q+gE2Q4Hskdhk7LbQSGYVCcZd59rZNWvurfku
an9OrauEJHPOzvoEOL5TJgiVWaDDf+8BRDJofEachmrIpbqKnNRaPqlZ6Kj/ZOqMQmIVGEbqTtVN
mcSAFtbRy7W4Pdh683V1zbQ74I0lyETw4g9Y0a+PYJzVHJVp1hkAEJCtr+i48ybAFGDk85j9JUTr
u7YwIbSpoVNUwR5faqvNhWGDbpRAW9/ud+tLn7vx6KX/2DiLgvcB755DSQGjIOiLc0y27qPMZiGB
XwFPndR4Be/eBOKwzBK4Vt4tZ2HWHEN2SGJgDu1SoY5Ma4E7BWZjBGAfTZpAe6mScAAOoqgYzPPi
W1GMX0EDHOq0NURNXvVFCfPHGl2j7geOwVYIc/r0KlkJmSDEUv3nYQIDtDt62eqqgC9GO9rDdXHc
1QMFmAzoJRXk2ow0K6vszI4hLbLk46LT8rML0thZAUIHYIo7gZnzPLMF1EE6rYWjzr6GLOD+0x4h
OM1JS72yic5Onr9FbSS6/HlbBeoXUD2jqgr/zFgFiJ5jh8jAG+m19mAo4H8pbtZ+D6p2JbkBZ0Pc
lG5q3qrOF9AvtdMuxrixoxyT9XOsiHqWeMfABpAqmo3xH3D5XFroXE1yC/QrYJ5pNTnaVp8Fadwp
gsPGu49wyNBBC/hpTF0wHqSsVm2pZz0L1zHaJ7kUlCna9ZPOd2bwK5SnrhkfMqsWXPS8DcWwjwrE
B8QV+ONSN0DhYPgDRZAwGW0PaA8WWHiFVy1vAbdCmKtPUSpdmdBDH67tQ71+0ZNVcOhUnrlsJTBb
FK1I2BgVFi9x7ipz8CMM6htFdZIBKlFaq1vE9FldDNIpKe4ycpYQsRLDzRpCqeUnjLjpLl75wZSn
aOO0brMpiPN1p2v7TnFLpT306s5KRfPyoq9mtpwsrYThabrlJFyqIJ5t8JE8p7kHHG7BCvH3Gfz1
4JlBK/s7Jv8m+gBIhEEqB5ckkADQr5S6ElKKubK77o24G41meVRNEAVgoIGxJuAnjCSClKS10Wie
egANvy6Bq8dGArPRUqes89xjySoFjaqT6dlADi9F7Ul8KRZ64JCHpaSZl3oMsZ4XQ4dTYc2WP6L0
Q3NY87K/rgvPd4M/4ZcURpcijZoE4APAOlrPamT4zvSKot/Y5ghGgTgc/x2F+Xvk4KgYiEbnnYYs
PmNt1bTMeuEAKyQtb5HPK2ZyHoCyiU69+CPGhrYqpK9VTBQajGJpG5Gyi+Z/oSgXRAzO9KQqImRX
+r1sAI9hg19SGH2g6gqmwBXGNtRBPoBOEtw6UnxaO9F7n+eaaYoR9BuYU0bP76U5WCZpeyvCRuVm
CndSeY3hGfk3jGrUOgmUMUCG9LppcD3DRiI1nc1xTUsrlpIUB6mrRj9S1d3iNLFrj/Gh6pOvbSQq
tXBN0UBnGeUawfQTu2MVKRqyQkNStg6ml1vjMJvdsSzBSNHkcepPsCfwb2Wixwr94T82cSOY2cQE
SJhzWuKeN+mI+XBW9VcMWn3EHkEBrKOFjuIUqsxqomkuWiOg5UaOtkdHKEEWpTMFkRh3y4Achhou
vB/Qny+FxFHSYVYMPgMFUHfQsuP81RmBPq5Xe4cMgqCZpfKihxlMJCjXUEAMOt98KU0vo7HrJfhB
u07dRFkPwKt08NIaUREHF27lJWf5VLjBkOd7ywys5tN1A+UcPnSKooUbmuIFzSbfkliTFCPPCXJT
SL8Dxv9bkwAbvJosL4orQZDCFUbBu0FVgJSITc/n5jRYQzvnRALkyyQvJWjf8tGr+kLzga5NAgSk
IuAmrjwb7ckU9APVcvY0ENuYjKkHBMKsYcB1VE7F0nkyKMDVNPnn+kJyDgA6rcF9AIoj3JtsRrlo
bLWWcfhQLsf0QJzPSCthON7X6ygTGI1IFONUuqXKEgnQOaESIQOQDq4yZ24LRpHrGvESs7BM+BIK
qQvkWeZMT3FaLygvYLbW/ARqDa/yyWdylN3orgprb9wZJ8mrjpLgycA5fxdSGSeNsCCTCplGUl7i
We6rtRcxxNAzxfgqEGuhaEJh7lBhZCRI+TIWg4U5zXYaAT8jg3Aqmb5fXzzOVYMrDdPBuoN3lsO+
hhNw5Vi1gclJvUlmsBRbN3JMgrUCC4kSVGnxnZKtSW/XhfIMA50hOiAfMDGPuvPl+VqmPKsqzUYc
irks0j7nyONLov3hXDEobmECDVkaDEywzbiF2VpZjwdU2MedRxx1J8efjFNiebL0JES/5RkDOn7h
LIB8BAYM5vlYLIMpgfgVI+Tll8IxdumzlkXulBUeGvo+sHiYAkLHPMVh/QPlra5bGfAi0CurNDeO
JHmPJqzCq9tl8a+L4mq1EcU81qQVXA56jQOcoilA7p+n6dNi37XIkzS16GLmGTsGT+BskdVC8YLJ
5g1jPeTFBLWc+NMImuOi0gW3Mi9PiasL6FpQCXbHThxlZEqsScMdgiliN3YaxLwL+mkWj4B6J+3W
fVr8NJD8duQPzMRSrEU85XUbw72swWuSSaY4w/Bwrbnd97Hx8KS/vlW8KwR0OnDoMD5wlNAjt7my
ULtPMmTUgIu15J/zYQZRWXVKMydIRWVw3uHdSmK87ZikywB2LSC79S04bFITFNHRrHq2kcsC+xOJ
YhygttrZXFXAIWmSt7p4G9tnWxc0NfHXDY4cRxfJeZM5uK1ZOHllQRtZz7xKKjw0yJZVvEsHwXXB
1wVNY/RFjIlf1r6bOl/bGrpMczBWB0psIkhM81X5LYFRxdbquNNhaaG9eD/QMxTdfGS6BR1Jv0Uw
gW20DmBdpvBJkfo9qd12fFlFl55onRifAyiVMgGWIbAD6qO+M8AIeLh+UnhODQB1FKQcPM9/lA3M
ekmcJQXaB1gl2qEGDdWZRMfJfvh5XQ7PoW3lMNvRagSkzCXkjCASAL6qlBX7v5cAUGwkWBxkR+HW
Ls+8HRlOZc1AzmoVH/0wi/bl+u+/N2myAchWABPAOfUkqRGhsAqghde6QA2qykOBLj5Y6+OUvq3l
MUP5vViDaay9+ivo08wVbITPS+G42SmLj7UPfGFJBADCsxEAT2NsFPEemskYxZdF6tvOxndZNhBp
pdc5fhA24/K2D9UsFNAAMoK7lnFzU6PN1mg5uPvASFxj7EA3BOeVV3BG5PVbBKNGFKuFU0lgquqL
7BCr5yWbPHP20al/F2XoPtci2VXQ9Dg3n/vWdptHUvngTttXCvG15JOR3rS1qK+FFzXRnhaYFboA
8Ni6tKlFq0cyDvim2KrOqvmYLD+VrLlRS+221fQjCFtEbepUyz+MDO0t9N1DZ82Yhc7lVR0B6Ai8
iOpeUZpdbf0caEa6uDGLp+sGzes/A7sQnQNE3x6sh0bDm1uyBqNVVatAz7LP5qkM5YN91vx+Z9yM
B9U3HohXBOZjeu7v1h+AKfR1F0xmvoS2nt7T/WJn7WVXzBzNtbTfH8XW32epAOs8wUdFKg6Rnh0Q
dnujox9S2d6TpfN7gFDqw3ledM9O04eym+/t3v6KTt/d9fXhtQJs14etgqAy0kedjitEuisO0oHc
Fqdop3yNDsCdDLP9cBQxSdPNZTcfu46BTEy1Ay2ZcZJ6RGp1pnfWgGnWZHLV+etYAzZckD3gWfVW
DHNvFbB0VUqwxPP4qDZeWgW4hMkB/qkXSOJVpXUUNwAtjbwd4iTquzYmprT6qGUWaphDoz86RvvT
ifsbPTd6d00/22CMJUGJtoaotXylNQV3G88x4mmPhwhedApuhUvh3SAVagOM35Bo+2i1vKZPdnMl
6krnnVi0ZqOVAY2QSFEyqxlri2Y04DQL4SpcM2skdGOC3N3BiEQ96v8knSQoVXEFol4L4O53ZlfG
KSEz1feziTVNjvbRSHeF1z6UojQCd+02Qpi1U9QpBlCzjq5B1GpGwBA2zrNqC04Y76xj1PCXJox1
rMmIBmzTSMOdK9j6d2gG9ihtf5rxo0PdWaSmP70EuV+45EbbZzU61HS/D+XX7qG8X2+Ub9ouO+oe
Xov3QEPYK/NTn55sUeuJRjfk2rcwN5sjt3jsOPgWJ/Hjm+Rn4hnfjB26plAJz4PopIXKDhdbuZvC
pL+Z9+gpIvf6TfF9Dqq76J/irr8lO+LOTw6aDfzrTo4b1WwXijqLzQkdk1WOkhjWBPcWABUW/iCI
gWoXLKlXIOl9qr87vWvDoL3lmB5n6Xb62QcpOHAPluBRIDJs5j6y1EVNV2rYBVJU+ZfUz46JYKiI
52F/a4t79lJbSa77BCxUMGt/OJu79ixYzusWjRrc5e+nRl7JhoStloMg9q5v1fXlwbzA5W+XejRV
Bt0pRJX/VP7qyb5onvX6qQeh+aUIRyIRAjx8vmneyMVpMg+KLSghilaI/v3G3iRzHaactiNL4wln
1O0UEWuEaJ3+8CpRggoOXafcHTXggoI94ScBeg/yG9d3hFf4BuD6fw4MvupSGQXXXjzaEOVH1a3q
vaHR9nvmk1s1+BzfTE9p474Co1HdkXv1ZsFrek++jU/5QTS1K1pTxsFkcqTrBC0h4WqfqxlRWiIK
zqnd/t8uDMHDpaKrIsdtM+A60NFvrbnEV770e1Qw78ATbd2V++vrKjJDxhFMYFPT2hwXdxnu5q+D
oJ7Brd5sdo1NPmhm0rUxVab/udxK3vxI9jkyUYurevUjHnfpoa1vp+q8iEIFbm5+K5lxD2rSVovS
QLHKrX0Hf4TZ6MYH9Xt3bI7T3rnFKNsEwjiBndL1urJ7763kmzOnjwlGQyOY6QpsZNut0l1nuKNf
Lm+a/ZgMAmMRSWOcSGPNkgTA5zRsfUxtfhsP5Bh7ipcE/y8jYbsd5kTS51SljkTym6TeES0PGlNw
X3B1AXsIZoBQ6MMYxaXd59bg1Ei8QRdc3ckJ3WRakMxe8XW5EcGm8c1yI4sxjjYpEzPOsG6yhE6U
WXWdVXXn2dqPDtpl2gUkKd+Uyk3y4iEdLDRC53vTNva2WYxuT0QN4Fyfsvka5raxZzXpFxtXgZWO
mbfO1ie91oTd1vRX/rDMjRTGVix9mSKZWmZ0zv11Zx3knRbaIcKNdDfuRAPt3JthI425e+xFm01k
i3H7p26BmY+jNfm19ZGgdiOEuX6qiSjOLNMzXirB0jwthSSwfNHWMLfOoBt9UziQ4JTPxXRTyaKO
C/6zbaMDc6FgCikxpgESJO1LNujB/5B2XTuS48j2iwTIm1fKpM9KV/ZFqK7ukvdeX3+Pai+2M5na
JGYXGKCAmUGGSAaDweCJc9xwNYSNk0Q2sCRBtxb81sog+aCjYvh4V7M2HHXQZLEa8tXkEMl3sE4W
uS1suGcZlZ/VYzv/Ybf9YBwneC0dE8ugL3vDa4BGFSPw/6aNoopm0ERNYOZ9kgqWzmeDggtdNHQk
4NTuGAo6BIWLURshNZNJ+bIRhTRYuGmiohu2DnAcGqnEolKbBny/Q/5+J7VD/BavvKhSIAK5jtwj
Hy9zYnvioe8YMzKbGoPHZFIsQbsQ/eSkCiNEtad+ojJyTXTYQJHccbvCark/jKmf3fRXlqhAx7eB
pHuDB7R2FZuhirYZYxdyl/5Uo5PxWYZAhYqIBrEtSTg/Nj07Rg01UhlXdZClUn6tVEbMpVICyUYx
IUEoCaTVDVt1pTXWmZWvz67clTHKlaWRz9qmR9eKH4wfQ+dJKy3tp+c1nzeLFq1SA/TNHH0oWQXh
2T0EvVxo2+IZGx34t4cW1E9LxU8AE67dXwaqo0H3NIhbr3NK7ykEmgiglMfTOjvSK4PTB13lF7Ei
cK7fwuBQdQuwHQOvtO/BhuMLeEVSFMsf148NTjH0blPoaLMA2Ad9VvQ6jgWUPwDtweb9DqV0PQjV
iyqgH+ixldnjArqqkgyO44mU73ZYWQBhPb2vwq2jQVOvX0DzKpSJx+IxnH2JBVhjWjB02kPk+9ZO
B7zgoGUYTQpGgxGdi+JXFiwGLiZCeUBjKskKQGlZmNQfljd6EiE9A/9A4yue4KjhBY2ftRBMmTr4
+u2wVNf+ott5H91J60hzTI7qCqfwL5Ej4yZfpsfByVD+bc5FQ8pnlN4XrNvUbEi+/iBqHuou1CNv
+qDB1BzDjmzNzBblJnSiZ9mJnqT38Dgyj7opfj6aBeow9eNB6lwXRnmMPzz8cq3S5hajKWy/kgPr
YjPnUdcjpOKPBqYbreR+pjx1/qC5jKT2Y5/9EQh8NB5q84+VrARBBxN4bNobUGneG5W5RaV1Ix7K
U7HMzWaJIOQIa/fdW5XrZsW/Pv6EeX++ciw6HCRQjlUbfEK8Uix5Ea1rUhIXt17WFWAunF9NJ32R
c0vRTSIDhkDjU9bHPF+DBxuCYS+PBzQXba7NUOcVgIUj1M4Q3lAo54lksuCmEsMt6Fyk9cZSV1OM
Q3oqlo3d4xHGNfN3eU20fbaXV549rvuFdFbMzhmsYBGnRLbTX6Ez7ger3/vb7hV/1yKJfvnL1FQY
mcFcjxdAhv+OFHSbSziGPmqY+L4hfSkB/NvJZu6TIIbkkhnsU4vXfrnGRsU15fHEz+ah14apENVX
npqARwshyuxMnoSmtpGJbiUrkeiMjTN3hl2booLPmLZFkuSTL9nKqjygLGBPFU/GgFiuREUbT64l
aC3Byq7/fYhWPalIa7fwqT+Q2VgZTwmj1sEaFRVwWqEeisCHvdpSbcNprGlcLFUI1jakQo7M53pg
tDAyCoTbj+sINh7P2w+g9UFUo8FKCnh/MAx0I6N9E1XpHHTpZrYWbdVSXvInftW0ZrtL9/1LhvDd
/P6EBMzjL5gdI5o6p2dZwJYkyj2MMeBDbcQZbZRH9MQa/UclPWsNo9wwGwhAn4L2QrTFgknlNhMY
0OjkuUkN4LlCirQxIc8WGtbomUxF6fnDFg0CaKFHxgFI5a2pDEySaSKhS0A6a2C/150OnS968NIL
gtPqooknWNKg90JrZPAMoXlupySfCRhIHs/r7CMrGvbQvYkGOki1TpeFq9wx5BO1D10MWajNLv/t
qU6R2y1UJd4C/qMElZI69sQIEztRtqO0ZuEi52gUZFB7TxIN6HVDlefWPoJ7rCv9hE7PZbOJvuSh
JzK4ItNu2X0nodNBirRbCf26N34zhj672uAemxoHgTWlGZ953Vfk3AeKXNRbgrjaZ+8BKBPQi8TJ
y6zhnTpZ4BF6au5H2mjW8pGvCzIOOZnUUVhaWtOpfLfFgDiALhgYokGxcTsRKRTUlDyeetGiVCdx
yZ2bzDgHNfT0DLRU2mEc+qQD+hsUW9E7YyqmI/SRceqIjeq8LLkcHRcQIrP8UrjI0nvrbdF9shpD
eV81YExLPDv79v8LFQEZWF+84AJvroBk83bYqHJ4Wd2gLwfSL7W+C/Rtlz/1LLbGucmdGlj0iQsX
O47y8jQLSrVWDZwuZbvxgnQt5g1GVlwKX8Rtqf4cS+ENBHFfj+d1zsOuzVLFA7ca0V80wqy4qNGY
4OWJzbkpcbViVw8NYyvPnW0A7cOTDdDVAk1/O5ODKnF5PWImo/wbYoIZ+m2ZylFz5xl4j0C1Ou1Z
kb7aVnLs+xwKXvAMz8ykd2R9cpZaUWgPDdiBMoER9mcr9iBkx1s76r/oFKDCJC8W2b9ac3IFL6PV
p1eA/L+oSFoejWUTc07u45UJXdO8gReEYFmIKNzWo63n+mfu84zHs9kpRicNiFegegCkyO0UNxwf
y5yP9ZTkknDCcyShI1dj9d/Npl1g81FQCAIxIu7Xt2a6IczFSOewJ8DrIq2aOiJ8pKEvsrXa0Abp
ipybQWri7eexu84OD3wrE5sucOo/b9VXZ4E7jkri1yFU8Fp90ltQetXqXIabzo4OjBMKJIXgR0Dc
345OFGoxlvIG6PQgyDZ6yktmJFW+bbh8uKpHsXZQ/5Q2Q45/lenvUleomwbVdkYtao7kA+grIG0n
6B5w8lQuWJdtaHCoOG7b4eBFVhl0BKqJRFKWmmZno61w0g5CUcVYWV7qv4vy0pV3HIoQ2aRlXXvL
fz75159DeTq0sZUSDTeAmmrhsgHpy9g/pxzLt+YCIXgw0cIOtgb0zFOBHlLCadcVOGWSSrM142Po
y02moTlYBYlj5e01sSBF9l+wKOOo+GuVCr9xrMZDBNnOba59J2Jr6uhhGl+0XiJJMkLHmEV9Ppct
ogMSD8Og7MaxQp2lQ9XrkKbQkC1Gz6AgdsJwrRe+2ejH/2LNIBaBzvifRllqzbygcj19QDzg5G+f
g9YK8t5aZL03zG1LA/gttMdDWwrp7+2G8fC2XLc1mhGyKt4pzR88Ujne+OfxUKYfucoA0AiA/g2Q
DcEQ/oIc7dZI33up4EIi/cTXv9z0eSyf/6ffp1U8AapU1XHIopOhRb8McLwaKuvhk85l6THIlHOD
uC8D0jKJTkAc7MoWnVC+KWyg8obL66qHwphZyLifPx4YXW65s0o5t1soMSdxGJn60TvDH/cgr4Ag
3Lqv4/tjS5Qf3BmisglP5VoVJ3B06vXK4WMd7ZVB4/QGz+oApILE/xsCoG5i5UV/ADWPqJICedmW
0SmMTbRShEQER0BC5G26YBcA50f11xg1fa2vpChwwFiuPyWf3Z7zSFVAFMdKCTTnzX6XotJpNf8s
2t4NkZ7LQB7EjiuiUyPn22FEXQ5YRTBrsag8qITpx46gGkjKECMmQPHttnKLXPVzV9OPsSseRtzn
3FzBma6uh/pYJ+8Bsy98bh+LoLJAOyVyJhxvtwaDEIR3UNg0jlJ3FvT1AIXNx144a2C6p8gGCEru
SFBEvq1UsEIax8rYyvrT6LGu+nNThiQEbwtQkgD7ABWJGrAZxqXmusesFk1XeJrI6IMqcQBaAgZP
LnjGpZ9OBH7WCFdwESH2X/0Lt1Mm5FAVFwufO0IgOxmIGstWE7yU3UveDqsEkI3CapqzkeGt6IUP
SCYnxDUcpcjNMGNEyfvNAHg/HojAUIBwDJbK20/JsjbKirznjujnNqWytxPo7xkhgwuBLihixJAq
RQsnXj3QsI070a2ZmCu0wk1D77T5NZzCN0VdjwsFaMdV8CW7ZpUz3xbuI4oKBTcMCDdbjIquYAJn
kMq+EgcntUYpHLGkGBfpIf72A8HxUidglcRmgjJYuJHiTEhuKFfSQECN4/sed9nglEmKWfnJQjZe
jS/FtxTBbIR4PWr+bkSj3eO9MWcW5GaAjqOegVZSun0g1KQMBCxtcKpwLbRUHa9JidFqtiuV3SlM
inSlGR3qKXnnr6KgEJ4NXPadxx9x70O4m+kyuu5wD5xEJG4Xl2sTSJBVY3DKg0E3oQGO7VNn3CpX
XBZ78hS9bpMGSG9MlG4isDnGHeO91g5dK/BhetLOXkWcfh2equ3j0cxM6a0NajhSo7hx2k42BKJz
dt2AcRtET/pxHONN7C25FAVwlhjYvb+C0gg3PNTlALZD8L6dw9YLEj3g4/RUgmfMI6NBUmnrGVbW
mK0sE5X1GMiyR8U8SUkFKVJgT0Z1nR+Jn9uiYo/RegJPxhfxxJjUex+5GR9NYODG+RhEAexxgqnX
n2pJlGbjo8W/zpdJZrZAIASrusgQg2TTP9bAIrPE/X6auSnngTq5iHMKdBHofpm+8eq2mVQx30aa
m57UoibKthz2LffpejuhuSTZpsm/qvyXkRD9uxeOdabbeY2npfeo4E2pDzZRlpHYS9ZjyTP2z8x5
AEVdlFDQBAT9XvCB3H5YAwqOAF1u+LDE4rytqm+Td+FTMn2N8L+8c5WQcqHsulXliNAUZoSQGU+A
cXQzgEMIhRxaGyysYwAU1TA7CY2BQobV4AhY9DkSBzSexjuNsb2omxJOAowVlGbTTRzIk5/L+tUi
pA2eCkuJS0++nF6ik6gjGUqevTxaMDxuJlRMPf2g+wFxMIZGXWKqqqyHUIyzU1d/ynJHDHfTWdhZ
if3+DfjOdwAEmn6pFNQ8MoBPNgWja+Pe3dBsDW5kqC5iVVF2oD5gaCQ+UCtePhV2vs328Uo+qkdx
Ha68tb4aj8aHf+ouygIoH6s0jRVLf4Que+g4D27sU16l6BAjT1AGPaVgSGmrc1AEoC60QHSOPwfo
6QHr9GQMaFpsWfLBP+xpN1uNsj15wdUql7mX9ojj8kk00xWgmkB21Zt0WS/RBLHpl8HCW6kOuv7A
WS4epUPkZI64FBfxgiUpfR/Npy9BdRIsXOB64+merq7gQYjtYRZUYSfnn7K4xtWJSPxK4RZSdqoV
pwPhG8P3RAyPHj4a+dHyPjFaoW/mdviFmud9ERTKSSHiN9hOoVi687aQBzq4JHtioXHuVxrpBrJJ
pDnIdWQoSt6a4wddrRqRU09v8ZP3IadmExL1Kd/hwjaGFs9I5u42FhBjyBZB4Qr4ytQCdWstwstx
5MWRcRINu2lXMbjgZXMgnKSwpnHWEsgKJv1SjI7eQVVbVGWTxcapXbab9jU9Fzvx3UXXjL6MnsJF
Zfvb9I9cMcyyrFL7JhpiPF65sDr43+6R676hx0XqheaXrLg//dKNm0wzeTU+apckTelVfYWZzEv0
E7x6HFjLC5U0p5IHJtw0hhfR/8CbEdx12aCnKWVVu+9uPrhwQ2bk56EfjWz0vdvN8cYJjKx7ahSA
4KVNZHreYq8+P94OM8O8sTLtlqtgIMRunnRj554S4rz+42IINQTq+qk3GcfzABWfmj3Qm9rTpTu4
DckJivKLx8O4v8RMpjSEcgW8XTiuqXEUMehuuU5yT/yRRzX+y3DSs/vOr+D4YWC6r8aBpZFGv0ag
/IbbBGh+wcIEFj4wq9xOnTvwntwognfmlt4maK1+Y4AGfJ0452bJ/yp3+j57VSzFYox02sKUY6rw
B8hngaGGR7X61qyCgu3oy75/TmQHd5bK7EIigU1fggZF4bBEd2e8EPTTeAWYaqfgqqE2XFHqRtGl
gX+Gts5CS0iH3ownNyE8o0/hLvXAyiHNwu0TEEIELirnVbMoDUbwWuHqgOa631l7Ric9GWoWgvfe
UcCKrMOENr1pTJxWt9NXZtAV8yo/PuMJTl+of0qe+K/+K4fTYBs4/h/ld//PYB9ABN9apBasF10P
mGcvPgtfaU7aV+iXVHhaJS3rxeYuOFKGKIeUu77weA9DCzzSE+WkQe5dWj52v7t4QdmgEyex1WIB
R8y5PRg2EtHHv85cHcrdQGepF6GEn/cv2b4yQ0vbR+qyebMSS+GQCRIAExgmpy++2U/UiKhA34LL
wKtGmOzsX91zLJqAsRxtvV675u8jxH8fm7vL6Clr0xpexVuDb0etnAZYwP1i4h6A5Ee2N+6Mg8xq
fpizZSBSgKFLxPMaDWUVxMYohErEWmUEUDwOhZavoTH15dQnxkIs3E8jwCswAs4IIIENWqbH76Vo
7LyoO+ucHz41YVfhaVZj0e7cW0FoAOk/HiVxV8Ht4Xb6uK7SAFZPZUAhYpPXn9zq8nh97v0bBnDP
wzGCdO1Od1VWhjgOuUY+g+ZFqPHiypmB/v7Yxn1OCMT7tRHKy/HMJRdF18vnt+gTfhCcfCd+TV/U
r/Yzen1s6/6m82MLtNHoIMHS0AE8BdIHz1WjfK6dPvqQP9KW4E5tSF+Je4iilZL3JI42HdRoUPIW
jhMDavlSlSsD7RYNqbYxi1/zPkpNg//7QdQSdsoohEMsyOfiJRnsDCpFoQwWF5CgSSvG2KfIeru1
YQpAIjwuTxVHurIp5WNT8ZAVPG86881Ab9+HbI9QpPGtwOzN9+ry+fk9kHNDWK1Ud6fmNOlXhqed
ebXLvUJNo9qXIBv1HKnASIaf3opFs0+DpXCuXBsB5fOtEV5OR00bRRjZ5ed89ctdRQsDmCxjAVJu
5/FU/rjJf55K466EKsuoziLdPbflkkdN6Ek7SR5ZkHqN1l7iHdq96locax7nd8q/J/KOrjTORmPk
Q0xk9CJdRFNGP7xw1HbcDvVU+/EQJ797NELq9DTyIhZCRIWzVRxX7QvHqK3cp4vUck2h7conNKFv
otqF34vHpDBD0fIPQ2I1oCwiml1hVyYWOl++xsGWmXfeKamhxoZTwAATJbpQUMSi/DGXuA5Pur5y
LrdgxNi429p2n+Ani2rDYnKeW7JrWz+X/qtxhkaWFKriymd+0W9Di3wdFLO0s21/eLxeNEfR5P83
hqhMrkInj8wFGkL1ubw4Uk3qDf8uH9JNZTWWDhhv+QzQSE64Q+X98zzl1jaV07VFL0GXxZDPpW97
G/dwIOOC+1AW47dkej5hGpwJKDdjpZwT5NheFJWYVIWMDm+3S2NRovGbMaMzp+uNFcpFkzwbkqLn
5HNnhqv0UOy8gqAFAxMqme2zv25eK0Y6OXMY3FikTkIgfMsU1N/KWV9kZNvbjD19NyCQPuAuCHUq
GWURQZqm9coX5ajugaqVwRUFcgMhfwV5FGPK7o6YyYImALg0AVbxz62FwIiT6WqonfM3/lsDtgSb
mavI4MTIwe3I8lkp8p0nQOEemie4kKFAAQlOakhlkClJIAneBWRIwgUt7JCfwuaGuI0WOnoJoIMC
MMypNXxWML4LkJNlJHkACKNCrNEdWL4UeO2Y9N5Fy1Y6rrgFctau+c2Y0Lvr7Y8V1ITBPob7LZ1H
uq7nQ5YE41MK35ECu0T7cV0Bd7CQq3GlapEVL4TaWzw2Ozer6PjCgySKCKBcpJZRqtO8hiC6d4HG
sTmqOzyamTk07DJ/IYRfUjySx/Zm5nJ6lIcSAwYqgf3y1m1KSfJLaRD9i7jgbW8NWDHrHXtmHpFk
8eJEEAcec/rhL+H6wAha2b/4K3ndb/uNuqq2sgNs5vLxUO4PtolC/8oSNXeuVAxaJCv+pXQ4MHOB
h3td7MplZOY2+oyOwUpYQ/2OBQy4T38os1RIjCDB23QjzHZr/xAsZTM9CMf3cF+sdIcJTGfNJhUZ
U78ZOS5T/Uu0v3iQnDtDzNsJd8UyY83mNFs3RzU1LCoiFiLvuZGLYXFLfQFo19r9rdjKWrD5pb/j
nMdrdxd+KWOUG3aJLvlximEF+yfhNf3MnP95PNMnXIVgte0NbFzJvwDvt6236tpb9ktQgD1xx2IV
MlpR73MCDAjPZEDYTNfeO69HxT9TI7UMLpk9OqI5WrEFBr2NakWr0ZRMbGgrcNBRuXx5PJH3Txno
QwHcGoruE2McZPpuhwl0vqq5wMz/bAKwOeMZJf7WFvKGxVzOtEStmdwLpRe3sFRb7WokrpPbr5Jd
bViv3vcAOmpI1Mr5XRa44zQkCVen/Ud7+HJ0S9kNjn/y3vEqxjpK7/fY7RRSJ1s+hCMw67A3IF5x
pmY3aJFCOZXJNjBrCHRTQFOraO6hcetBnMgF+PzDC2qaeF23hL3+JNjozjzLp8duQTOf6UAs6VCT
/rcpKvHOglGLgboJL4VdbmOnMGPro3USkiyhWLjscjIcxCf9qVgpPxRew6n/+o1mEpbsLOs71GlK
rnZhmOBkL2p8R7eOVwJ2Rr3Vj3j84s3BTh3P9hbBqnOat2gVv4R7YyGZNdpStRXTqSbvvA1vNxNC
kxr7eqEjy8SH5FZtVWSsTO5Uv369g31/Vy4Cx7VdO2SdhfdhbmLVRAkMyqEiBCmoLRMlYtYqkMW7
tA7ADdLWN8fN6Jq6xT8V2/pzbYbHfFe8Ciz+DJZdagclcYoWJygNXbxPeS1sRAGPyTzDxSYPoif0
emzUrulzPwDU6mfXoDmc/FIt95w4rINiCl93VqD3giIi9LiQ0d76DycG9VBBa+iSKtsqPAzKb3dg
ZbY0+93PZgE++99GqEM2d4W8bAYY4Rfy2l3w6+7nQb5yAqArmoW7qBblUliPtrZQnczKnG7JKhnd
XxggOTYxL08MmYooU54yGLUngVE+vqig1u2llkSR+TgkTOtBz+S1Bcon4iYMi1As40uLnr4h3yd6
araDzUWQbz1JdUYem5s5EaEFDdL6yfPB8k4/F4UAvkO+SY4ulXTsG7PmgLazve7ESaAPE2wF+AM3
4VdZIy5K8CCCeAtKwlaGxsp8q/pgxcqcx18050q4RUAvGN+FlzrKlUoxabAVRUyxmzcWaqyjlUA9
xY7a8vOxpftSBKLvxC2Cyxl0YhEDbr22G3U9U7s8uTTf1V7YJObWWxVfwnO4Ew4MU3OOAwAs2ijw
Lgge8imtuwqweRTWeR0UyWWMx0E0h8zL/8hdE3Bmgx6pP1pdZxqUketxi2aq6m0Q+0E1Y8/tdqpQ
Z+ig5owQl52Ki78qRW2KBeP7pqHSbnf9fdRUBGo4eF5RJ5co2/TpsDVAouGP6GbnA0uMf2c4E2Ql
hYptYUnPfg8URnd8/AmzM6SCvxkoYXDQ0nqJCh9wXTLGySXXlbUBtluuArfmP7YB6uRJuw/iRrhA
UsdcniSNh1pwctH5HLjVUPRMI2sNhgfPZUag5tEm/BCClkK/QqBjQpGVMUkvpdVaoyUgo9VXqiUD
pW6s8dq9VBmwjvt3MURFKCFCtQkvztDXoNLLVEhkDgRH6QXcrxMnKNrhD/ZnvlhqB1aCObNOMKWh
5QzoKByY03+/8mRFa4u8djMAwMwDq8Y6P3NXP06Nw3B7LR3KPL24VdM9GVwpvilDWB65vGlMf1pZ
IvCtqoNtWcvhk3klQNMZ2FjJ7FXUBRa1nggxQMnxBAf3jcpnrO39ewlagICIQMkGGC3A9KkvrF1t
8HJday98buoAl/hoBQPP1LHw/tRoQAYWyjh17SoUgzOa/0jRQF28uniNbw4QnHItibMNCSCHYluy
GNN+3Pd2E+PbUMnCUzmAiHgEu10afuSLWOXK7sIVy8ITnNz91fAI0eHJ89EVPi6HtLIjpSCJ5gRc
sHJbgLYg2pgUhINsyVtvvNXcFpiVLHZUxfaTZex/N5AH1p90EIvh/27KHVh1ghY48zEnINdTh5pk
uc2hqsXjRS9/42TwFe6KvLJ49ysF1tbfB3+SdlFGv9TwzehIBUT84119f2Qq4Iv+gYyjtUqkYyuC
aB22gtJdEkARSKq2qs03Me/IYfBdyQX4skX9d9twLNrln9Oemm+UeSX0HqAkhNoedVYLAbjPal4H
ErB/dZV+1fNO5q2y9DRkJz44SBrIsl+M/iXgkC/7JDcEO3+SfqkrkVsnW/4calao62a4B9NU7pmK
8ORXgHGu5I2sO4pqCbshANd2f9QGO7eDg2g4EAYieUn6XaYu2sAspGfjj2hYjyeUZnCYgpYBWDj2
OMgTUIKiksZUqTrNLbnuwkc+8L0gEZKfwOpeqaYmL/xx1xQ5xKEt7aiY6kbxzqq2K8qeaOFC3yc+
8SMW0FWaEit6qq+/iHLtvpT7aPDd7tIGKRGcrnCi4hAZZuXVZm4ki0GFArqFl5Fsq65U/7N9cX1S
cgeFN5P6jWstSBG6+hLOuBt8e9QsMdmloCfhLAG4ZXcZxQU8xxzqjWfVPuv0v3tfAcIecs1Q7oDo
NkBb1LkTdVHej2IfXRRiuYM99Li52ueBKAcWZ/Jd9kRZoh49IlEL5Dztokvocsqqh/y4WY69bnUC
KL4ee8ndzWIyBVAVOlDw3oc9cBttCldv42IcIVhGLG1wWhMYGRBfsu7Id+fNZEZBPJNwnKrgpb81
U+lNGAN+DTMGAPXIkBpT1GvWqfZTN75xMJhB6MAyTeJUYIK7NSMYYp5oYpVdqrLnlqknZyCY5QM3
WgiFmilmNmho54lruVyMcdOUZizHgW520RCVpC14AJ+4MdBzM4VU1GCm7gDFOBeqTQB+5UEVLsKm
ab19wHG+T3p07QhEklzxXOSSAdeEAlFrJupQxSRvICRj8n7UIcqWroGClK92n7HBha7TjKkvmWPK
tR9BBv56ky8HjdVDen8MYzIkQFJRpwJ4DQ3et5PBy2XaJYYQX3qnXhV7yaoWvhPgmS7cf8rLuCcN
w5fuExjKIrXKatu0Y+sh66+dfLsLpHXSmcEKAW6EgAVnuScmuPgu452OSnTITqx0IOagEYHNUEa5
BDQU7hn72ukqB9BiaLo1TtXadfoib6rfPjoZkAc/3jb3BToY1lBWEiGyCaUDmZpcIdfdQQiS5FLZ
GpHXO99UV7U9XBhBfDp8KIe+MUPNaKz5Q1JDmOzSmMnz+/mbhSZjjoM6/SoDbApeDgPuQtvUZLuX
7JCY/xzPSE0XdRbxWjvmeTWNwy5IiDCjk70PUIbJWJY5f7heFuqEUYLRrYwEywIgjIMhOY5H5JVO
PFNbh+SfsmVBHx1egLsOHv+APYFG/O0Wa0teLwNpMmd1dr0S/1QWaV9Kor7+fjywu+yIMkS5m9+P
4dDlQXJ5Ax3NxiOhnTgMV7t/a5ls4NKGII3COrz6djDIkfDEM2Sw4Txh2lbbaHs+Muuysyt0ZUW8
tRLqRYG2MlhB2UEgjrBEiyfgJc/PufnNuIzOTRrwAxOLNBh/QOh6a6oX9CgWAi+9cD55y3qQwYce
WS4fr8zMAYrqHvpbeDyaGkjbb41kpSEVstTgJkXcD+kpXbWErxdmxXr0mLILOhJc25nm9erG1iD1
5bgUdt5Glxg74l3qmKzPOqsTfG7Sru1QLp3FUi8ZAey4R9GsTPUJDyo2w9Xu8kB42rUNypsh9dk0
uVqnl42rEDR1/e5ZtI/3VSHKBBXXuEpDSaCpMF3xCs+vJmdzH5J5ZrQYzZ2xNyOZZvNqVfixlpRA
wEjClbp2yu3UprjSypOckrP/zCqezp0G1/NGObQgtIIxVBgUWhE+o4CY34yFmSb+gZPRUlAxioVq
qeLmXq9kK1wzfn0uP7ieLboVKE9BqwGZwPSirqElrtgq2Zfm8vdgSqR4fbwtWQ5Al0S1UvXa0i/S
y2Ai4SSTwElhJVsBjTLMuiBjbxrU3gT5eNtmbTmtCxIBRwxJ5AQOZzG8jbE16aJN2Kk9V45wttrq
z9B+X5RmYLHkae5BgLc7h66NZHE/dEOEiSu+Q0de/TE2K/RkKnZ0HpbiRsTV6uXxUrGGReU4Xcgp
Xj7AoBWc/iTb9ZI1JMa2obmLMzfmXYmHgTfZFJbyV2yyXhRYFqgw0OUF14w8Nqa+24xOT3DZZu19
xjlDH2a+7I1xpGDxOxB0FIvSXuOKThgn5mwO8DfCoH3uNp4N4NcStaqdPHkw2y0Ys393znqpm9zq
9+NVZwQD0CHfmiq9UU5KCZvG8s3QOG7tZ54nHZFfK5+kJqvFZTbRvR4ZdU43UuUJPDeFNsdSoMhh
5p+JFa9zkzWFcwnOtSEqGHiiJ7he/hMMJskP3Syd0VKW5QY067VpxiZjHqd5+s8xGy08t/PoVbqc
ldK0fSLyIW1CS7W2z9ETaxM9PrPR03trpnaLsKsHzB/KhvKqgrz5kjGQx1FUpqV9ICrdi0EJ38NF
tT7rB39j2qbO6rtnOsK0l6+O7DSv6o4DA8iF/yakckbTBAEkYR11jyOCJlMRoU0lIR1UpFGdiWdO
3QQK+Mk3A1Mm7WeK+6n23Wy5RWqzLnTzdie8IipVaASggmnklb2H6gSit11au4pAPp0RrucD0V8L
1PwlStDxfBanF+GcnTizXkt4qGUR6rOGQU2fUChdyYMFAln1B0rxzlI6PPY2lgEqleLVPkDVBAaS
kcQkJfpX+PzYwn9wtH9PFA3HMBr0ygwDTOw63VLNcW9Lqb02BxZOeZqL+wDw1w4VSKEDgLwqjVLU
CPiX0NKfnmObsTcZa65SwXMSWJKh5Th5s0E4tLf19jrfMYz8h5Tt70CoyBnmrTKUWogQ4+iLBBho
jkSLygr38ZK1PacPfjRnVNCMuzKRkhpXw3C7Af20o0ukNd/HXWouWVWx+cD5d1RU4BSKuu1CJcCr
3votIOqZMZR71M9Pvvb396kdnxpVIJQN1kao1hoRREtQiLDn9ni7IYlTEjsG+ul0iv4EptYTEdkV
IyDMO7qE4vHEKAc0LxURRKVVcr+ZHhOh59WvBKItATYCgZjJOusmD7hbtitLVFhAq2cT5wreZMU/
hWeWKOn4xLA2/S43l4xke/5qd2WLihBaksZJ0GJUA1pfwAe9/TTteLn+fpGQpYgM35+9eP01RvMV
oDbWoRwMY/7KP5uF8zgUzQa7q1+nIoReGJmLAJFeXj5Gn5ySr/Pj358NDyiFTnwLU/GdWpYC2GDQ
PyD9tXrLSpbDc5gQZFaPjUw/crf2V0ao9cjzosyFHnmOvsBBunhG38f/ZkGikt+SQxuS7yHF9t9G
Ai0VNLDzS0Z6OLvQf0dBCw6DBfX/s97T4sjw2NlVvvppKkiLQwAcZ4UJEl+6hQJtAnnJWGeWBQlL
dJU65XVuROhsRSgDtq62z+7pfxwCFZZdoNyAkYGB+NCanWUzr9DzsepqkqhoDJK0bvA1uCpYdk6/
MvPQWfy2NBnjYPgq/dwVGyWYpmRYGY5vv4xPZJi//6fNQIdc3+BqoRFhwL+My/8j7Tt7Y8eVbf/Q
FaCs1lcqtDo7tNvhi2Bv28o569e/Jb97xzKt08SZjQFmMNgzXSJZrCpWWCta7zO7XF+XsOi2ZhtF
3elhqJNMQQnpHG+8Bx7kcAy/teztZwKo+7zKcq6Ip3eSvL6UprRb+ZPNAAUt41YzFkKbVk3uxjAq
cC2KI0h2z6nBepkvHDbajRSwFaHpiUdH4c9bkRQuHhS1lCFswcsclD02ST2WRi1t1w8p0zLndw/z
5HpeQkplSfabQDbgskCpZmCF9wt3/Iec6c9ncoSsSHt+Wg3e/5tpwwaW7i4ciILmJrTQAzVnAtH9
KSGSJdAuqkqGl7gtxmhn7QvGkS/lsH6IoDYLgP2AWuEgwn1prO5yyu3qIbd4U7gY0btPGLd9wf39
kEZtmZ5nwljnanZ+cg82Xxgy4DNAL2CUH9evJEsOdSVLcdXVcTXJQY856LOPhntkPbxYMqhbCR/C
KWqLnRsMde3eItNoone+JMX5+lqmQ6a8+XzP6ExzVGudFk1yzLIlWctMJixkRRQBXb5TYyja6Wj6
XL3uBIEbsVfBpbMqsgKRNpEQL7Kv/1Ii64coastcrgN4mwhRCiZhNTxabB8E59AA3xoI/8hK+Cye
0PfKvjzc7IJWodRE4bQyheg2Z7QGqMo/Ge5l2drMhFARoyh7fdP0EBKRcLMbrPGIPMkDIxZiSqEi
lkGpdc3nIaWw5PUh2hWG9yB8PgyPDEGsLaPilj4fI7RJfG1Z8yo46r2Vvnxe1+ff3VZAgEHnNY9h
zdVEFSD/tGpZJ3Rlp8nTE9k9RMd8M2yTo7s+u2ZwCA5ohdg/95dhn5nog7Cuy/76beoy/ZBNWVQP
7co82P+QzPCN+L00A7MCo4tZ+uvE8mSnAeB7gWn+stu2JlrBQSnTSgZvDQYAQ/rnLJmAQoIdxjTk
z2SrWcVWsuOMrEqSHFYHcRuBgu+jiEgZkuStlEDWQsKnbp96puc6jZcY0iFOwCHp8K/uag0SPflx
FRl+/4quw6A81+O6TUFmsqlV0nqMuuiC8wWyhYJxd0wUoOeHitnbNAUGeCng9SuY+W5UyENgMiIV
lgjqLrQanraS3k05cdGw1f3rPWvwYikq/bEK6iJInKgOYs2n56wkT4UlGpJHUgX7eMua712yVj9E
UXehAYnjSi2xmsoKN3lsPAEKsTSK2JjqLtomYfjGBTv/Qxx1LXRfFFovgbgd/4FWKOH5uuovmZAf
v0+pvryS43pEx+h5PKHKr6GjyzdS4lwyR7y7LmohMPohiYopCnQuSJ4AScNaNA7VevXH+TsBVBgh
R0oZSuo4FZF44029KRkLWLCCPxZAhQ+9UGVpGuKqIDW8ka0yJq/OJ+O4WXdl+oaZcyq6QOyaCIoc
YObOHhprkBxWvun6QaBr8KcMkOWWaqZBRvN5yNaymV9cRif+9Z0CPvdPCZE01iuXx0m4Dxlpz51O
jMw0GD6WtQzqzruFCqLhAsvYtUjUP3T/LSDZhJzxj2H8NYETC1UvFTyqKRk5BCQ070DvyZrEYC2B
utwA0k+9vhqQ9+FRlIxNUBczpvoW3go/VkFdb5dL1U6IJ/MRbNEnbIustnOGAVHpqlMfBZXoupDA
7fjtYaqaAEertx88kzX7ev1uqDx1v3nk6MdKw4kUBVkRw0MnQuEw7fuk/VQs8GPHqFueZ0C5jmqc
yRPeViK8vGYUe+2yZYRU1+26SoPNYAQtk1IZizlvasJ6hDB2ig5xodWyHsb4cb417ZEkH8GhLpjJ
ZMZOfWnGzFZlSSJXnQ972BmS/TLNVaokuAlZz12GMfkquc/EuLLmK24GBVOIbfP3xntmMYzuogRw
gAHyQwZLw6+3jroCSkIr4ZJo6KbKRqLcku6dEQUt9VZjLuNbCmXaq1QaA08XcVEcjZhV7BTIPtjg
0zWBlp0RF8Xtds2jqThDYBEd1bVTYxS/efy0XvnTlpVHXTQ9319Dqwhi8UDieKw5ItlLYT6jv5qx
q4tKOJNAOYFMzDKvcCGhrolucDe7Dtf1usdftG4zEZQLwDBknoopRFxwbCqkZC65LoG1CCraC1Ec
4uQaOh6Xph2Q1d5XSW4wVIOhf1+VlJmGx41fiF0HIQrxW1Lh5aGfbIzFZOfri2HJoZyB3KyqoKix
XYPxUo62jqEIw1Iergth7RgV5pX9KqhUnMp5V+5t9Caa5aVkpKdYuks5gqDt+ijrIEI72e0udFiW
jaVW0xJn51GpWqYXFc4Dg8ZgNgay8P31PWIJoEyBno6oa8P+n8f7J+WusZl91Yum+ftifD22ZyuQ
w96PkgmfHsD7G508RceeoKwZbz37+koYR/E1KDgT1PQSBno5CEr/ZOSEmx68M+74F1HuL4c8Wwt1
ySuuadRGwGkXVm0KNm8oqCuByg+F5gAzpW1paLdWSe7fWc3wDE2muf0U2W+mGchpEwWzCsnjtiPK
+/X9Y1xJGiAcNEr5kBeQEW46a3X5I6y19fjxd/blqwI+O6R+1eh5qkFIZygZoLdMwXguj38phLr3
klsMMWBXcO+LCwzYMdlg6MpgtecsVZXnXpSeNoSDrYd2Ujiz19cYh22NTX0uniJbftvJDkvcb7SF
6RUwUz7KFISV23ZtBeV7aveCagX7wxlTiDdRj+nifitdDKPvTaxTiKxPTI/+y8zG7AMoUxE2XqwA
CGBSwoPnAATrfkXuNXP1b15s32Lo0q3c9l3qT876iV/vhq8mFUwSZm/XtX05TzMTQ8UEo6+leeHi
9Hq4BvTBvb+6Rrpm3Kml6sX80L4isZm+8zAWg+Zjz9BL2llgMHLBzQk0U4DyiIeQ5LAeLOwY5sqo
QCFwAw3DcdhAs05JFpJX5NEC2wHzyV9uofzTOfldWAxygC3EqzR5CNaPr6mh3bAyagzbR9fkYp5z
tURQvlp+e+JtWou/+8uFUAYD45R9ovQQcUgc2w7f08o24qfrQhaXgUHGqbMGBNH0CC9I3ou+zFaI
FIDo/JxtBEt1gn9j+GYyqBuaR4HKCTFkgPgIPPKGsJWfhh0ribroKL6l/PLohaKgYK1OsVv4LN2i
D39q9tUYa1l+zc/EUBdUXQF9QkP8djYHw7/RCTi8ibCtj871c/nqaPnl1GdyKKcO2oaVV2eQE+Vr
sKq+uGRCHSOGBRzNzfZYnXfhhrNX24poeBHlAOvFRDXjCb6cyp19BHVnM+CFqnkwLVbMdt4t2IPU
e/iQR59w68Rk+ZJlEzETR93c0Xcx8DpAUXYHEdOyptBOTTLimrWsxeBvJocK84Mk65Ks0qanHSoT
5Kk1ve34+Xn9BBk364s/Z2Zjy6SNA4+HEIyhFZed2BG8jDCMcl3KZAOuqQkd6fe67wLAGS05ABoi
HXho/lWsP9usaZ2zdQxp4g9FOymiSmQTw83vf7cCyjoEYo3xpg6/32MW5Jgy2xqmi3Jlh2jHjSHw
YYgU7NBXmdZ+86xgY7yGFgsNYWmyATAP/5hSuvHK70RkxTgsZOprEI3TSND1C7Y3Zv8/Q7No7932
qpu5HlaUEIA/Gw3xby8NhoS5k3+Tb0p+3aIqjLEd7Xz9pBgWlp5951ZdOpWhp1e4fs+d2jPwAmzV
Nxkqvbg8gI1NvX5oMqf3EfNnJeyrDqPTXOpdtHmITKYVX7QAMxmUdR26IOK6DjJ26jrd81vB7Mkg
Ga//7p25wvyuPqH5/EI/AGxWFHjgJMdZXeIzQJcvHgmAmQLXdP1wFt+ZM0GUTVPbpKkKPpwEaSBz
wXQgq814WcFnIqh4BGTOoxCP0dSGJCA6HazK+OgN+HLTJ6ws86KuzWRRdq2v+wEEW9i3NjKOQPXD
CyIwdVbMsOxxZmIo46aPqzHXQoh5Gs1xf6Oemv1txkjzLe8biDsxxQ9tBmXBTwtateMAMoh0anVo
7ey1e0VcalTmkBHZFk2myk0RyC+D9y1Om3R/ZrCrEFxhHJ9neMyO9nABSiG5GQ33SbAYHm5592aS
qFio0FO9DRVI4kGKffJNGaRMCRbEUoZF3Z7JoW4rWFcbTgJz5NkE/QIHP8cxavyLK9HQoQHmkWlE
nS7yN53cRl1SQt2AJqkaU9wxpZvZnexL/nouiNqy1HV7NXHr6ZpGxwB0WW1p1vu3nhSm+AcaUe2L
c238m4OaS6U2kOdqVx4HbKBExqcE78oaQPMtckIsQdMP0bo3F0QFjL3Qcv2QNNlZQ14wfpaNityl
ZLTKY75lpAgXr9VcFhUtxiHvpXWBM6ttRHCDJUy3yq7MHNaCRVyxZI7msijrqgwNlFDFsbUTWq6D
SY7MBGS/ed2GCyztmP58dnW1StLB7Q0xOeqdE+owcE1PYKuAyrdGbYGCzIMZZMLCscRSxhY9soJW
69VkoEa73ADk0JRfZQu9y7UVH/sX4aKyKe6XLvV8SynTG8VoX46AZ4ibMGakuQyWZmu2/tS9+oaH
Qpm2MnjFSm6Yo0ZMxaHscdBK/UopsdwSu4wBNiPfAUIG2LH5mglGMSnhf74Qv9hVpCRWxVieFMcW
J/z0vS3sVSNRLDLcs7RnKaj53tFf5Cp4ZodcjTEZKGn8Lloe+dOZzcbdsZ5PSw5mLoeyJl2Xd7Ua
Qw5QiN4Sy7c/ais9iiCSYMbUrCVR9kQfo9zrMogabRnlf5AMobCdouuRGdxMv3TtoChronCyyPsF
DkpbhUTpWluSPgb5VkfxMeXNEnF1aaqt09VrvXkt8va/hq1GHhVsqfIXjhrAjSmljLUgKP1qmJou
NdSEJDhTK8eLPzWu25jla/ePnC9PODMxiLgVzmu+5FQvnS1Y6fpf9I8CNhMIWQBQXwEEkloKt5K5
Otb6SQ8x+zidGXdQXtkUhkt6CMJXDbV6XsRYGGVBvE7nKg9Yt0Ar4A07hXbcKOuHyH6/vmOL9mIu
h1qPIlSD32qQAzT9P+DZJcFmsPW1gOKzZ7J6/b8OgFbEmTT6gPpAlhNXhDQwCpO3fvdnvGxZaElf
VZNrQqgwZHS7svAns9SBny4h0h8850x1IMAyMk93o2nj9XrjbWTZ6j9DZ6tvWIwti2WK+TIpIxIH
vJi0PL5gbLdKtnvY3XrHhvDk2G0Qdq0YWr/k4ebSKDvijk2kcSOkKUAdQCKjeapfr2vJ0r2aS6Ds
Ry8PPZQUTsV7RW9d6xva5rqA34TLsBBzCVQMookDXysV1lCa4gRqM5op+sA1omwS8nTwbgMjJp19
I3tm/2CZr9vU+GRZyaWn+fwTqPik4TR99JQp5ALeQIRErkg+WdjuLBlUMKIFCfhcplCruWxyq7Ze
PZO1jMW85nwdlOUoqrQeVsqXOmigPj2ji9hyzRbdJg/8Tr+5fnCsBVHmw495IUsm8yGd7ElMbwwo
fFyXMf3GlftMJ79rL3OroYafRCJIfJVJAvo2cCswIgyGjtO1bHEYxaAPIKWD2gHcefSN4+ffLYQy
C6ncVyuOw2aZAYJdEhmjEaFjitVXuGgPgBe5UgFdCAYd6kz0MBeyrOWz84tkj5voRnauL0NY3Kpv
AfQjPOfA5BwUI9aR+patblWjBwhESMSMlPDqx7Q0mJRpk4n5pQQzmZRRD6XYC7UCfheI8EZGVAxr
T9GtarYGbxvF6W/XSJ2VWGR5GSXYRMTvssGBGFF8iO3IUM+t8epb3IafBlzbNUMLlz0kwPVFEXdY
kmhlb7tcAtimgLTDujXD58rweZKdt2HPrH8shZ+Atv1HErWjnAxjNEiQpIjQ+NpWyKHPzHHdiMxx
IpYoajM7Tc16wRcnD2WHZnTYbwGhz67CTj/zW0e+V0Q5QsD5BqtEwplVkYN0MYifZSL/ESyjG22W
frBkUS4RAW2ahzGWNNotEMdDH5ByklGdbgOMqLByRIs17flZUe6x6pQ0AZImRn2AwCRZyV4vkQio
19OrBC2Du8xBuczw19cv+qLhnWkI5RGBytpnfAup0mpdVZe8uVnVa+WBjx/4xk54cl3aYvUR6UoZ
tVowv6pfcd0seo9yjef4SMIr5bSx0W7XHfY9usf+TcV2LobaS9Dg5YA2lKe3uU4amQi7/EV9Y93j
6fb81sXvxVB7F9WAjhc8LAY9fQXxn6Zh0L1LtAvQDa/v2/IpfUuiYoqGr7mx0vHo4a3E+ojJfnpC
smJM5uFMgcDscEo9b7xiOhwz3h9SEwj78PSSxbpWy77rezGU7/JdTeZUH2LSG9PuzcaqHooNf9+/
diQ0SrNhpK+nr75ySnT9jItBOZG5uMVPY0ryY47uzpSJMfVls39JkUFgDrTTiWN6Mo+zvRM4gI/6
BTRugtIT7KfANC5NYESO5Pi2eEZn/qa9iy2XpYSLmjGTS1l4tD/Iah5DbomKxkvxcFPc3F7XvcX9
m0mgDHuOLsZQqSBh5x4wfGjArjNOiLUGyqYPYLxHuQwSwLqSON6xdwEPd+oqx+v+zfQuUuTf50TZ
dCUtvaHgIQsDfKZwx5N0fcuaNpysy09dAIi3jBlxAZxX2q+JO1n26jjT5eZsblhudvq8az/987iv
H+zvEO/nZ1IHq4zN4Huj1ABRpbKTQ2cbrIIrayOog+0AAd15Mjbi7e6G1ZfK+m3qINW+TtRGw28n
BpMnbOF99XNraP/h6VwDMO3mLJl3lQm4Hmvvwfnev99frp/BwszAT0mUD8lhCbl22qKIbIBa3JEd
DMa9ahLbuL9L17sXE/fNMi2MHlqMjsCvQvQ1ZaK8iouJyqhsoQAH+6V7CB5WVmJ8AHz6YLanO98E
5fvGcIJ7y2jMe+eYmK7h2frm/foOsM6Rcjpgjg35tsRH2HfIjTL85m9X83N3KVfTtKuBH1b48Z58
sG75Qlpt/uO/puxWjaJUnqc050tkccdknb/FBBju4YPJsRjUrl97etzubzYchKU/PZUouGOpiNOG
3zCOkvWV1HUvuMp1gwK6/Ne/PEmeedd2bCTdnUwVsKNZjZ3XFVClYRsHjk+CbsBXK4QQRlZ8IU/5
U0eo651GSR3ok44A/f6u0i0xe7iN72obKWVz/75vgBs67PbSpVYM7eC/+T0J9yELil+cjvQ/X/Rf
c3Wd4A7aarpjILQ2JBKBddHeT3ntiqROYT89DGTtWJ9/qQ7UzR40LW05HhvbE4Px0xJL1aiL3edo
/IxU/DYeZVFBottsvbVO+4HcGeZtQ/bOq/F+3+yMtTlhu22l0CxYcSzjE6g89/U7+ZtuafVDT75C
85mCB76AcY4R69m9NAQV7tC0D+6mJCKxPsACcF0aePauK8SXaZuJ60R91LoYalmQjamTTW9ybxF5
j1AyrRyObEobY4UJyQoiy2Z0PKBBRtlw1sa3d5sB6W3RI9LbSTk+1anRiLtzD1B/cOYm1kEhvEcK
y8stZ3Sa9VO1Pq14S/qj3gpgd1vLIPJd63sJfHrEX5EA5JP9tgCyBVkdhDugghDPR1tqvGliUt+o
nwK6KDeAX8B/MJrBrgdTJ6i/1vH+8VMKUaJfHUtTuK9SM7xpXVB43KX7vLayi2ZnRo3P5f6sXpXw
qyMiTEm3lmxwi1ZGtneRXErWAvg+DjfZhJf2ceA3tb3O7Q+dKJhw3aBiZvDbwjp0EBpETm+GDWra
SGkob7w17vpTQdr708ryDSSywUSmGr6Z2+GKPG0KApppeLPM6E/o4bW5mmxsZQ1N1RMDz1EDsMES
ed2vHWBB3GnrwLI0Cxnpg37r7fIUZYzb1TaxAO3Z2TlK5/GbAga9kQxmLxj6h7YTN3JNlAQV3+ON
b2Y92ajB1Del7pCgu61Br9m55ruC6YwVKTpj/8q/JevtY7E7FqZyOYmt1ZJ70KelZgK8J2nDmbfu
Nn/QzkpOgLgKSGOQBlkcQuM1AIcF1DXUY9uZg8Nbm2b7kL0llaGsfdNYNcCNCWztCN9n1YaWA8kL
c21o0YCOgEwgGpG9czdW7tx3RAImbvr53pniyXl/6B4ViRB/a6rbYbO6w8AFCMB9h5QfakfWWxXK
P3KkPhgkReRhyDBdf0DRdNYkYpegrgg/NEPfhEe0upyIdV+S2CrMyATSVwuO48fWaMHjtI3Mz0YA
DJRTks1WOhjj7TGweSLclQ8+LOAZgS/Ooz0eN/if7Y7kPTYNmasW32J6BnbfUd+PCjqDjBV+FDvB
GU++mb6Naxvo7Cn+VbB2CbHBtfTIodj/7lrZWweI6xjNuTLpzCC39Ng6Oo9G/CGvT9nu2BhYKQAl
NJSE1wH4Uc75Wr8RhF1MGjN6+ICXG6D5e3cP8Nj88I5BUSLn5J13RFI5o2Zv1/E2I3f6u5cS/zMw
hyfXftBuQFydPzSouW4zjBybuGg86S3k6x0irbcbLjVdD1rpW42RHlDwXhvK+2tkAD1Wuptgf7aN
WVUGcWKCrf2DTCi3OcY1GU7VLrbKiBBnYxUAiddNzEx7lnjDId6JTjlxBsPF3nzCVgGPlNS7h/en
5HRJ7P7WP4SvZtrbo8PjMjTxYati/dcNGssU/ww8/u63Jlkz09hLmRi2OSyxeedc/+Xfz9yfNp56
VPheJZSgrZoCDZ1ElnJUAFDeERbVuMiSQ8UcgFrKuCqGnCcbwFGEHE6c8XI4exauNHFAKnPZWTy5
vzgsHDlGJPVVU5htnRdVhZBMURqS9qwojeXx6UEPbdXnHTeFaZdda9u+eQ5RL0/J4xmG1r4jjrVR
1tuLTwxAYr8PxtYzWW0BX0xfV8Ioui/AlcW4qHus78k0D3fvp5NTkGe4UHuXkcRCs5htA6k9M8C0
7pqg1AHOlUfMEUUg43N92xvWvbWVd/e4AuQmMO8+YZQ22w/n48jjJj5K5HDw4WqclXVd774m5q58
N11v4PS2wmA6vL1gn1zzsDmYHT71xVacCuERhnISWyJ7MLVlJ1alknEzv+KemUqEowDS3el5mxgW
S93k3yWHHxfqK+yd/bja+WlfTEGTefbIYTPt9Nqw3s4o/fsE7ig1G9N8DxDzDni7Tl5JMQ24EJUg
RGTksL7gyq9t8k8b9D9SrsZcJOJjgC9vbp7uHr1befO0Ppibwljd1MRy1ga5xz8xIYDyqWpZ+EBj
7dyDTBBwAA5LWxmXkc60c762Utvp0IEcd7muUIvho440pwRSSLSGy9RaRX/wkjoBOSgCs1KAue+e
Vg7G4Tiz2rFOecmazWVR9ljx0T8D6K4WVjOwWuePS+6ns2Ss6HcqXwEl7/eKKNs8uEES9aoCJBvj
EN29JUb8iq5tJtL1wqjzTzmUbdbjVZXpCuRoCGw760V6K0F9AFTPFADNHFqPweZIrIfP0r6+QNYu
UqmepgpRyYq/dpG3vBcNvude6wir+Yclhnry+aE+jEGO5ZmxS6SEuH8SKEWMG3h9OYsvWgwkgCtR
1L/YzH56acXXosztV+356SBgSAX+oHQ4RNY+miBKREuJ6YEWXdvEH9MkecG47EuZ07l0Sv+FXMqH
oJikN3d31Sa13q8vbzG1NBdAKf0QV6VQSRAgJHYymJlmia7x7G34ytIvg2vi6FgELf9BJnDwNBE8
6RrtYPnRjbhBx6U+6IBhUbchEoC1NVpG+vCvVvctadKimd3mwErZSCFWZ7qXcDQrE0F6ZDYOjwPj
GBmY/2Cr/hFGOz9AJadlG2BZuamQDtx6AnE3PCYyAFWuAX2FMBa35JSmGar/3Uba40VyP3qJgMXF
z6OjHNeGiIKTv/Xur8tZzCzN5VBpPMH1K1cO9PaMB2PmyKbU2pyV71AyFncJiIjig4u4Au+XbYha
oXosNMIyKguNDJM1+14rdQ98sFxU/nSQAx7GkVU7q71g3Rdvf72p1H1wQ47DFC4OcQBXCPrkQRli
P6yO/2Ji+eeCKDcQimKht8PXgia0rgQD5Z0NFqE1c0WTJaTDhfnWUY4gUFfyEPdY0cSLqAMiqMUY
LqaEjtOUkItYKcR7LMDgGFMyS0EpV5DyXKnrwnTPbUD03agmt/YgUbi5rqDLruBbNyhXEMp+yvme
B7Zq9MZH6xjYsq8Bs2tCnFTs2j5StqSRVjqoZXBi8m2HzBG4TQ0ApaKQkiOw1Q3XDgCpuG5hPbfx
gdt4p8ph9S0xjpIuMMdclYiuDN86GNVD0wAbQ/VyU/Wt1v38r/cUOJ7gABcReAHMkzq6pBvyMuOw
2NZ+qgCGVKLD+p7lWxeGODBpPpNCnZza6OPogfX4fNGJb0Q96YFM6RHQnqMZILYC27sf3phSFw7y
h1TqIOUkluREhlq29ldMibeqYCHnYm+ZDAMLBzYT9WumoXLFwCumu5cQHjOAiiWa96xWQ4kl5Gel
9n8EVS08D2B2aCLXd+lzagfb2pGt4la/G2/j1TSqib4eI0egkjmf5a3o7GG9U7J9QC7INDFqZwKl
w+QdndlMvBSF/tgA2ndkyZCm0wljr/mVURg6ehbe3P3NR757zNHpRFRnINxmcFEtuK7CSz5DEdD0
pssYEgDNNSU7VXgvCkPYhcHAzJO737/mzPDwa5KXsgo/hFCOKenCDn1vEFJYyVE/yqfmwduqm2Kt
WMFthNnFySceU8vZ9Uj5fTZoPPlMbzmkCsmAhnJW8mKhswZXarZoyn/pkdIXlYbvKe2DaPEyWfdW
e6zRiMIao2XuL+XCEk7LG7WCKNOd8s0RsF4f7vVn1otpwbz/WBHlv3j0FcaKDzGHN297s4LKdES1
ruvK4hWa7Rpl7sSm4At5gIz8xt2Xlmzf4g3PCOVZ66CMXaQKocfXLrxheBNYf7h1iSfYv/G5P3aL
Mm4YVxDDksdKCquyMqux0GwK956wiWOXwvi5KLpxN/aEXoHj7c6YxSTaTtp5KC0cM7t+yA+sdS0l
PX4Io4ycPqLnU+awe8JJeOJhSA4bDVUewbQxVPUib4eDt41NFfbEfG42RvqqOJnBGXtLkglMm0uM
YrP1DxLy7Uj2W6593Drt83UtWkp//fhI2uL4rZjH046sejRlPwYSkvyY6dQ6O2sdX103EskkMwDh
vUJC4RQMZFQMfzRK3ogTyw2RJEeD8JBboW+G47bMb6tizef3jM+cPuOKzdIomxViJ9W65loMI7tb
5dHb9V8VnrXF7wCE6oBzHBv09l4A+CGwLwzhy1dN1SQ0k4MvfkUdZK+qg5L5OMjB6F6fUJPpSI3C
YGoG2+4Qr1DHGI18JFZwlk/wXA3+NCLdTjdZfPVf76Nf2wCuSxVhzkr8RQvIi5zkcWDQQ2ActkiU
Cyj3oUr1UWxueifAyMYzagz3IZF3mPYxWcMby5YaLfWaLMmAC+UpS51Kpav7LZ5VUmNEHyBYTDa4
pPfm9f1etDozKZSR9qJcFVIP280b5TtnRM/IyrPwP5c9wUwIZaJjQN+IqxBCEElcVAwjBHgNdmee
3F5fzEI2RAGLxD9bRpnphi/4Us4hB9iqd+K9hBegc13CslGbiaCs9Fgmq6Se1BNOrT19PMdOZjJi
a+Z2UTZaUjDCWKaQMYAhQHDyXbut3o1wzcJ7X7xq32v5+o5Z9sPzW8QKXxoG7e433J1qt8hRXd+x
pfTA/FC+9HwmRfVDjeMCrKa3JRvF8J68BMcBI8qxWSdkdVLtiRhZ36B4uQ1w29//Uj5ldIWxkspY
xj26vAiJIeyC8xkRMIrYNuz8TbbJ0Usm3ehoLEgPDGPGusNfKaH52hM/5NMVZBcDeTnrwPUODJeg
b5+lltMN+mWrZkdJGQue9zQAJMNkP5mBdQAPhHQsnhDSKSYgK9kv98kIXxNHW41VHY9qiTPNc/L4
LFxCshNslIRZy5p+57ccSRd4pPfV3+n9vPXF1oXD1AnmX1PeRs8AwKWzG6A/hWCIKW6YnEr/4fZ9
y6S2MirCJvFWkIkKWurDVD2A6cr+7BhrWw4GFE2SVSSOZdQusPaZbgQyH6RNHnUoJwBbxL3okSHt
0CuC5+bKjh3jecpTiOjOkpE9Uy7l+t28fjOWH1+zL6BOUfZjrx4lvzs/9SkBlKC3bXc6OhemsbqQ
8Lv0sDoChxLMy+ma+cpeDDJmwimfMOiSzPURhPcNhrQ3KXH3FmktixHMLLW1ov9ZUxUZxKe6LlOL
DEK/kXyl7OB7ZHQqtAFsHcA0jD4FF9shcORtQZTRrB+bkFRnsAju8gLunA8BFqk+Rvf4u5OzusYW
ve7so6jFowSqjWrc4j0BzqY4MuTzAwD/q0fGAS8k2IBDKEgYcBFkSfjiopmpGLhm0iAGgch52I6o
sD4bD8wC3OINXSE84nkV0wY01bkLUoTed/tpJemT+rKTb+OTuunv+oSk4Op9uWU10i7l2RSMxEs4
TiR8ZY060Azz6wrnxt05+IwuE+/sVHEJjL39+OeI6qZHtINwO6Lv5t5f5yFhbOkU+9IWCaCiqM+t
RFWRJCrEGDI+60M+6RBiDJivKM+RBczKPQ/y1n59z5pUFiYjcE3c5MJnJxhkQh6soqID3Ay4IYqj
3QPC30X3lcGtFRYc2mLEK4rgVVA0DdeFxu7x0rIr0hX0pTR7OzzXieFphgppsWMZ++fnEY+k7JnH
RPQ7Y1uX1GgumYr6a3d0s6Ctuv8Pi4+Oqv2U8QMF7rtoi6RA5psRKi7dwLlAKirwBsnNuAZL9V1y
kPYxUWLC2zUr+FmyclBVXdK0SWtUSl3aaBzjEgDi6GZbEQl0gEVqVPJtkoPDmH/tV7bK6QZG7QwB
fbjDyY2fE84ZtNfQF0mbbzMB7Y1p2xI1cwQfw/w84wMXZv0UtFh/fyClYJWYBVI+3SZcJc2Oth7x
Dh8uIDOePYN34oIN+zkt+ZdKzyRS0a0apq208rDzEpDvim1cwSpX0tSFyLlPqro5jgcdhVLfaPH2
BR4FE9V2KXgRYRN5XVV1RdWoD/ADTtKGEB+gAK9yf6djqKA3jhwzSlq2VN+CVpN5nl3eVVcOYz3p
2AXI7hiKeoqIbOl2ei8Au3wrQxPM46u4y40mJeFWv6kPrNzvUnUax/vPWunXtNSKbcQX+ITdhGfe
brqP4pA/prtxnWxeMUUKenvHCi0nXLtHVoJ1Up1fBy2rKqYrBU38BYg7xq4Yx/mAVFMxZZPR68fs
81oYDof6zmRQZymvYl0UMsg41DdpZEw5xi0Cl/UD8vUErWWcyUoFLt+Yb5F0GdcVirwburFDg4ay
S5CdmJplrRsAtvsHzhQ2xRuzIL7odGYiKevoulE+uCGcrDnRmlW3YOwG5hhGjaE1bDCYRWmKBJJU
RZV1eUXtKT/GLVhKZLj0jR3wRmoC/kg9dfv6JdwOjKTn4gsJNaT/E0a7HLdJgJ9SQdhFQw4SPRMC
6JtEABPFrEhwsZo0F0XtohrEEbBqxe7srut3AEj5R1HbVJmNvwrLR5m6f1DWI9LxXcOoQH69835d
hdkqKW+jN/GgdglE17ZGTqFo1TVB/1B8W6NXCV3hrCBp8REzX+t0xjPTk6RFEoGvZMq9hgJS7zBw
/4+0K1uOEwm2X0REAbXAK9CrkGxZksfWC+FN7DsUy9ffg+fecXeZ28R4HmZeFO6kqrKycjl5EjRr
joZA7U9ebsaXgX6mJQyuuLIpchVTbrPFAQSVCWCGSwwxut8M7xjttvE2qwkYuCjUWEqDjDFFO82U
axoYaGBVRhNAYKvX5OyQJp3f8RwzkB3Zl3bnVbkACakM6rh2uqzRGwxCtHq+C3qjezM1oX+7vQ3m
Iva3E0bLrbVMSbaNn1DYiw0nc6qV+pCOzxlCNurq/afJOGemM/aDY0fl3gKnTPZKQMCqo7PG+pDM
3/rUqc3HDKXT7BP7YmfAtLP6a6Y/GoVjTH8hpb1rm/vSfMuN2s0QhBpf08pJCYDhTlq4vDlM7QlU
DYJvIFVWDTcIcuBlgxPKVtdSsoSIwUzGZ4wcTPgP+VSUoCX9kj6ZL7d3bf0wf0lSC9a10MPGMCAp
Odmg/0YnRvh1Gs8pZmHh9F7j6JAg2zucNsSuxUWoWv/fAn+2I14c1uKthSAnG9HqqAN7ivq16Z67
zQrYmqezjE0GhMnGfFah+FbJaM5EA7biOcYg0/mhfb+VI/4ZbahadylBuQyWqZUp2mfGZ1ECx60F
Dp92064p0A4Sn2d/tB15Kt5V1GWfjOiURYegQl8LhrPETj8eQc/WuobpEROjRYd7gjxzAm2d3ak6
WeFBO2MIpOQPmeX11dHeDKXWfGPYRJOYVAfSkKlG0RxImld4SBsvf7uXmstPFeat7Nzqh7zfdvvW
tPpSnGIS54IOjUaHxQYvkdv9cwFKMLH7a6kXWru3JxQTNpMcaxpwKVPJ8UwBG1vk5QbMTUd+/R3Y
wErMd+GnHOQdfuqVHny/I9ui5Fl1PC/FKiFyUfV5PM8QW4LLGnwQ70ChAFPk0AHePfUWz4gcBwB9
67vyrvGS+3KH6v9GemnNIi5JF2AjucD4cEU3S9YHudWSBXbzNfPEbna/ZIetfovVHNaFFDWHXSQI
4sLaHHCVa+frO81BadHFqL7O6Z5SP7kT9VZCedUBvBSp+BFlZ2SgiMLCph39MT97+1dP+tQL38sD
Pabfot2GtVrzxy7lKfdk1AoChDPk3VeYrxRX7o/5IcWgbxQql/js+1ZZYC0WZ2By0nVcTILB3Ne+
Q6elVT5JuGRUBpkXCUSoY9xlrjaDvvH22tZ15JcoJTwepoAYem+hFHQwP7XMqYUn0KSlgczX2M90
Q9rqc8NAcUgFyKMtQMuuVxZ2PA4iipV5cG3bD+U58PC8fOB3ySZudn0Tf4lSbH8vJ00fErhFE6Zt
jqepdgIPqBuUHIqd1z5pJ4BpthRlLbC9XJ5y40g9jzGA/0tgS9z+Idx9670ZkKJiE9ZCFx1QH54L
UWoQ1NRDa2omRGU59KJzdRp5GXd14BPnc9p7VZHtsu9jfl+Wsdv3Xrcb5k+JNTsDOMiKs0nv7cEb
AmQIz3F7YmEIVXabfh/0rv3a289ZeRfwncy+ddGntrq3o+8zCEyK45TuI3CMhbsSkVcTMH+g70j7
kIzHINsYZ7rqtC/RpWUaliWgMtfawtreKu0kQOwMPEHo9A8RupiMfYiuteZxPLzdvgprbUXLI/iP
OOWad2QmBa8hblgYx0bnnqNtDzjMnenqH4m/Mz4/NBht2DiuL9zdy1KScPJ96gEldPtLfuKrfzvc
iy9RXsqyLAs2THCx7y3hvVo/0kd7DyaUD6K6c1/eui+Tj9bKLQTHplTlrbSzvpN5Bale+AEdv+1x
IZg0dhGcmTfHTFxDgiEluhcbzu76Y3mx2uUmXziDMmNNTUAP8jy9mGBZ0078rMVOarkj0m7kU/l+
BP3Q5+5j91ZPoYvm1nhvP8/0r+SBZ4BNNcnX29u/ahMvvkcxvyiXRmnbYh9AJlo4B7K3UH+otoZ5
0GU7bx2yYgtbm/BWNhAjvXR2ixM5i94JH1DK+yJ3y8gD9m4AruHDYr1mR7jiNT7k98anB7I/fLa/
gBHsANCMK9/IfvAePpO96T5ukauuhrFLjAe6f24wzhVNDLI8TQsSLo66RDkOdNY7iRx0uEkJuilJ
0b44wBybaoKkee8hHEE3Wvq+c9P9Vri8aqMvVqRom6CYWRkk8fjcN86rPFV31GljB20Hx60OmM0l
KYpkTm1fsQxL4vfpQ//Q388P9gGYSnhhzm2V/Wnuf1emX+ekKFPDeW4nDVZVeRrbBYI4MpTOaJx0
gTbrpzE6FrVTnfPcHRunRiM4P4GBvTmHyV6U+42PWd9itIQh88kBIFI+xi7g2RhLhqDy760ZbIrt
Bx1Infv3YnLK/Zt1BHwJgfNdcz8ctzyMVV+N/ZKtPPt87omgNTZibDzry9jfNe8b6tZgz9vx5/KR
7btoTw35R2K5IWzd0IlB1KrUmHJTtin8qDQ9tuGj6J6S73loHsx8V0hgi30WfTMzl7LqNDze3u7V
sOpCtLJiqyrihk7Ls2U/aJh8Bi6EybPZ3VR5erKxznVZ3EBbkEUJstrXppqFyFeMEifb7fszSP07
pz7l3vc/WdAvIcqzT+0AE1MaLMhYCCLQCA98Q76xkPW7yX8JUR77tC9LPi/WFyk6vG1j6nbv6HTo
8vM0+aJ8scKNK7pc9t9u6IVAxZLOdgOeux6rqnfVd/Osu+aW97mWVIGJ/udw6PXhdLNtNFkHCczx
6g+AbsOGouX/kG7cb+V9xOwXSjhaLW14ZIIxteWz7rmoZFZm/pBjwEh6Gi2HyR+Dzs5CY/sqR7tM
vnVeyu79LZMJRpZiCv63/P3CR9AbLsZZVpkvEuJkwamywn0sE6/lG07nYv4vjuk3QYrtMvlgDEbe
Zr7VZm5KzmX8nXBzQ/tWhXCKLBeCOwFs4/VqbDaDK24RYkQRNutHZxzscGMOzIoMHaB6gy3QepMw
5RahZbBPSEtyX9BkX9TnycaEOMBab9/VlXOBxaMAtJMFf6BiaJohziZm09wvBu2Rg1DWai1XsM/J
eLgtaFFe5VwgSDC+NPFQaivXJ5BWX4CyO/e7flyWU4tqQ8Jysr9JgPUmS8nFsFUghRV0TTJUeu7r
7WM6VC5KpG4W39d2uG/Z6+3VrB0Okp9/y1q27loBxomnMiE4nCKzd0Oy6yj1quHfq/KSP6Yw1JCl
q2M9wyzSZVCZud9y0fmFWWZ7rZHEp638lwx8y63RDYrbuUBqdKpifJKCFJohs8KPyaHrcq+3T3HT
bOja2qYhWWmg8oD3/bdendhiltkVSeGH8SOG5Tg6ajhCN91/fzQMAFbsHB5VS50MR8OcR1ZXF76n
tcevenr6g59HMgk9LzqhXC23SXto+grxnd9EO53di+JAyz+4+TDL/4hQbn4nEjqlCVYwzDs6fyqy
s9W//cEq4MUhIGCANxHFSqaJRkgFKIUfV/DvCCwL5Rhxs6HAa8YFFVDw0pmYvMEtxbNJCj0PMgkp
rc69IQY+wXhk7DOGnP3JmQPhjTkzgKQARnV9HXnWVKIN9cKfyp1Nl0ORxZfbO7ZmXdgvEWq+Rsi2
pllqFL4dfmD0pTVR6Yy5Qwiaq7Rqd1vY2sYtuwYHDWoGIN/1ejIwvOmisQt/jItTArYk3Ee9LLxo
lvvbktbM8qWk5c5evMu9rlVz2PPC153PW/1LW6tY/n7x2zEHC1pUicJn8U6j9220a/P7sdnYq5WD
AZANKizgOXFiKlISHfDgqNIyf85ep7E/6cVxJvExz5YOkI3gc2VFV7KUa0MmbmmRBlnDmU6x14HB
zM/0LW1ek4K3hQFxqQPmw5QVNUarlZoscp90BQjYtBAz0upvM4qNniD5FvelGnoutn95yv4Rpyxq
npIoBeM7xL22Ueu07Yc2b/Y0xNC55kDrZzZ+Z41jgs832VuhTw8c3CCDb5uhCzPikemobe3Ayktx
9UmK4cjDMskTGzsQybu+8OfhXcSP/1rxIQKtIehbxDtuKy4cQGUmJi5WuW9MGH8XftCbl9sC1tfw
S4Di8JSZZEO0CBACrrx5Kpr3g73/bzIUO1GLBjkKrcn93nqS4ctgARqfbxhxFUH5v/rxayHLQi+u
sd5TmYBbGDvFeO8aetw9Wa1teZyNoTuWdffOrMJyj/a7aDdnaekYGtH3Me3SUzfaGbj2DQaAlkw/
3F78ium6OkHlmoTAmIt02WDLeiqm75r8+t9+X7kXMekmGoTYXJ7NO5u1d32UbqROV3UE0F/Mi0Ke
hf1kqbrY2llrU94TeEQjZlM8afr58Q+WgMI5vG7EKoQpRyfHVIRait/XMZbCiM5ju3VTVw/hQoJy
CNKMCxFMceGXfePmADuJrcBhdY/gzZO/wyDVCzbxPIVcm3NfS77E45kUr22xYQuWj1QiB+BNfolQ
FjGZIy+mBiJ6wJ1zVJSNPXmarHbD/13bK9TqTVRzCbcBKr++SJS0Mql7BChx/4V0r605bghY26oL
AT9Jti7UaQr6QScxgjmbVgdt6O9zTu6TMH27rVVbYhT/tOVpmAwcYqjEIBKAxSNtk8VpY6+ocb1X
00BNbZwNLCXsHd16NqzvtxexduambnKKKAETkVUPuJA9I3LZq2Iwjsie/+DaQyXC2enmrT7I1bUY
iOCBY+G46UqwqBdURBFGjPlt9XGU3CnZVqZ6eQ9VBcbsmX8kKCeiVcweRYTFBHP9VogU/ZzDqazb
Z0E/jen9jILIhqptrUk5H0yUn3thLGvKUgcTRrJ+69lZvvn3NZk24GCYNWbZyqXs80QHKkHkvgwz
6TV69APpMW9OgXQ2uZuCNYlY6OFln0oynUhg7W/rx5pbaRrCtIBHMwVi4msFLKZqnkZq5XArq8EJ
ouhcS3oWxcd5oIeGjFtdfusb+kueYqrDuUL8xPHKSvaSAL8jN56CVX2/WI+yna3RzyXX8Pt7441+
+rzx66smARuObAW4rtBTcr1brO+oiYxV7o/anlmxM5G7rNzSudUjWbITwDsRBsW4FmKGCLhKERZ+
PiVf62x25nDc8faYGdQT328fv1pM/en1mJiSDkYySPwNjqinfTh0MTIiQyaB+gJ3gSOncD7O1iRd
Hf0zLkkZf7I6gE+RGE72SVs/VknyWVpa5zbVTF0ZhqGn24l9TIMONCF1hTlidj9uxXCrmw90HLJe
fHHklc3PedX0dZcizpLMaX8kpMfO/Pu0B2pBgKBTA6kb21Y88jErqWjyAp5EGLj6bLslZI3Jx9u7
vqqkF1KUF9LuejM3KKRUodcNh5g+zM2L9e22kPXt+nspYPpXc3cJukymDNG0L7pzZ+/j4alLNkTc
WsciQrHHhCdDGi67lRa7sToX9L6q3M2UxNZC1PuAPKgWRpBS91+n6kU2D31z+G97pQQxLEGnxzAs
CzEey9mx9fM87/5ABKazmqDrR/3NVvaKFmWZWFFT+IGFDoqJgftaw7A25L+824JWD8VGsGfhRCh8
7mvzEQZmjeE0CCcH2uz1MXaKSHc4B8XzuOHWL2qqPl1L6I72Oo60l+pbkKQziN7BdghwqmuYNjJ4
VvBdm74NVnKM8i+TCDbWtvZ6XEpUrmdmoZ+iavPCt4jmpPbHoC43HvytNSlX05LV0OQaJGjDeGzk
+7oiTsfPtQUa68an3S5NPt8+rzVz/9PaMFRlEcIoZg0DBEmR2rinI0H84kylCxxt8UqD59ty1vQC
SXZk2NEfrf+mgOZQzqKqoYAzcCLJu+yun/dpuiFk7YCQlTZsgsmpaLBUtm/K8yTvZwrLJn6YCUD2
yR9cIyTA0EiKR55j2PG1dre9zhNR4XEcoyL/LDJUzLnIIz+R4Jq/vWFq7fXn28gZiuQoGVGwBiqL
EWYXYIgZrAKb7cgpH1v0lYdJvCOGXxG0jqKs3LAfORD7twWvGbyFZorbyL2jG3f5+0V8UyelqNpo
wL2qp12VRK4d/wCLy78WYqLJGZU3g8BZV711ESXDaERj6guW8aemCsG6MJrjuepksOXjrvjtcHDR
i7HkrSlKPNcLquKmH0JrSv0yDvZ1FL8zo3Evjc6b68MozkE5wtUg6JAyX4wRDPi2fOSyB82CZaMr
I9XRzGTHoVNixNbtTVi5E1cftqjzxU7zQXYktWXq67r9ObIxZho93TxOjskWekwFCS7KdCVKOdRu
KkTE+j71037aF8Spo3M8v/SW7ZjmO908BpXPRxAPxbsxTfD8xN6fLBWNJxztjAZuz/VSSyZJFiBT
gre6dabwzUB/SMlORvbptpwV5cU6f8lRLijqhZPdcpb6oP4L3nVDnp9YPD23sug27ueqJHAi6AbB
DRXqLHKLzRobqjn1zbDwGHuNIox5Hfn+9nrUbrC/D+5CjGIFZM2DrDKM1OfoFRd27CLb4MxFsJ91
+TWVFDag3qVdcy9DEDCUw76t5F4OEZgoyLyzwt4lw1a79+rScXVhxm08GVT5JsCo5loMuFAxODiN
E/r+nGSj9LvyLMHkcQ4IGtrX4bdc68ucaeWESjfuLLHiY1M0XsbGF97UjznpP47WuAXxXhWIaaIL
OAllDlu5i2Mw1BEit9QPtb+iknlkdsrPfTp46fh2+0hXzdGFJOUqmgy+Ma8haZqeDf1ZS9Ddg4Y3
biHZP+2Btbktbi2zbCLrhv+QFBGwutdbmaR2EtWJlvpDQmaX1HmyY9UAHLRJQrcbwTs91inabkGP
4KR9hk4cGdZHWhU6xj2nX4OqG72oQV/47e9aVSLQE6A0alKGEYPXn2UNxigZwWe1xRl1ZqeeG8fo
n/6bEHWvp76PdPA0+2B2Q7e4P+gbj+WKCadwdAUKY/AJGFPc3cLKZJXoAi0cU2N7dHrsl0xaWD2C
6nfa3V7MsiOKwwtZFJYcAA842IoNLQKIHyvYNlaYr03THaO+fX9bhNqovJgbyBBwBuFF4dFU4oSk
lJKIAhvWzfWpsEBILhF0c8du0bNsAOtTfyxBZ5GXwEZmn40hccNx9AQKEAPYAYoJZatu65tWNOXq
m4xrTakNhkKdZaW+nZqf5ng+ZgBN0Dx2a9MZxqfcYE6hS092D03TQpnJl8QoXylsZUrjDWdixUxc
fYtil7ogMSYShpkfRhk9cZkJh6RTBVByhT7ZWcMAl3weDrdPZfXg0eKIbAwM7m9cc0UcVUM34FBq
lrRuFbWIPnQyn25LWd3mCynKNgO+XFl9aMMliw528o6Dpj34eFvEmk9LAU35ZyXK9g1xC0L/CtuX
Y3wifCoDvhdp3qzwLQCtajNhsrcwj1q91Suwek0Na+nfA2MfWGCuVSjtjabogcLyKTnw/BzJL90L
aTdswZqlxep+SVEuT1VG9TzTOfO1mKG91hi7XZZhEFZTdXrmxVKf7wS3m7+SIWlOVT9qD8huoR9S
q0NX18CbaCUtBlcnQbARKq8r0K8PU442a8uoGMok89udfK9tvGfrevPrx5Uz5X07BTCCmU9I4bSs
9qbxRyweb2vO1gEqr8VAU7NtLChOH4JVIBROP721EeYCWVtdiVuSluVeOOWk6OyFiBtIh3EfGvfz
Uc7Hxvz34c+VpiwfcSGka9OhT0Lo49if64X7OjhZ4Fe6vWertgoBnInBqyhNqgQJaV8j102wZ12C
EWz9HuYyab/aoMkqv9yWtKpfvySpcC0j72YcPt5yXQznuf+QxPxPjNOFBOVq8RB5+8mAcfIK8qDL
9yV/ub2ExWf97XG9EKBckTCXSdIl2Cx9YLCu57yOnFy8T8jz4piE6NiftiKI9fNhhAtmABWqZtp5
qQdJNAHfOsu8PcxtED62eXAI7cDJYawO1OiTjVWu3lWGKBglkJ+N5dd6V8IMQiEQTdT0c2rftTxx
mLaFQFRblf52Ii6kKHs5c2sa85HjJRkin45umXgDWLZGCk4AAxxuM20djGd/6uGADlaDmV5pC6qA
EaPjkMe1c/APMYyeYBhh14yeCUhWx7yiD5Br6Z+EXmxl3VY8cpQ6lvI9GjE42kOud0WOckED4Xvj
KnJ4O3kD2hDMc0Y+dfdcbIXCq2eANiFwiSAXAf7Ya2lxl2Ap/eKPW809wbN06HrDrelgb+CotgQt
f78wMlKMpMtL+E2ADrhMoN0CkUY4Obcvzurdv1iOYsoiA85ZxrGclBxTl/cbvo/KvPK3MuFQEGhb
KL0ayiq0FsizpMEq6uKsg5ZKL05p0btdjhLMcxFzL+x2T2Kz5Xd9WTYFbAQgWtTbrjevzPKqhd+Z
+obxSEV4L6S98Sivah2SbP8nQUlVZEKMA5V4A3q7dEZTOEZMXuPwTqtqzHWO/JFuOdKLHv9m4y4k
KnH7VARxNemwcVmkHSseoX1Z7kRfwLPHtILIPvLhlOjEm6Psr7beygDf3lH2W0UIw+BIKrDehhcn
o8uPZb3xqq4+3f+sj6kFoSZp4fqNWF89mE4/h++tmL7rKHdostWbsLUYxcT1UT/a6bKVMeo191th
69avKy5Vr6HLNhuxVfV5PBxv39f1C4V2Cg6uUjRVqLskY60c5hSfXtY92kLlQZbci6b5VMz6p7g0
BxeF1KfG7p+iJvKjfgvVv7o4G9Ac8MDaXKh5bWvQhKYvjTEtpjY5BtpVPhR1M369vcw1wCXy10BH
gLYUObqf9AgX1s82otzMkiLzkfl0Z1TLx1z3ZoaoMTTcsroDhK6bwIp9Rnd43M27VJJ9kEXHLsW8
ZxHuJ70+NYm+H+vYHyL+Bx7T5dcpVrPqihzdlfg60mZO2FpOlX68vQFrDg2ieWJTW7fg6CkGzOyF
mVY1eoHy7BQ27S6Ja+QFJzBqwDtAPC+PBd1qfFvzaC5lKiYt5VZRamLZ8/BLIqkbpr2bV88BtjNt
326vb1WP9YW2g6CuiWdCuSSSZk0idLhPwvyYA0CY1/apDMfPKQj55oLfU1CPNeFujNhrnGK864b4
9f39JX5R8wv9ssokyq1wynxTOuBbSg8o3TvlVB9kTe677kOoRd7IAdxt7mpUiIohwqA1JA+8PvKi
vtkDxLm34XvNwezSYmuK19rbj+5ReP3WAjxWizh61A1RzrA5+rQv44f8OW03vIvVWF43IQSrs4AU
UWNqNHM2pY1ot8Rg3iwAESIaWFnp5iH50Fq62wTBzmrBkiG3tn45WfUdu5Ss+Gt6hoE00iAwvsPs
xC1mAA4PRfdjrH7U4w/TBM9WAYRZfafBrdQDumu3jMv/s3Z09xGBPgjUuq8PnxihVUrR4O0mlSvq
x9ICF5ZGXDnN7mwAs27n57C7a2K5Yb1XbxgyQBSTB4BzU/PiXc4GKcMBmx4Yfs7QF9Oabl82jrDa
Qx3b3m0tX1WjC3GKkgPAkTVxNMJjCD+kQ33Qokd7s69ka02KhzfHDddL2iNtYqLrurYxzeiLnp9z
uzrpab67vaJVYejBQksh8s5UbdW3yqFGlxx0x2hsNx52DcPkMPJaIZE3xxtv0JYsZfdKWVtFs+SD
4mKXtIjn2q+T5vSIfjitq41bseb86BcLU3axSke8KYuwKMdgO3G2dGMPuK+b4S7c3sJ1y3shSnm8
zFiSkGgGEgv8a96Ud6lxFzBtFyalO4mvcF1lAqx87VeV3PDwVvWRWhi5AZSn8VuD66zxhtsFjK5u
RW43vDVx7Q7VhpBVy47ozEBZGiw8KiYSXJ2l3vXYST2yDlZ4bpPcSyWMebDv5DNSiU6nbxHcrp7e
hcxFlS5eEwF0GU8HyLSbU268FjRzMjM/WEx8uH14q4KwdUtvMmrhPy3bhSA0vVmF7Go80dk4HcoJ
pL0dUJheS0Lb6fpyI+ZYPTALOdG/y8+W8khHXdjU3YB3KAtzRzdeZNw4fCs5qFJd/YwRwZrO4dNS
+LS/daaRRJZdBas4gJ6ws9r+FAiUY1mlu3lvOS3PXpqElM78LWmzQwU4hdT3UZ4eZwxEmayt0tbq
Htt4Gg20fmOPlcNsOpL1vQ0tbfqHusVEAKvsHUrnnZnACbh9nmsbbOjorwF9LTj81JbvkAVolzco
vCAgTiFKyhe5eeMXQ6U+uJdClAVRg3RtPLLM51HlNcU5B6br9jLWTOWlBMVzBAfVYHQRxwmWmWv0
33V54JHpdKjzGmj+uy1s7XxAYEQwThJ1R0Bpry/bZCPSDuG+AXxSunWRnKtxOrXRg9njNtwWtXo8
mCtiLqSjJqKRa1EVICRwAqzMT3niNuC4aoGu2moB3BKiXLJcdFMecWwes18K2TpxvMvy7D+uRHnM
aKAPIjZF5sOoW5ru8uJea7ZuzqqiXWyXcjJFimagqsF2kcG1jvUWp/aiRb/pMYDuoIGl8NuYsoa5
TxJmz+gslLx+RnrVbeYUAyjpeTTIoS2rbyFwE7cVYFWxgdUmDKE2AcLuWgFAbK2lJmJRP45rn3FA
a8xTXKFyCKQzkpy3ha1uHwd8WBeorOM5uRZWmTSo2y5Fcz7p8BaDHvVgJWbl3payqm4cSAk0g6Lf
SdVpmZtFpI05+gZTMKAnRk1dynsd7/FQHG6LWr2p3EJ/Oh4rdGsrGatRS2zWELQo2gPdV/RjE4X7
EYS0Inm4LWh9Tf8IUuv4HRCrIijR5lb1ttPIcWcPL2nPN85nYzkq20TdtYiZ5jr3mQicIbe+Ntb7
KMPIRR7ubq9nTRPAZQmIHfKLoD1WApR0KrOW8jD3MToFiCtO+/QbOhO2FG5NuymedrhkSLUQddsy
adK+53h9hkneTRqe2CqsfkS9/oE2qIznwdPtZa1tICy2aS+t7kAZKwpuDXkY1gRdtHXTuIX1IzGQ
PdHafbFFF7Ray72UpJgK8DKH80Da3E+s0nKNKQJi2m7ZY0stvg+JlbrV1HQnGqYSfRj2j54Hodub
RHOH0PYTreZum5vhH9yHy69SrIkWJ7EcR9yHyvworO86AR/zOcq36ErXboPF4EzAw0Zrxk9Stgsn
0RiKPAI4EXYkrXa8Oy+vydBtcf2sWWNQVACnC5zXguG+tlY8syxzNNAQaJRtCIZsL+zLV9HV59bQ
dkmPnHSsb1yLNf3BnUC3ALMAhVK5EhsWdgXqiDkaKWfTieR7w7RAgp0REGBvmcktWcb18gAo6yy2
tIsBbfOpiHd9lnghEgJBMHu3b8XaLUSaD135AOwYGGNwLQmeUwkCZ5b7pjH6CdN9jP/e6W13yDK+
r7J0AwOzFh8BSwa+SYCggehWjDLVG1rlHUDQIFTPHd7zh3b8ZPb2XcTuTECA8K/O9sg3LLTKivrT
yQeOzeDofxKgHVHuPsZA8VGL0GbLImSVou4xiNt3BZIEuQUGMYaM7Vy4eZnck3q443PgxEP7B+bH
Bu02aN3RAmSr5s6YkngyBPpw7ak+D7X4K09Mt0rlUdRb1aFV7UHmGqBlHC0gX9dnCp1MS52hu6GY
JxBkDw8C4EA5sXtr0/deEYVqDPiCMH6JI6xXzrPoCm7bmG/sW8VHq8EYz3706kIAL/ByW09XBSES
hCPEFyYcxaYaesWKWuAEa/2eWex9kb8V01nj4t8HnYyg0wBEIjrmSqk9KKy1UqTF0EVBNXIKAWvM
SXv4k5bpKynKravpGLWWROdEhbRVIh5jFjpJ+Qcu65UUxYqYcxdV0dIFIKX2TgKTybUnQ8P0NaSU
u9gLxNYsoLV7BokLrY/98w1QTgmTUAYWV0sHj+CYeQb2UDt95OzjxPGiV7uyKZ0SrIk1+SscQgcN
OqfbWrLy+GBkAtyWhWUG913R/NIuNDmUBPecjk6VvyHQ+BPynysZSrjZclRGjB4yclo5KI2bFnVY
vlHjWV0IavwYaSbw5qj4jjjLUIusQGaTGG+iQCqieUzsLbDF2p0yMHYQBhmza9AMdW0n+rkmsi6z
0p9jWh76iVdOkJs/KlK/A6NWs/HSrEoD2TZYDlBBhDhFWkJHZqcWekPC+dQYGGNW108YXOcVxRZZ
58qjhvlpi6kFOgYdooriE5aN6LIPSz+yX5rAmfNTwu/EcDS3CP7XjsnAO4ZsDVJIttqKUhOjqnig
FT6vy10RdGfkh+9TaX7492p9KUYxF2PCbRRk09JvZ0RKB5E79rDRT7LcTCW8RRv1r5UoW2ZY7Vgw
Myn9QWaOLt96TDT6k0WAvcwCUgYR4KIfF45h30akFD0WweuPEMDtFyLfbotY8S6WXvB/RCgKLcbO
mmN0wvo6GpCdeJKNY3cz4Am7NMYghJF6Wl3daTn/eFvumsePnC96hHSUVhhSQ9drqwo4h51gINko
G/NgV3l1qGKzd+IAMydzYsH0wtE6jKPBPg6mQAtyJdy0SMydlQh6QukzcUk19Vtu8tqdQyu2AOob
nY4Amyvf1QzRYCNr6xv1dGC2QDAy7yfzvpy38mJr6G9MQQAH3uLW4YlersrF8Y66bBEQ4CroCTtN
Vr2f05NZWzsx2K7VuQSl1CG2j2D6ccP3dsf2gRi8qYzfD9boGs0Tp1tgqTWVBjEBprtg+cikKrem
mcAeEcZl6Rc1qx2roaA1p4F0b5/9mgm4lKJcnGYYjFKa0LlxbBvYz4a5RgQmSCuYqv1tUavPK95X
NBGa4PZHpuZ6j82yNGJ9Lkokg95ErbsDYGZVvBQpBwIGo7tKP47G3VQA6G2LE6/HPzDhwOZZC+UZ
Gk1+tuRfnHEV5gnPi6ZE6fKM2T/5a1tVzsYdXttPxHUCoYhpw6VUTm0aMNep62ucWqt5cXaYm8CL
xo0wZEuIcmhszEEdIbCQEvA2+F8WhhcYW+R6q0KQbMBTBNpOxCDXp2WToDUzMUJI9IicACiS7ws5
/MGRAA8DECiqTdgvxfLYQz6XcHkqNOS3pSOy+0omPwyGjsTsT9wFIKSWUfHABqBgcL2eNgENXdfV
lZ807SEptK+T8U3P4ztc3tt6vvJ844VYZsLDZlGMJbgWNCUkBu9SV4Ilpwscu9L2Whf+D2nfteM4
skT5RQTozWsmSXmVU1Wr6oWo7uqm955fv4d1F3ekFFe5PXcMMMDMKJiREZFhT2xNA6FF1Nta+uM+
uYV7uiI325ELqTYaL0UerM73ZjsSL/+UYtSZ8vLv7QQmcr8LTSYcu+/FpBdUvCEtxcATIdfoCc6a
euWvQy3mvOJLs5q6iRnG+X5UTEzOZ72kIgaQ6KEo9rVgrnpLfQz816IND9gK4k51Yef5J1ppaRZV
pPbSFZpHaJw0HO1aMLwopwFF9htFFA0e1x+BQYosCdu62Jt5scmrapvxoHcXJAQDfsiJo7VztkaM
aqFq0SZtlBT7at6o4h0DdeVj0aOSBsQbeE/bwnGQrIZbgTqZYpjsAIih+5lpJGOB1IikTDakv/zQ
ggAh2305XDoUqurYMYf5LDSdMUapV1tvmkYZ9sJqEjct5Wyj91nkdpkqEa/AnJ85BSpHLBcOB18c
FSacTlcxTn19Vynqfn0HkLa9lhROPLXYGx3J/2L0HaxTcVXzeCRAe66JNJKpCdZgFZjAsMxVUwjx
NgwsYavmQ83RgAUmzreky/MwjYEdP9ekskpskdRFvSTEf+AOWqds1bINiT7piptloUWMvFE4SYMl
JoIgsmgGikPAU70mOjRWK6ReVu4Tr/oUgrlF3fJW96VjwUphShAD78jUYfKRhUMMPU2shkAt90F9
MAG9UVkFkCt4SFhLVJAjM78bLNGfxahurHlRlhtRtVeAnmtMrygJV4Lz9ye5pMEob+QPcq1EcbVP
coWuSsz/STGnDWPpQtA5gKgW3pKlsxmwphvl2uzDCq9itDan6nca/ZshbkBPYSYMbXK4EzbIVBpJ
q1qlqDDJrK98A3tRS99pW299n1uz7FwHZjiEOGe5VYQWADS+lq0sr+oJSJ4I0nV/X6kfuoS9JGmD
Le88wE0eJVZLoyLB6x7kGL14MaL31MOMnf4QC+/3D3R7NzgQ7ACuBsHazd3UkaE3o9Lhdf8pjaTh
heS8n2fSDAVwnfwWHtEeKzRtzbCzWLf/twMwLpda6qEftDhA79S03dz/8VsFRKgCvHu4V3h0gJZ7
fd1oWBibQsfnV97KsDLSNG9mwLGRizSQq0XWQIFgsV3cYpkhMewbuIHqyQzfAF0syq/3j7F0C7Ah
/yXBvGWaXNV+OeiQWnMkWfcGALr7BG6FFShUMLizWuDBZNVCzcRgTLBVfB/X2LcS6GK7r6QCVfmi
wK4JoZ847+S3S3Gth9cEGe0ohh5jSYCi2VcdNcdVUdj1a1c6le8K2zA7SB1HEHgHZOTYzzJ1EFGv
3Ou5p1BTLb3NkArvmYjGVKVKK47FnIX29nhAgcAMtwEXf77QC8cx9YQga5UJxxOU3s4ajFqp8AOk
vnLk7qtUGnuQcoF4Y8+xb7cP9szXeXsi3CsN4+PXhDtvCg3FQ5SEtp20cNPMt7ETwKsDGsZP92Vm
6Yxz/WDGVMcAFYt2jtGxqM1kOFiWUe1ToN8ZWI+H3Q1m6speRHLTIDrPqbtVBEwXAlIIrwQebd1g
+JrHuQInR6z3ivK7mSG2Oa3UC+y7+n2GfZkcGX2s4Pf7IUTi4eiRyH/I5+VeHOYtyCMeOrANHgh6
xVgoiBmi01ImuYZT/9UnR8iChpm8lJtIWjzQTAbg2vBz2N0naVprxjR49T7QtXVhABfl1Ao5ncpu
m2icuuDMHEbo8YSDEBwFxEpspwOWqqeTLIYN3taQ5IC1UQNEE+/3pW6RCPaQzHnPGeuFcamqXJh8
UwURH/zKo7eudZP67T6NBcme9/f9lwbjUgkSMKVaP2kAKCNSM4m2WApNB6yJGEPRCYrfSh+ToZFD
TsSyKNymAZcXvhY0ixG+qlM9fRzTBugjz1n21Pe8nPGi0CGaVfDzyORpjBFMzBzDdHnd7MXyMcF+
PlkbbFikQZad+wxcOAnqwwbKsnOmULk5SVaKytgP7T4EhIOj9GW3qZvQ4j0i8+vNCBz6ahCzovKN
Dij21WqEJvCsVm33YzbRxEre8sA8dJLk9nFD9LR/Htv0WZ2yrRau9HgrmW9693H/pLeigrYrtPfM
aLSI+1hDj/cRlU3s0gJ2ipc5AToL3EiQkRWWe49Ucpw4gY/SPFabbLRhTDf3qd9eKKgjcahhqQVy
Sax2NwXcwqY0uz0G7mhnTSTBWlQTs706JyS7NSPXhBi7K3Vm5vme0e3jaJ0lbl+4PUZ7/IOg8+50
1t/rO0WlHQ8Xqo3AKoaTfv2A1aFXmbXe9fumj8oYIN5JuRWVzHQyAOfScAKCpWWlHkX3eUWKwZdc
Qazz1X2+3hoZfASmaRDwIhpB3fD6I0Ip1aMGErxPJ88efCBIYGu6UKkchV+4PuRl0d0DRUHRkE1A
D56XjVoPOEazd6LH2p9HJfdBkXHI3MroHLsDABRbIxD8aPNnXDgjNWoniRFXQBXUSnFXKO10CATM
Oild8tkYQOXWR7Feq8n4gkZ0heOQfGfiri8UMK2YzgHEHJrCDfaQxdRN5pAb0l4DcNGoYhnWhDXx
h+Srj+x4Z03PoxwRETt8W1eLt80zfmg1eqfuT6a+xN5G1EPKw2C75bs5jzEDZRFzicj8zwy7YEgq
ZxomigN5Hw514YyVWBlPVhZ1JdUCLcdgXoGKDsckLgwqAVwPQD7zwASumi0Pd62cdE0yYZ2R0REF
o2ep1WK80SQANSVqadl5YjjjFDmV/vfmGEVb7AzB6CESYZjSuz6vL0VJXieStFdSwSJmrGv7OmzK
032lWeAqmoHQyYXwAdimbK6oTKoO/e8+uJqF0kbs9EogOcbxSKsg0O4BRcAxSrdaijcM/iCayGbs
UTYPVkbTYBrFKO8xXYldr6EOLK2fSaVV6SEa8tDkSPJCzILql/WNF4YK/035L69Q14jyWtqLup2W
VDWwzY0Uig34fCx4s44pxnCGv7bw1zQZV0SMPK3qzVz6BsMo+sfWzrWSAoP8/t0tmAigxEIq0YsH
lBJTvpaQuERQgUyftDdStavopDVSSpO8yhC3JHGZU/TrYm+IWTST7QcTRtBSAdCN9z/i9pGB7/2f
4RFgQNzgOmNxmSkMQoePECR5hRyTaQ/APHOlqDI22hS6fauGHLVcojn74ABlQ/4E1bjrgwMofxoA
ryfth9Hcj3pwGFEBJLliVVj1Ie59K+IcconT6NZAwc9A+xwg7q4JJoJSqw2wDPdZ1v8KAgwrAm1S
TtFiCdjJdRbFVMhrUsYVR3oXlAWvANQfryvaYNh+XakKZKxbhc1Dl6DgmEPffOZyatEmqruR84gv
WAIAeOARx/wPemRZdHQrTeFoYpsBMJ7856bDGHtcOq0OLCL4Jvdl5tbTxKuG+inSLpgjuAHNjXuh
qDoAwmETgBp8lnrVubJQiRzmLVNBohhNndB7ti/P18J8kmCB9uirDkk6Fu06Lnpep/jSFSF6xw9B
LFAYnNl68Sz1fZP3iREpezNJp72otH/UwG9oiU5KjlVZpjSPCqP1FqWRWSsuKBXQtDiKE2XvJdrP
oddeRq05Cp33+/7lLJLBqw/nAy46MNOuyaAcjfJpkipotJEB4DP41mrOlqyLUpw4Sbj5CWO8DJxF
x/MKNxwP+xwqXJxoCkRNqH1dBiZ8skVjFFXKH2Ul0rR7VARhhb/++mioyMFqSJhaMlT2aKVhyAE2
98r7dnjPpoRYGG6TebAxt2KHKjQkDh2YyF0aJsM/UU1CDQDhOkCUVYyoF+N7pA+87aiLRNBxhULL
vMrAZAxSHlaQ58EHEbVuRbssc5T9erMwQ47lWyQEcHAouYZqEjsSY7VxgTXxpT6Da5ZUzlL4Pf6U
NV9/ezO4ftRLseoEZh1zf9eSIE6VGmHJp46FqHUqOrVldOW6G+ECkTYrpej578lB7kTU4lAZQWB9
Ta5tvAqYboGxT4yqJZ3RvaiBudb/HqoDfTf/cT7maVGFITO1ZQ8Q6tDYB0K5n6kAhO2v0zcWej2R
WcO2HjQlsPA+VpLqeSL4xr5rwlcELR6qfMZXmZi8Sbzb52EmBNTa7yQljPY1y9QI5V/PjA0UFT/q
WDjlWHGUqm4o8RIES4Q01LPxMqjYNsVuSK36VvSKABDOem5RvwdCr4+xdhHIzrzruU/pZtVnjxZN
sRVxPYDNcuTmQzELu2+Bhmny3tZbhwWOyn/PhAWQ18wLmtJCQApKineQ8uoILKZCqI+SXyJI5WRD
l08Fo4BVe4DrZmPxvoQaTyX4J0dhQDNfDtyqCB/zNM92mVlzFHfBPqC5DH0W6DJFmw97shbA7W0q
9vAaAlTmiSD5bwY6nX/d19dFKnOlDL0j8MDYqeswljUvk0sZyERRUZJMkauVBOfvr58+wMR/t22D
ffAtGRkvC6nxixQA8Y2RJHZkYWwnEUSFlro0OP/iRBgBAfQK5kDQa38tEXkoS1lfN/Ds1LCjwAju
gP9hmJyKxiLfvpc/wzzAgM///uKBBezuZJpBB6iLKLWeMWEZuXoWmPb9s9xIN5B7YbQxwGaISCCy
HZZCDyA+H6BH+zb1SeWpz1gYZ9cKnnNDfVHymsO6G2cc5NARBa8B/z+sEWNV1QALIKu8avZJ4mrl
+mOMV94aMB696oTJ3zrFoIXgGGsEMAwBj4h5zLV8wpZ4r2mBziaQBLbOyiyaYu8kz0Lc3BSa9Wcc
ZAu9o98DvNc35Q3oHI0kucXm6e4NaPspEmYCb+vwd3/5hcOF+gu0BxN2SL+ieoHi8zWVYgB2YRhF
ysk+nLEFj4z03Ds5+RCdj/Q12fmnp4L2hNLk+E5fIk5L1Le03aPOqFffmqkn1iGo22f3w92cJjKQ
zYoQh2zp60h6/MkRTRba4ObEjNPcGX49GTPNlr7p21q1j9stzNTj7mvNC8dZyKwbWrO7e6Ft+diW
UVwEymm3G+nBFYjrblYdWTmOQrcva87RGOf5hhpjQfqyL8fIAjU78Ij01Lyt//BOxDbbsjQUpm6D
7CTGCMX5RMCT3B7mYv+p2KGrMlMJ59ni0mLeSC1HUD9IoPV2cHUAq9H1C+rKJ95cBJvavDkTYz7G
xtML/fuWziPVV4ePn+REHn+8v/f2J6W8W+Iei4lxMBgGbIF4FnrJzYn5FREa2gm1n+7b4O/o745y
sduYWytIMrGOQed8KDYfPwWywbwk2RDDWRGTfEbkNSAFHcnT+olzdYz9/w9H4alpGGuZ2/aYI2po
OVQUNVdOMamd6cnecX6fMfg3vz/bzgu90rHZJAXYnXICukBP4Z81RPwaNxx9YnO9N2QY44gt0Mjb
zcd4O8Rr43B01h79un9Ly+boglWMCezM0KtjC0dJSePCSBzckHQ7M7TjU3QIVoU9cNKtXIqMARxi
3/OzNJsvR1419tkiaMwfKKHr9e6Nc7r5Im5k8OJ0jAEMW2yFj61UOVVuZc83NeyrxH59WT/92fE4
OXPqHi3G/JmTn/aqCk62oGO7ga3vHajvE+9QHOFjXU9ZFdVJ1XGmCN0up5c/PfF/ctjGVM9YwWM7
ebUiM/oiBYm3g0rL144kaJQ3Xa4151zPt6m60CM5LrHaywedcbU766uPdCsMJDuu1yWPaWzW/eZI
jEmwzCrNPQ23czhEqGw68Cp6UuLJFdz7zFt+dP+RObbql3hCCYwiUCqds/3gugN5zna/EuK8btd0
95avOfTmZ+iO3H3r2wUTATONzTEFmKiQlJztg7t5fjboY0Me9+/rhJqUe23zg3SPImMz4nIaGg8J
uVP4pgurgTrr9ZN1Sn+gRkP+x8MxxiJPfD/CwMZsLDRyNghOt1k9q6S0iUO3sBicV4tdYHkjJ4zF
KHMvHAUdBLFX4GN3eHA3DZmO9S+6/vP09C84iQwWoiAkHefYmB1s7jwLhRm1gTszY1e5BlGfgtLu
5C26RMwf93n5HcFdX9s1Mcaf6dEZ0klxCa3enc+DbderzWplPVHoGxjJIXb7BF8TY5waS+hKIMnN
xEYKnK49QMEDe0OcIxYibCmX3K3xvSbHqHdZq1U39SCHrXqNPVJ5WxJAQdnGYY8OrJM2OB6h9v0z
8mjO1u1C8Xw1G+MorJQTyjBp5uQYCOjFF5Rg75P5Lm3fuzfGDQiyME0GbPWFI4XICJN7oVOP7jZz
XtbrSeC6vbfG/5qVjHZLkWBJfYtj7c4HUSfZp7iHot0/0+0bdk2DUeus6kK/R2vjqext9xxQ9VEE
Ajil96l8m9p7nGOUeayGHEt3cZSe7kSMdjq5T1I6PqgtbSU4HDyhn6XsHj3GBTDMqNGFGvRs5eFQ
nWKBTIf10xPXSnEkj42Cxgl1z0r+vqL0d/XKE7iZLXeOwea+C7gYk17iduKRnCEEUGB4Tr/Ona06
afBscOhxTAWbPhEsS8YWTpzm8BZ+Bm7/mPGMOudeFMY6dH5cow0ZBxqfzrvopPa2LrjJW4HEwo4j
2Qvu7ZVos2GPoIVGOpmg9XawBXIg3qajCLFeevLE4dtCfHBNijEMRiA3uumBcWjHiBrSPgagY7/d
V6LvsYx70sDYgyDN1SY3QeXtcG7fPkbHIlOxbe1KnwPHF4fq5D0h5Ci87w474eGws2n5QNc9Wdv/
63vJjpDoYQ7MumEW/FAn7eo3ppnhWK1tLmt5EsNYjlhMzHYa8TD3NCV2H20MikHtTCc2tTnXyLGF
CmM0Winy68bvlJNGdnbRETQQ/IpfeKaJo2QqkziZaqBa9P0slho52ObKIh8fDyeyWmEXWEA4MsNT
ApVxNbLKC2KAVSin8+A7Gqn2tkV8jEY52lMXHNb2130Z5Rl6lfE2ajmv5AAT36eD/RCU2z2lmUFt
6dGyW14C77sUd0cf2G5JsZRrMZk5iUfF+4DLnRP3YUOeV/4m3OwL8s59LbnHU689DaP1Gr/scTwb
5vjhQNJDv6Fc15cnIow58evS9JoJVFrab9ORIOnVpIQIr9oKljJZcQlyPA22U6EeRwuAc5CS6eHN
fCp9e91yU0ELgd+VkWS7SKogb7y+r2eH/mxPyHgNtrc6xIFzXwR5zGMMxoSNG01vzVYyJdMu4/w6
z9Tf9BoWQSV2HU6RvuU6MbdhQWtzo6JB3rXeLd4bxrkYFhYrq+sRMI3fPOts8c1y5a9WJvK6Xkf0
Ptt4os0iC0RmgtlUBaTsA5xbyXbFQ+2W73jJeEnBhWz/lSSwo7ztWIVokQAp/QCt1QFDgj8f4vVY
k42/FV8qbJ1flVDfP9xwiGc02K6FMtNrZSzwnigocxxc2QnoJkRElB4Mx1q1HaEyeaUtLezswDHG
nPeFxUiVs7iN0/kpSxpHnehJmBeCaxMvGuLeJGM+JA8uaVuBzjgrWmAj/Epc5CzhYnFO9A1qcMcE
s6V/qZ7GVBkK5VTYbwf0xbfP2nH6QLLNt+FmcXNHHGdAm3X/ItCTO7QTlnMAttu5h+KnSV5mKgon
18E9FWNCMNKRpqIGMj19OxsPri07feugGDU5zrrReJo3/9w9JjJ+RyXnY6zPIfObJsG/300FEVc9
xUiZg7ZBSiKyXhu2ySM7P/13yLLoTH6iphgEnpkJ6OzCo1Qksf3Hd3ku3LJBRq0UTb2oA7A14Dgf
oqqPRzjHLQUcpPCk1pTnVC2f5R8ajJvTWVI7YjHHbLx2ww8HKQ7yh1dH+X+kbf4hwvg2pZlWw+SB
yNn+CGhNNyndPJKjT+k2W63/ZfzyD7lZGS6E3Yh7DK6N8AJ2h/MhPdDapi9II3JYNxuDWyn4hwrj
0eh6pmDnNA71VogEM808CzEz5d7vM8aoa2Qzlir8fkzeDootHY+IwdZfHDLf/Rf3yOjXzCrzbvCG
4VsA6k/LnXYHF3+cG7v5smh2LEPS7+m4xmtmuvRP9Mp5PJff6X+4yBim0Ug9tWpB3n1wUbd20NbN
cQW+C/D3TsgYpTAr9UDV5hOe8UBPNoKG02bz6K8c8g6evmz/WPYfjnCwgClIwuKlxvjaPAz1vbXh
mq1CrPZA7poQEgUk2sfH5F38rT60m8zBkifvJVpLm7/nJDqTgIw74xIAwYQ55qCllu91k3gavXoC
2Lriv/txg+2BUSGixjeF8j43rXEdWjI2DKC/9wgf6S9b5+Zjz11mgC1ApyvWFzKaXiWZpAmCLJ6K
+ilKfKJkjpn/uH/SWbGY+5zbLTDnhs6YeenMNWuN0BvFvC7l0xCfdEknIcBF7lP47ue6JTF3e/2n
A5A5hqkNmFIqKxlufUzOyQZZ+w+/og8Jaoz+8WEj7Z4FusrW+x866e2C4KSy2+7r/dF57VYvHGFa
PDCAq7AeYJ5lZhEOY6BzaVlbyCc1QMpAKW2t5g1gLb3cmogZRMwnAZob017XTE1SNLH7jQ/vrqFn
gNEExDJIX5C4J0jUbtf9eohs/chbgrxgRDHNPwMyKYoBjDvmBfdN2VfbSgZZVSF5t+4GQB9wPfRZ
IpjrBDYE0L8wkIvNSDcbioYu8cvcggV4KD+6H95e2G7/ALRRe7TvC86S2l9RYh6FWOv9qQhAqXJ3
BolOlhNLdmyvdy3BLmn3PrWlcAD4mlgOimtDvxu7ti5PShUOAixbTGJyKDOnk8nkIzGioEvmuaMq
wfbj6SgcBp10q1eUuGyOaC5l9tGxIs6zR/NQNXuBI1atV6onwGXeysefw7oJSbiGg26Iq3RDQzej
9vTAm+1faADB3k0MvwMREAApmOi7ltZIE5tpFFP1pFSbyFq3vU5FIDbQ6LlYWfq+HWmL3ZU83Nul
QBy8RksfZBUNp2yDodhj2MfwJOuExLjT7eRNuQmI/OOJZ8vlhYBn7t2eZ4YxpojhhOvzpUKkZ0Op
gJA9jtQuP8W5v6B6S8iDvvHJRASSfnb4J+UgBfQH1l+VtrIVyUjWABuQHnlv6EJNEYM6Fx/EmIdI
srImEWTrVDv+8ZC44bamH/5aIMYxSUh3jJw8IE8aR53mX2X09ooqYx28PvA0H22EpyQk1jPWudrr
l/V9HVrwsS9IoF3wmtNSCzSMBIBjp7GzswDAgLthp25CjeNmLdnXKzqMxJqtVdeSDzq7aNM6o0W7
3rWOKqlP1EkyG1MaZItdVfcPd1+MdJF5xqJGTf0Wcxsn0JwcTFl2op17n81AsXz7dJ8WR0RuEGYy
P9bUstBnmZW3/adi9zWJ3JRqOjluFero59zmpmnvS4guMvY26BMhmlKw1a42gjPQY0Z9jhAuKCMQ
nzFFgUFoDfCBLEKWUNdCkveedVJshWQrADQP9rSaqP8qPDSb7oe2ql8jRJ4aMbSDj33DmRvH1EeB
bjM9Fx8JqRoSJydfW/HGim5PD6QaEUjEGGcVcXhGqMRm8FOMXHinqbT1Gh3W6SZXLcDserRFI6/B
Qyi6lSfQA0QoRrLmeWGdiRWGTATabBl7p7PonE4BReXizHus9fnKrpX+mghj+3S0fFpFBSJv54ff
rrsz6Q65LleypY5gQe/q4Nq7g+0iYW0fDv46eHh8326d4Ph5PB6VbfqIaPwJkHZkuw1dut2+0E9e
8ua7nHfvE+d7uQgw/XDydU/DJ9opefv500L2vLNzcu4PJTmtjls0TU3brUQnZ41WAcDDEo6uzYp7
8wEYUcK+dAyTGeyrO4U+kJCwzBLVwMnFgihtPa3792IkyTp/EN55PSyLV/IPOTbhkWJyPJ4qyzup
ZkEj/ayVnImbBfOIS7+gwEiyDyCgvO9AoXKzTViTj5KITrktqUWDo/9ekOGtojLH9i/Evhgrg9sJ
x1NFMMEO+4ZlYQ5Znqmn3dyXUBKVPoTEfSYr9B3tIU6v6JjhCc9CcxV8CPii85QZBtrYZie/Tryo
Dnv1hKBCstFQivac0vYejp89yZ3WMeDLvXzeF5jvki0jMFdEGc3FgIInqQ2IVja0piYuFpn89uyN
ezjvviz76ytf2323LnOozTaj9EkHFnhBnv7+Gbw+PKPcWNLVCU2J71CRCHLzbWKHT/6T97gh4zlz
9B/qT+F0/+gLNvLq5IyuyqKpjVHZqtjLTj4KhegbQGvxvOAFfbwiwjgqfiTXSa6BiG09fOi/nzEH
OaxQRHu6f5ZbZ+WKe2yvVVBnxlDJnXoyV8HD86OyFb7uE+AJJ4smO4aF4YkWKEwP4keDRJBiY6IA
8wSqvR+2/Tkh9LXnWLOFCQocC6u/MRs2T4SwWFbxmALLKBnBvYM0zzD4zqk+nIhAfTLsnlcGXVGN
voi7kYQZ+fOkbDiHXmTrBX0m0yaoA5ahacOsHCkaEOcqjlvSE5yXwyamjz+IU5Dj60uwDRxkzTl3
upAcvT49o5rw0LIwwpK5U3cOP/UtNHNYo+ESRt15/LHPN8ejRgNeG8KS6bviOaOIiPXxr2eex2j/
tt0HbX3a6AJmR54Nx0FTyfbP+HPmuG/b3CrWorZc8JtRSWWsdaQzQBvtGD5KgW/Jy4ZMT46TPn6q
+wgpaGr9m36Iaz4zOop1Np0xAasfIYyb2ScYv5WKFsx3gyfPCzExKCEFh+01yKhg9vnaPdCtMMp8
rB89dVCfn9Jus0rIfqLUQT0itEfC6z76zl/cWPcLgkxGLA99o5EmENzZhw+UAiFDz6b9rNsrtJjK
s89KkYDgVnsWTesF2dltuHCDcrQroLkfZNFfcihcSd0kR3n/ZZx2T8nHPPTEK4gsOV5XnGU01ZjS
3LAGUGzpznbjNTabr4cfObWef6N7aNWg0vT5+lodYnDZ2jxpD8bGdBJHPXIM/rL6XBydUVrsBdWk
IMWHxOh4ObjdBiBiGAxZhfv9XtkWZJvb6CwS/z/qsEuu0hUPGM0tAZUvaTFIl84b+tkwV5GvqhEO
r7h+4s5fLXj8V8QYVVU9pRu6WpzPGT122anNqWaQSnRi/UGPOeHqQvbsWnEYFZUFRciLYqY20S6D
HRRf3rc12hyf5qqofd/s8xjJAugB4UjwsfgMWnNAeGGSDhU2TPTM8zw9Wh7vU1sYkbo6G4suYFZY
Y6VUMHrmodwSeiRkhWkiDLP9go5mTmgbnGdtoeHimiJjhvIgjsO4AUUNBaQPdxVv1vfPxDN0JmN3
6qlJzaQHhcJ2tTUWLx0d57hFuAPPh5fsXH4n/1E5k7E2oaJVipbhujrb3NZEpvbp2z94NO2VsErW
qSvYgs0Drl52Ti7IMiYnsNJIlmKQTcnucMAwCfwhd2PahPwi+95GqLdd++7XmjeMwzMxJmNiEmCC
J2MOwm/nHVwS15VgYfJXwSGrX3sHUeX2RbAzmtCI8mR1vrc77wmL0BU1Sd2rPUjnJHjUqUQwsYDH
ZI82SefToS9I9T2Z/yIEvDQ1LIpqOpoRctkgKs4jVbjbU0qfNyvPXR1ldFVxRJd3RMbUREGcWGoL
U7Pb6T2tUCCeK9H/ZjziSglZKNBGq8w4AFriKXgPXuQvHTVU4b0nuyeeoH63P965NBZPabAkQRdj
BfIS7LWH+Ng7h0P7Vu0l++dmBu0kz894H/dHmQzOUSdw5/eOsXoHOGNIKf2Kf/5vHGbTZpHfS1M7
66vsSATXSWK62mNqN3DU5/ukFlqTrpnM2KEm0yR9aMFkaKhAxE93MxBCQgpxfR1WmNF8+sNTkdu6
9TVJxhp16PdKxExDzFK4yQNAg8QN+hnWVLAtu9+9JCs08ljvwr7mFSG+NxLeu2fGIEWRr1VJg8Ni
nYiN9Xe0EexnF8nJdlV6BP296Fue60HokoUe7ezdy/qFvr//gGsy0fcjWozuc3+hU/aaFYyhwu6A
KihEvAL6oXR+CohcNtKqcyiyJy35uk+M5wGylRFTLOpgrMH3+A9gbBwk3NyaPGzClZQS+df7PK5o
7JHMsNf0E/lgGMr7HzBz9x73GYdID+I2GyMVj+rPXzEPn3KhwHTNSsYq1Uqu9H6Pu42gtuQXptyP
n879A3CCBcBgXnvtw9SEgzjB8mn+zi1JDKzUx4BirERA2VAgfbtCENY8R8QprbVIsleO6swcuuEg
IC10EbBvgB2RrumLXuuHEdBsTzusU/yp/qLZgUNhMZ6/oMA4PtWoNOgJAIU4eMJe3a61R4FqAnm7
z8llB/KCDmN2ABNmBMoEWRQp6o/O6vHHD4nOzZfwVXkB+7JoXBBjDE7aYEnXHG6dGiwDLx7MP136
ip1dZMic+jTuWjTU8iDlZsW9d1OMpbHMsctqrII9hX/ONTCFhW3LQ/9ediEvjsUYjyqIak9KTVRy
yRmpl4cZv+L59RWNTrzcI0/umLhJHBpfr0cwcBdm9rRT7cm0ba6XypM9xj5kchwB4tiY3cUzZo0G
kSQ/BwfwGKH9p19btm+/cfsRl2kayKhgv4NqfhewLuJwMbLwFKmBhpktO3mAIcRD9KffIYhZf3EL
/rPy3ArFf4mxg1uV1gl5H0caogr7YCdAbbVNQoFdwaW0+MQCHPL/Houd4SrNUZJ9P9QQXWAQySL5
ec1LKCxHnBc0GFMxVthLpsnedwrjowsImidWMtmuBTtZ8cwFj3OMuQDsjWSOHmhZ64OtoC/LlTeD
k74fW167r7Ksuf+wjjEWaAkB8LgswALikubS1MfDoXWKjV1T9/T8/LyyaOHsV/v3dn8EisX2z5+n
hHLnTJYj0AvuMgZksLzA9yoIpuVm8xS5t3HbjbzjNREudPjh2bygwxiROFTbNvJ8KMCuswH/hQBt
RunIdsgHoXa0pS8ZfXqyeSvplz2fC7qMSZGw09RTRpzv7Xw4G257mJ6Or7P4UG50tGS95jYfLECb
N32zM3ld25WK1yfaqd6iHJoDqRrpEeEt3KhnOFpwNr929v3nbZYRVtEBywpcTBm5UezGvn6nfbEs
qipVtJOq5wDID8nAa+OZvRmWAnZXoEsQ9TegBjLioWW+lxvifCZSSKQi9FP6zXvDFt2dSyKMbHRt
kAhYia1hPp3YH/VnfBTpeZf+OZyxs0tBqsce92vKMyyLIcklWUY0VDXXvWKayR4aOwjnwf8aU8/e
qSG1vQIYlNPQLYTy6/6lLWZJLuky74+at5PQj+lsNA2c9xss6ffj4955pfzs4JJQXhJj3FUxN5um
SgvtNLXULI+pt50+g2Rl2TxEikVN+4fSjdPa1FrnYcMK2HlGL7TyI95vu9c//PHMxTTdJSHGO+3S
WAvamVCMSpDd2S7y6S6GDB8xxSC7Gh/LaP7B/7cSoI/vWs0i1WzUdr6wmLjJ3OVN/3zxUSi4DGQe
H2x165IaASvIVPbZXBkodxto4yp2wbMfEdvmOazfQ5/3Dsa8QRPWemK3MSgiV38+aEhVn4W1WJLJ
svVf1F6/FXZKxi3+Xj1h0vb1detM9EeWoCmbAt6G9z2LT/3lzTLWRlHKoRsVfA+qTm7qYGvyc+es
lZ4bFizdKBYdAbcJFSA0GDA3WgEPrh3+D2fXteM6kiy/iAC9ea0iKVK21aLavRDd53TTe8+vv8G+
wK5E6Yp3Znb2YGcWULJcVlZmZETSwRCTkp32xjOkMj3UB05Lh/1e4HdpabaoYsuoWtjA0nhC+MzE
VCGa2cLTAAYKdzolsgk204KLuXfqL63OFlbjh0Tpi15yQo0MkZ6s2Bqps/EJ9Z6JDYtH9vfvUr1l
+s35ZgJ5qQpgsqRwoOC8PiUt9O/qcpAk5+2NA91SBsAj4YhvSpqeW0Wpu8SQkIk90sZKXN36O6wW
Br30AbNFhSINwkRelBzgMd1PCErxTmuxPvWST+ieAl+boZNgKFZCsGD57gV2OfTZIodlzzB9jKGn
lV68oELLvmt0u22QekaoQZTVK2WBi/SP45Lk3d0H7qXp2UojIevJsQ/T+R/e6EtH5G0ZUPfGBQ6u
0/l39V3TKOtuIqDF43WGnrKFWb+3wcFHOWGcAIWFgM71srNaioGPvoJENEi9DruX7Nk7+jE5n7tX
H3XNv4/t3SF80/A2+6+92YCTBP0cjQJ7mzBHfO5zVNZb4qIRMH8FnBn578HcrjuibaWnCGgdfzWg
9csS/kVnmwbIIS+KPPQ5pijseuBex0YTeZ/ixOhbYkXiK8fOlNb1VFsZrO7reBRHAuDO0jm7c7av
7M7Ch6RUfBfdbQqe4x1F1UF6K9DS6nyNOGvPoi06f1JiGOvxY13vLMb+URZ7xZa+YBZTFJAEGFIe
X+BZ0ivakL/Q03p8eRPXb5tq/dczB2th0e/t8qkzQIHQAki50bNzPddDDl6NBDAxp4ueAofXUdAZ
Nok5pXGO1cZfSe+Pd9kvV8fMmV0ZnA1xiNPAi1sGuwzYbshL+PTQ64HFtgZzTuzP9cndn9YG8V9+
60sADQAyUOvhCuLvdOFTpktv9ikiNFjQM4TeTDDOzj6lgixJr3UV46ieGfUJERVH/SqZVRk8SehT
4vJ1J7xno0Kk7ifJzKg5Qik70HoSsDnJ+c8i30lhSUK4wBhMoFYUbjvoAqSHVqVtbzNxQ3nVKZm9
PxqFT2IIpi4M4U4vABbvv0P4rYtcZD+GPJuULUvG4U7Vj1DbvOaTxG60ncsZ+ZGxC5e2jfN43u6F
iVdGZ/fRMMpcpyYF4zCsXiJ2MsO/DGdImxHhjEmJeqDcjnXOLLAsxyU05r1n9ZXx2V0U+4nixxpG
nDYAG5+imNW9J1l4HqDDXUALinnm04W09x109/UszzxxIaiF2Ks540g8LSrTVSnHg+v/u918yaEh
fBel3fxxyR9FIqMIn1iE3NJlsLBXxZlzHmMGnW885lzgacjT7+fDVJrMjZ4x0EbakZO1sMjTPF4d
DpwK9CWpUIGBNOENtZnaqCwDcWTX8VRq7rJ9fhKN0FQUEqNeuDdoawDRQ5PDwo7+3bGP7M42V5mr
oeTzsFtxdv1abqAOQOznigoWEim6s2NRUItNsqrMlZPq5spbhQifQ98+xYYmA7yZrmIqPD2ejdsE
9O9soNsGEwFyprmblNisl2WXd53iRQuIWkWk/ULx6atIoBl9YtiGyPlC7HO702c2Z+5JbWs39UUB
QGvlj7DRjhJdn5cor25LStdGbjKaGbhD0XnnOkiSJRYuPYW8bXK99Q35KVqh2UZ9UlxDghoWaIFM
3MAo8v2ARoIf//EOn74E0HrIhEGpEv9wfRNpxdDGfCpjuIKLgv/h6zARSoeVnrrosFn7/cJOu82+
zwzO5pctpNJPWsl1+tKqa4Ct27/NTtmNRrnfJw5cthkgO8hbC3Zv46xru3M58LTNUxcz7jqb6Gfz
Fu0zkhhQAIo+XPM1CiawHFAG0+tFezqe4uPpuLCX757s/060MjthapzFnFCprpNJhK1IzZLaYI7J
E6IaOOzHxm77R6bBol8V4jyaDGWpWQaq8RqtZkWfcTbiyj2GT+nWNQYSGsA0UXENmnDgTHuCfuQR
/UDvSTvV59HLdfp5/B23cc7sO2YxJQSRIHvJMS7oBFZRAUUyg9/SSA/0wPwJjbogPxvZeGzztpF2
ZnO2o1Wf4aAB5TGODtUR3ey3ZvzHMYOIOPaOdB+iQD5l0+I36+H1aFmxoXx+DvrnGVHuUmQ7beW5
U4WMIeDFoJ7He2J2e2he4VXugEgHvSMvHpKAo9Me/LdkL9Jora66XceRdWxUeEqKlrauP8J1SdcF
R/Slrra7Xu3yU2aZiEHoS8Zt8ClVbEn1a89SSdh0J48jEFfstoz9eBG4aWizoWug5sTbZRo7Gh2u
3UqudrXQqTjliFOaPfyo0a9xrMH1gALR38fGbl5skOaebksFKuMwOg8oE1ZJMk3GJpNqOoCfLt0w
Knqh9prz2M5tovPXEDokBRlCCejHvB5UHYRNWSghAhKiJ8/NRxshvSofpJ9PXo+N9mwh5a8skgnc
ZpGuzc5Bg22kZEh5QqslR8oMcymGZFuYsomgnb48HuI9xzFpseFBhj94BCDXQ4z6TsvCDLbaCdtx
bC1TsLpz9OFM/oIAzJMTzjiJr9kB9SrAar5wbLpNQ5fwxfeu/qsPmQV/mVooTZbiQwqZiPtQW8uu
wdNePTbKn5omDcm7BV2D2+zhNM8XY58d1ygf2H6MYPJls+v1/K9pfnzsNpuNlYPNrjqkOMUyPQzf
TlWQ5mwkDjdlBYp3XM/pcpL27glCOU2UBAhdoVPpeiU4LotQgJEYJ/aMJgd/1Yb1DnkNpTqz0VZq
TOV+H7xrPe3aVaWZj/fBbew9zQWuEKRLAZpA//HMeq6JftN0cKIKcXcpepQC6oV6Z/Lg9P2bodmP
LFGc3x0wzMpo+uUh/Dqb/jRkoihrFEgScYcWU8tm6VIMcFPexc9DexRjgrAjSAfmc5q7Xj80jX/m
1T1ABjQJbSE65sybLIL8NjUZmhgy6ABc7yUV3tWNMFJM8JCvJX4jhcaouQvR5t3zhn5yRUBnOSgJ
fl3OxUsSWoRlFgDTcR6Zo1/bfXEUu3Pfv1bI7uVUzShfvPBDTYTqreX1cFSMdiTjS9h9Kgpt0aOs
eJkujCSPv5mOBlpAx8zs5J0i6JD+K4N6KV6cIoe5Y5+U3qD7J0IpZg6l8ZTchTJa650FU3GhhRC/
iQoCxjolY0NEaFUKRlquCo8OeKIlT7G3EFL8BqTzDwChggQBO+iA3mg4KnWXVHEh+eckRQ3vSQUD
v444LrW7z1rUu88RzNN69TLmO654r3MQZchglle+sowCuhIWoS6ZCVgKTLWmjTDlNkUjYz7H5+IM
RUbOI6z8LGokMNrBYCUjUUwoB3Erd6upVDP7yJZf85GO+8BuXAitEw7isWtfNl10qP91kYhw6p1L
PdTaEyIwpAl0/7Pz9ND9+/iI3nVXmqCJKiBN066exVZ+1bgS68r+mQmpfyhI+MZTde3TWDfBCE9x
gHQDeMSUPB1EPbYi3cif15H5qXxaUPTUa1OzOm8xvXPnkoTuNQsWk+nNBi6TmeNOeF9UvEHEGRt3
XE6CkeZPjcISqfSsoti1uyChTEyyk5rpKWNJ7qnsSftcy7QRl07XrUvBt8CNQfBTQxZ/HgYPqHKl
4xAG5xqdybk9cHr8iRUuvqXQHKKe5JFTepTndEZaT3FQR6qwJQNKCl5g8LHJ2JpE08jg2teOWYoO
b50REsz4C2cJcQuq0dcuNskhsZ11SXD2bebNNzP3qQot9qfC03vvFiRHU3VGIubP+J1EHyG700I0
C7AW/49B0Bq+Q8QWQnv1pFA8i5ezvpfLuiuDczw8aSccH2mbnFFmaIYj0wRg8THLbxkZ+FFn1VVx
UtqFe/fOywxEM6iwcNM1J7K/8c+FDwyYZCw5nwnPBQAGLa1Gmik0+67c18xghk1XgFFk25Ky2SNc
ZcrnPjMLz+hUkn15h0jauQzCPrMKD+FzXVJpIQlxG8Rff93sWip7vxqF6etqtOv6NAxwMcEFjzst
e3ZZ0tb643N954Gs4EZARUCAyNPE7HK9L4pybIZ69JNzyG9z6GF8sq7RhDrUw7Od65pwMYHDlhYn
EP+chXQsiLeEYLhNcEI+DTpwIOZhUQHj5mGgm5Yh2wpRem5WKdRuntx3QLzgXfXutbHjM+stXCt3
DuqVvflZkKGc5oawl7I/Gq47ICcfz+q0ia9vjWlAkOSaIikZqnDXk9onKad4WpqewV7pkRyJ9q//
R3faFBU9sjLbK5yLrkrZK9Nzq9rNsd8IZr3R1khWe6WV6eKGaRbOzrQX5gYFDeK3KNrw6GadJRWA
96gZQfCzs1v+1L7Z1y9ttn08c3eejuASvbAxDfrieGaBoDVuARu5/VbzhA03ssOs2E05oCr12Na9
VRLxuIK7ViBZr83mz9USj6/bOjsjlmgGA9muFLzjlcG9MIudhPfW6tLW7JjlbRHG0lhlZ+VPV8Lv
EHbj+9sofGHqg/xWNbRqzTgzHg/wTp4VgSfiWxmd/7iVfpkoLiYzbAoh1QIlP/sQChwRQChvUWq3
jJm31Be2baUnkcE+CT9FPBLks+vI8RqLOXralpE+Ai4kPEcKz1IBx+qIFOo8pMJTS1Heaualqeyx
MtTKbgNkW9YDIhO06A2IE0OaNSd3KVd6u/uQo8TlNR0rhNPz93CeCq0fdF1x9gNdkj6ydCc2Cw+R
W+8LE8ghIIMg83hxT+HoxXzFaeUyrjYWZ7B9k74/lYAZBM9sJ1mDnR7l58fLc+fZo4LgDfqUuAp5
FZmLa3NAwwkDy1bFGcnQtiEKR1vbL1d+s5ftSi+fuWcJjdlaFCHe/CsXK2bpsE1+6PpA4wNwmjVk
7xCvzGkvwjDpEi7oMd4eYDtQonlI/wM53JF251ZUe2qsXFy4cW45vbRrozMvovQdC/QmjO56hz9/
mV/hKR71eMOBcWZdo7HDNKiyAsnJSbJp2FqPJ/3eEmvTawLnHrpj80OfV60rcF1dnKVRz13S9eoq
6oEq1jQ9/QxqKlUsfWzxl4n5ZpZlHjMNAhAOvIHXyxxrQu0WzQCNJl3ozQx1xTTlCMcb6k/x0oCq
qCCakTLUZfU4NbjAbDLSiXR8Bs6GBJtBpikqb59FiBwuP+iIzGK0GpUQDfJpGdPRo9VT/53mtAdk
pLFzsN8GtBl3vW+ViSV/8RVtGavIjRxvk0XmrFvtATwkJ9I5DEwBSdt8E3E9H6hjK5VnXyBsHdO4
fA0T6hVmGQ1U6D6CbMW6L5pvRu+D9NyLutidhG8UmSQJpP001cDgZgqqoSVWiPJOBcB1abeAUfE6
i6coSmGKpfW6r2waTs80E/9SQj778SL9Nt/NFulqFLNdyRVxDi1UuTyjpT3QdAWAI2UngJVr3FY/
4xfQEigBuav0O4uJ9z6qdhianLJyB6qoVhXSaFzz7GrQB1kPa6tLV9r4FLNbkTGy3Cxd6j9LwiF7
Uj6CZyE3AuHV66AoicLyYHgH8U/tGkq2hUai+9ozm3IlyGtZOyp41H0X4apMdCZ4ibRVFR0izhwZ
y41MXqLlPsObO98PYW5EbUFFn4wrNEr4+BV/zUgklKkA89uqMNjS5Fo6dE/+V+PrhcYjlYO/nzpg
X31pYTpveztnm2K6Dy88aVBXglyqYnnm16G9Y94OzSopSIxc2orVQd7pExmhLRm/cxobeL0a6apc
BeZS+V+alm2+rDKaBhBdggiF+30NXHxH0TI+iMnU8iwcuh/lT7Yv9rXtmxxIIDwn2ZoptGYOAx3N
aO8RZSetwj1LNkjPn2PySsF2CUkiFhpk6DVk6UsEFJ8lrXgzOIQLr8c7KUiVu/zS2cNoKDMhqhil
PLNKRdPqZ2rXlk/ps7TCqkamv2TvNvq5tjdLLxd5Lwilh5nhDqVZoV4jEFS2QQui6r7p2q7J7cVD
bMWrZsED3ynTXFmelyOFlJUT+AzsjWP04m1a6Xl8F3edSquKyM37ONiIOzI9jNaZhK3Bnx4fdf7O
rXc508LsqHeR7GL7Y6Y1i6eBR3sknYEGevNwEkhgoianC3a2San07tJqnRnZRrAncMrj7/g/9qYM
Mlk0g4GYb7YCEiqhXZJM37EpPuVjRftNqpejyct4fW5wXNhJ7zG285Q0P+xr/tQXeoFEy77+y4ZU
+6NYSZIQaV2sstYII+ISpiJaQRkwGzXmtGuiQ+cw3Kobty6t9URv9x5Pmq/w2MKJrCPdVRbGdCd8
x9oqAjAFQFNMKtXX557rhlhLlKA6D53u9wgefyZBdjWNrYbfsmxBw4LZl8o/fjXDKmIo5BQg/Y7c
wrVVlW0TKZBc7GXRcGPSvPS9T5QPf+O1J3mJ0fVOtWmypiBNreLRrPz6vkufIvKA5DBhdfaR3am+
/Zo35XpXZq8ABom5NYZ/pDYgtbAKoFjQ0DTmFyKKu0f34gNmubjQb/yOzaLqLEZ2DJAowm67jmy1
2vQLXuJO2u96rDOvJI9p6Qsqxsqud8whdEaT/TyAOkimiVVPrWzI+NVT2z59bUDlk9h4q5GYprQ2
PnNSmD+xbUE5AVcV9cylV9WdF8HVQswOEDoGhSERp4+LbC63klAkcv/8+JTeEkbhJlOQXsSDAL0p
N6dUTmWkPWvvd0eH1XshObFkSYckAv+qcpaHTdGsmNxUwCTEADGxK2rkaY26f+/Bizis2ODw+IPu
ZGymD1LwpsPnoGIzZfout5/qxUMrY/UVXOGNv+/NDnEfoqYaGqDMdoSEj8RSVQOIhzDuU0ylv/E6
XQJw3tuDeFqClRGsm4ikZ49noJXlvJBq7EFw9jeF6fovY/bHrQAwcPuFd8o9W+ijVRRlkgsW57nL
Io+irpP9+gw8dv0HgQyDDDeShag/IPO9ML2Th5pHDOqETAVIRUFQO3sD+krV9tlY1Geh26jcm/rD
gHNYUUD+QyJvJUgVVT2jqKI1Hy2kV+69B7lL07Nzzcl5kgdpXp/LP9xXJAhUGHRRolmtgjwqoBVp
RD07ydKq31diQFOgDLJyoy49tO+UgIEIu5iC2aHP0i6DqHFVn6EsbDvhSYKbe1dWJxXJ4oOi8wtH
7K5DvbQ3O8etmHs5y8Gey64hNhjxuwIas3mIisux7my1oVxEWI4qraU4WrvgTe9GXhonTLj73wtk
tuKaMLoZUzf1uUlQUMk3uWiIBXX7XV5LRqmFtOLQBlAQV3YW9tr0y/O9dml5tuBD2shchRajc1h1
pEkRFCsJTUbDY1EJ/I4qfaw/0+JPMpyqZsNrtje8JjXt3x9/xi0DzFQKRIQswKewrPAbMF14lIjz
eylWMAEDguAnsKCLOp/SYjeERDvnHz/q/iihhhOYHD1LdrJRjdBoSGVJNr90BKYR38wIymwiMsET
a+V0Oi8+xY+CRigyuPQ2+hh2bWEgzahOmZGhg5jm+Mlkm0i0FZ8Gb9xB7fQstx5Pxm/0d/MFYB1F
gkDF7a7M1oSfZNf5KqnO3FtmSE8dEoI1HxORNdhgg3cKIE7VCnjhqjeHDbhFVm6Mknz4XeO1tS5L
1MGCNwju7nyPSj1VghXgg213fPyV9zwicnr/+cjZCc3dgtdCCdNUZmQoaIDbNdkUOcq0HkXU+NjY
bWvVtD9QoEdzCovtOs/7SlwCfdOqxBVIQZAlE3tEvwAemvrwFjmD7RtI/S3Uq+6ejAuTs33QKGkE
9qqqOtcRsol4uPruPg31UFl4DNwpIF6PbXosXGy4sgkzaI//jk0D1Ui+bdAWJ+jI2hvoi7DBXLoV
QHQWGykopR/P691FnBC9vy3tIIa8Nh2ncavkTVud1TV36LyYliOshM0hVhYu0OkyvtnTF5Zm8TE3
drkW+7BUpyCS71JGMr2qeH08nDtlnGkq/zue2Zp5Qsi1IsjUzkipnZkv+ScsrBQYDmErp4TNbH9X
uQvJxDsRILjqRY6TOU3ioctxPYVNF3ii0kqgp659I4RvjPJ3SVjYI78P0tn0XVmZuYTG7dUAJFnV
uVsPVDSa72Liws71xiqMWo+fvI3w1SMpx1HWbGmAPwXa2a3B2j36YPt9dFpCyN/ZOtg1IPSdqmUq
evCux62VEjK3IVOd4+41UCC13R5btKUGpoA3dNf2/2aaL8zN9k8X+HExMm51LtLvJoO4ivqVR8HC
cbi7liIagqbllKGzcj0mRODhWEOa99xoNHJ/EgHdFNESIPieEU5VcbOwHBL8c5mwnOsbZgjD5uy5
hidCMbcG2flSW9ndDQPYD9q5UH7h1fkdwpSyyCBSbM6lHtu9zunitw8O0hFtqSXaJA3VDmhiq4fI
xpPRfwbLOOgNqXAAtMIQLV4vyc/js3kH+QOIP/L8LFINqPLO82Ba56pakWXNmUtJsSrO3Bfb6J6h
0cqskeNSKJLSaDgWWdB46NJ2g8YrxRTppkVjWE+KTbx00d/bwZcfNFttJRq1JhXT5qxwz4FMs3jD
dOsgCnQ1JJ7oEcDRkM4wE5XwQrce3/iVDLGNF3lYcI33LgAIGGloi0MBRL55yPRcX6ptWzbnTYJC
O7jD7PYwWsrzcBjQDY3kemwkpN3q+ZrblQvX+B2/fGV72q0Xl48rFGobsViVHkX1kdvVfbZwd9+J
p3hIJk1AN6iXKMrMJw+jWOXJ2DRnIQHQrN/V+cZtrLh6El1zYYtNTuDSS2oTDgc9jKhxAMWH/3E9
mKDlVKURve7sdXr9BjgTIFkrACtSkD/u0Mg5bD2w0ai00y0UFh8bv8k7of4gom8DyCSgSFVljlod
+0wc87honSy030YcsfrLPYDsu9tmC7fBfOP+WpJRJYQoC3JAc5XPNm7cLA75xmliwnfJOu/YnR9C
Scyvj+FgAzm7MLHzTfK/BkHQOMFm0Lw3u33kgOXDulQbh+GRD0bfYCtWC/79rokJN47SOzA5c1AO
pMTjNNKC1okTVHp5H80v/9C5/w4CzYeAH0kaCuGzJ56s+UyaBGXrcKNsMtpTIUTE84qFcdyUHSYz
gJBgaaY+R1YTrvdgIzdcO05mSl1elVt1pa7Vdfeirj2L01OdMRQjgKZNYXNUW2V2vm9s3+JJB3+3
sCHnF830JUDLiayIshhYv2cD5ka1GhEstQ4KLYGFF5UKOgKSMJBL2visxW75zG6+sk2F6sc/N61q
yMtAxAKJGXzHbBLYOFRLLeodGZWEwBh2GdThw33zHIknqXLExm75ncw/SakR7sG0t2B/7nIwckjp
wC4v4BKHdtHMvJb7RZgVvRMEPi0Y4B7VM6pRlWhXysLLVZjW89rnTLYENHYAxwF86Gy91U5kOs9r
YEthCa5WLTyK7U5EsY5BTzP8OapfSpvoIV5wsrJKRJ+29V+3MmShJEP56lfrKH/pqk2MXndhE3Gr
LDXckOQ1lbk1YLgnrl7LmcFFQDsW4tLdc+syrz9/tlJS6XZMqWCqasXm0QPLEVT8vOdI+4kjogkk
1mj88W92BwdQrQgwBTbobGMGvuhGvt/2TqTqdWVVhtBs8k275kUjf8240wCeJM1uo7303gAd+G+s
Q2UGj2tEIto8cEWvf62wY907Tfks9g0t0X88uATHmbiAPQoc4XMrVUvkYWwmNLiMZt0Lp/YL3zFN
7PW+0dALjSsRXgLRpjjbozIQM3hY9qzD5hFDc15MEGsO6YITmF4fV1aA4ADQGoz/LPpEUIW8PgmM
Fwm5wqisE46maCR+rgd9RXzm+fGk3vTq4rRd2ZndvNhGbhSgRO/0B+2UlaRa93ZFUQ523K3KkNIj
7TrZbt87e9j464Bb8O03B/7XvIKLF0CqKWV6PcxWaaGsl8G8tPX6XVkBYMuhmMhNcNzReDzWm+Lh
71hFxLDwrpII/Oa1saGRe7xFYIzLnYKzlMKqUiMRoMIUkqBSaD3mlg8J5SrJd2HTfAZF9Qn1KxoO
q2LJyd9dX6AmZRnbCM/42VESxijNuOlb+hLUxX28GsNdyTxFwuKob4IOTDHAkYLMo8sOzn02xaNU
iCibBpzT/SBEFIdj6ogpVZnn5Jmf6vs+3jDloHvNAYwKIvdSeSBpzbrN+E+RjdP0oxsJABoeCQtw
ClxPfxtHcTNGMecMyUZrGND/twpw7vWfsHziuyU81k1mcjKH2VXRGAKtAfnmKsuGNOpdhQXZIDhR
yMvmbWJ6O9iO3YKeevva6AB8k5OPRkrr+PJ4q91b3UvbszlPhIrXPB+nN+73TfVSbgoA/+tx9djK
DUbvd4iqBGgbArypznQ9o02YBF2tpJyzw9jegHtd4a0DiTtiZnQFwv/VKgJLtO1wJDJGAka7s2Dg
78+p834gP4s0QjeP1//9IMRRYPbBSs8RUq3ihnEhu6yjt6BVzqjzsft4e9tFdKSN2a0KPd6Xq411
Ou33RzBuvT6ej5viw2Qe/hLKpJoK+cObztkOgOQ+qjhHqYzqnPTwzHJJBeTgw7SA5KFAeESRx3Z8
T5R0rT0tmJ9Wde6zFaDycDGCsO2GhysZWg/hZck5AtKaMSDepVX6MTBLR6396LsEzcrnnpeMWoJg
YaQLnVMkkxra48+YPMfNV6AVioePE0SAA643hYLWpMgXe87hZTOLjaJDZfszf+Ejs+3OAQKax+Z+
y/Jze4Djw5WhjRIVvZknKxtJrfKI4xw520cclFBXoJKiRbuBRnzdoQtglCwh1nvX1Fy9ys/hiwjV
Ozla9bIjJET2trJEewgQhaPBthQacUn5BXxXbGf9bqxSMiRGviT+d1M3mrYKAkwsFhwS3vD89SwN
fQ12jxJHB/GC/zZuAhTGRIsDy9bpB2yIj+fozsZQUA0ENnlSAL4hUQH2LYoZ6NI6whvQ6eCh/n78
+3eW/Or3Z0swyl6RCkENHvW/SIFI6Ne1240qrazHZu5c1pdm5jGJhvJK2A4YxgfeIfqgNwvnd2Ga
5uCaRBm8omDw+5zu6tqOe3/8+TfFOqz51ffP1ryWhpaVW/z+xBGp4L/dXly3NvEDmi3YunMBXJma
PS40ocuVXIMpd/cVGNIuPD4ey9JUTUHqRfYnD1xJGKbf5398E/X6xV6bJQPT/39hIBiippGmLRUR
9KSRcaui5Uhvtui9/5m4B5aZ4RY28S9t64XF0fXTDvg1ERJEFZTeNHLgCF5hAIj8AZ7OGMx+b/0s
AanuBEdX6zRt+QujaFMUyiTBMCFgIVPm01Kf/z5eqXuXEnwMUkxIEeLVNH9nRoxcRf0koLVjd+mJ
o9m6Jc1TCCG5TbdQ+bpzQK9MzXZFGAS9IqYD5Nzeo41iiAHhN0tkq0s2ZhtDa5Gx8AXYYAtaUeLv
m6UJmy6o2YWi4oWFRwG6X/Aun50dP1bYmom5aesBVUcBHFiBpnYgS3ZuXtBTG9mFndlsQQ2CFxlc
o46H0rX4aXu2sIqeAKPdLzE9TL/0aESzOWOi3C3TACMCI7+78By9ux4Xo5jFgHgmSVkU4reTigAf
220Xc0JL8zQ7I2ImlXk1aSo50HZ9BnxcNAX0FqTPS4fxjge4WpDpsF4cRhnQ9nL0YWjjPZtfERWM
Tl8Iju6c9ysT0ydcmPAkdCyEDPj95fXO27h6a3Q2u3BN3vH9lzbmIKsQDKlyCDpEJ3huVvGLpi9J
c941gBAbdEOIsZV5mKuEHu8CXIVwgnC6B/DzY4+19POzZzJ0i/JMTPDz1U/4lK3GAfLojy3ci76A
P/vvCGY3sepyfO3CAUxN+xnBrnruyfdaW52seGHBlwYzcybKkKVtj2yno0uD2TU0cxaGcvd0QGQW
1Uf0hNwkauIo8duGA6c9eFwzEpDvSucXtd3u3MZTAvw/RmZLUqdD0cYdjPh6bmj/OJU4OcKLX5+t
BqsUUjE0+PUML2WemqDckSBUtRQF3xT5EX9d2ZmthRcGbVSl4HjXoQx8fEltyeQsrlskRL7rRy7G
M3Ps3Sh0cFoYzxS7JFCFd/KVvrDsd93uhY2ZS8d6sFkQYiwvL0jNA/2BeAV63rVH+O3xeFyCq97g
++ZzN+3zC8elyUHt9rjdncCyd8ozPZ+gk7R52+vb88/jod11kRcjm7n7bMzLLog0hJbH2BTt7Qge
t6XhLM3ezNOLfpSFao3RhHZFgu365/h4DPdC/autNvPzA1qTIaWL5dltvH1qO85zDc4HsmDm/kbT
QIAGekgeWPzrRRkjNS1rSZrUSVN0SH6jOeacLTHt3TPCScic4ZIHs9wcYdeCaSRUMx/kulRdDQaH
lxGYAEi5EEfcc5SXZuaHJkeX2dBAFUFdBRbe6itvAXx8b19dGpidGLfyFKYeYQBImJ/izL/9CdfD
0rG8540vjcyOiZt19dCzMMLG0GSsiHDMbPnArT29srJ/cc9f2podlLAA35Hcwxa/4rauldlL4fz9
JUEdUEE9DOiLmdcH9xGYnXtofIwaekmJaIcjYqKFk3Jve4H8QkIGERkc7bdF78Kx1HIbRqUrCHgB
vQl6+ZpukI2hOUVOFF5sA2nUl39jETkXFfhzJOHnOf+R9YY6g7SCE5BsR7x11q/6dbunFtCHR0n/
y5gN7Q9Lq3WjgzF5ULD1/MfsbGsMmRu6TKgK0KPQJZaEpxTtb2C403+O4Hj7+UH3If5TWSrwqRJ4
zZai299s7PwVcPkBs/3CQhe1VTJ8AGZ6NHEFvrzUerRTDPL09PzM7U8/vuEbP9bfx/PNT9f3jd0J
poJ23anzZHay09btEjYPp+sQltFfmZxl8ObmoGde7/+HsyvbkVRXtl+ExGjglSGHSrLmrh5eUA9V
gBnMaANff5f7Xt1TSaJEfbT3Vktd2hV4CocjVqzlhxqWO36lqNkBR+xtjnrtNfcXqPJ/1hfH3uJ6
Rnsd1t/eYP2003I/PpJjsv9+h1a5F/DeZkG13wK5rcYan80uVhvKFlpPOpiNQQ3m/KnuIFoqVVxu
z+3q4fk0tYslHbPaVJMWVlQSPEgm0tHDM1JLN4LY1RzC59Es7ku76wel4LDT3YEXkXln8TycrSIA
vurpz4YPNdcu58/GFrda3ue9YhUwZp5lokwUnnGIH93nX2AZ+yFC+jUOEK7Lru8RI+ankjwyTfIw
135WQ8ip95TH6h00oEnw8nH35ecXlBo2Ll5LhopXexo1WJSCUeCxyMI19rEgVu6I/w3xvn0rjjaS
VLbn7CUn6HiQS/F6PJqPkwYYuurnZej9/p2DsBxSwO2hDntALruAhg62/93hz4dMaCW7yv+o9x8f
fzZ93rrzQfIfsAYLqI4lEMfQk4JNJZJAXag/1dEIQZxXtk936df2uOv2nZcc49/V3vDvsgdwLAYs
QNv28fZmvcJi//WAnz5isYvoWLJ8LvARxkMRGWhoLV7Kc/7FPTewluzSU/O4Ra8ofcvVOgGogMoj
Ot7wRLqMkBpht0bdzEjp1rz2JTmUj0Cq3jiGq+GeoRkqYjBIUoES8NJMLRyGRr4G6lHf0AB7nI/C
BEQjAMAq3Nh5q4H4Z1MLx6ILxSClzcxXwNTmo/W1Oqa+1uzdHx82BRBT90C18+HskoBs0B+txU+f
DS98DXdAymrMtfnaRlmI0+cTNA1sObRrMBy0onBJ6QCouSrwUIs3WtvRDPgje36tu8azpq+0f5no
vjGt/dexADxZaz2z2ipZrQwNLUOoggOEhz+X8N1qNCfKe66+nlwr7Pbxb1AHsYctlu6Vm+jCysKv
FWZfcx3vtldqfSQ/lcHnUHqZd8X4Z/rTg7LCTjerTNdXL0677EcBc7Fl6fbixOUlL2wDz9HXGpIj
cWHs3PmtS1FvR8tdUvk1b18AuO5MP7a+pPpu47xfD/jS+mLAdd8MY8M18aryYEYHRNMbu5hlXm0e
6970iX1oc/0EWqYNu9cXCOw6FujMDDAyquYi4BDFNDiTwwBNmnYFv1PszpvZDORmHZr5fTp9tO6O
JqAQG0+WBd0O134GnHffMz/mf/ph4z5bCQXwOSAClF3FwLL+vUs+Rbhmkuh27rbjq/27M5/m9qmZ
D0z5wT8IB/XCC+7Q4bBFEbniJi6NLuYgMxH3aibgWYrah47Whe3g8TFqbAhU0sM0fVN6UAUdHSZ+
sWCiD0IDNaGSeXP1czLPffVlY03khXjpiC+/Z+Eh1YaLDLt/fJ2bYKpOdo6LkYWkQsPnU6I9Tp5O
WbCJlfobW16bBVENKBSQYlq2X86FYI3Gxfiq3umJb5vPdjfuE93ad/UP6nw37F1DyntagJf/xUVP
4sjOdXfM56PBz0bhl83jqAmvT1+NaU/MBydrNkIrOe5bH7hYJ56ira1TgQKkwvhWu0q6z4b0pFT6
vHEar5qBgY7FNvzPVCxWwM6nVAGl5/iatG95/GKD8xlZUPTi5/VOIa82GginwAD4CVNQ3rWNr8dn
pXum2lNbvGj6Tk2+b+yJNe9kA8qHpgkUw9G0dnlrWtlcO0aija9ukTljWJV17idmbv50J2feVVbz
3gMf/tBaTRyq2nhSKJCSKGP/FIVTbiQh5Twv18E2Zc8ctglAfgtPSV1lrGg3j69FXmG1rco8OtDX
2fAF1xeNZX62svCIaAwrMqPAiK1vVOx5fBKapxoAt/5UxLeN2V3bWZ9sLcsAhLZGqXSwlSuRUn53
yvc5/kF+6FWUGX6Chus0P9B7Nr7o0z2wVtbGUFfeDBgrEkYIi6Bggg7Ny9VNM6cx5soaXwNQUWlz
UPLQc1vPOtLz5JnO7u32eFeemZf2FiepIpWd4QiMr+a+6F9AkcTh5naIp6s9YPx7cZh+4b9DBpGa
Ceo4xT7YKrOtQFEuP2GxoTnmg3SWPr466vfCeejVxkP6P2T0AEEGQU82hCGFlj0MeR+07Dvpf06Q
KZqrI/IjoLCFVNM7a0JS7szx1Ndoxp+f52qfd9a9o8SHzhF+rTx2fXPsgfAVpvCnjQLuyv7EpYk0
DACKqI787d//dFW1Q9mYk9IIIIiU0CpKb7SqXfxoNvF+yPJ7uzI3dunKJr0wKD/ok0EHVRpKySBe
6aTdj1p3bErINw1bsasrD9an441OJvR1OAR/wOHI9vhLO4OkvUiGbo5aiyncJ8ZUoDum4uavIi7q
PrCoUhn3I8QoixNFj9Wza6SOu885KewzixnarZzWcGbPdCFBiIhpJH+MvrbqMLbs7IdjUe2VxaoG
OqzR7cEt0Q3mvSFEPgSNojXPZVuhC7uvmfvGxtT4YBNrflu9Pj8A8J6/VrnePhX9pIRFEkOFx7SN
+oXrIze8wWAFC+p5EM90GsoH9M6BeZTarjKE3BDNb71i+a9yirNXGqdF5VlVzZ7ifDYLv54tcjZq
tUnDiYMMw2/aLP2W5jo2ZsyBdgDdg5h2+txxdw/sZgHCX87y7NVkVco8o3Cnc2u2irlLM125A3bM
+EViqoJbm/WGCt7grHjipTJX91WmQCxpVqekD1MkvsGkUQrlNVGz/Ntsc/ZD2J19pGozfcNdnRce
r0sQDRuTApRchiGWQVcyDoJZtKhkYQFRuZek0bmKHmo0ZwalpTXU7/sK8WOR9l3pNYNOvoBxdBzC
rqIMQGx0eP5MM2blh2Gc0NYSD+CKbmsFmmR8IFkXJFZrt2HeUDf2QPslvmdVwubjgMkjnsUFBIqm
MSm3QMbm4ljJ3Yd2bCkQC1V1sITKi/DTLs90mna6GEUERu9q9LWJsw7lACLSnTq7oghi3GzPQ8tA
Y1cWbvbSs97Owq40IN3MB4a10BqXQ2Rm0sqfcV2MrmfnYD3VoeQD+LAGFlLMimWSQK+Jw8MCtNC5
X5OsBBozt/uzk9vIbmYT3LUfG7bk20LEdAb9Yhm29dz8HuK5bQJXm/t3pU6qPKi4kyXgOYstK1Ta
Xnst0qHbk04M7y3TBuWgDUU57EA50Y773m0HBA9FMVYe8Mb289gJVQ2UyUpA9z/OExTsrS6Zaw+0
jjboH9rWmTbep/IIL4442uBQB5GdXCBBXNw3dOJ1WpFJRILUfi/2xEh3vHlXii1o/PJmk8sJwh6k
jjWQfZrGMpniKCjpDmoyRg5NtOdZIaPnuh3ZgcpMRRTTADw+jD31mspBOggsXsEQ28qO2VOD5lsX
jLxmQ7daVxYBzN+Pkt1D6I9Eaz2a5i732GiMOenNcowM1FF8w4bgZEHIx+1LdvGyghHkUDC9aFhG
sxw45RZGhqFjQ2bOEbGtHYR7/dTu74aOIE83vUNQeiM4XjMnu4DgvIlr68uOi3km3GRzokYMSPaH
ITYh8FRjB5ftxB9ZOdu+kY1qeHuM1/sI7LeyoIY3M1rllldF4XS26EZljrKauqE1DOWha9lwh8CT
BQztWxvP1cUV+HdOQc9OwKOFMv2VjCLvRoZFTdUopZntJ4lZn12ucOAFuLKRgrj2Q5LYFzwZcNTo
61IXIZItkEpudapGqhVPR4tUP/XeEfsxA1GIGc/zfUW03i80pdndntOVIyNJ+9G7DCFpWeeRqYJP
HlBVoKrHdGOOxrHx3UYPVYcfxOA+gcPAn0yws46vvAdO2zhmDF0Y2QyhuDregi0uayBysiVRNGqi
wKegIrH4DryOOpf3lRZBTEL1OQOjiGcLwiHuUoGwAzqXkJBoiQ9/CTmDOUPOkHK08mZDjv9lTLxS
8Pcms01/0PrqVA6qclbVef7Siw50AWnZBiibFceqHd1D1aT1C6ATvTdVU7yrStrcOwnrX25P7vXJ
x5gkYZnhIrRBs+xibutMrzt9UCNjnO5rvfna14b575uUYO+4mDY8pFESvLRRT1kLoaR5jOak7886
9M8C7Ofsl60P7uH2cK7PAzCKyFppQCoj//e36fnTVikNnrHUqPWI5Y3puVY/HbpyLn1z7MeN87Bm
ChlbpH3B9oYbYzlzFWF0RAgRIe1HhN/Fe4Dkb4/mOvDElMm6H/rXZV/Awi3bppvKV7kRtWrWnPS+
Q3Mxt8hzhR6NE8ICINEHAurWkSS+O098Ez0nY4vLa1F+ABo55b/g3VqkbVu3aC0D9dVIG3dWLiYv
dqFOkv9STDNwp7ADBZM5g61IFTueML+ajrcnYJn+wpHDB0BUAOl3pOFde3FnOKVjuCWRM2CWwTAm
IQSY/UJt7mxzftPUL43WHCvbiKjiPKii83jWbXj0lWVG/IVEA+zbUs7+cvM2A+xPXIPbYyX/0mom
u6N24ZggZomRT7493pUFl9EBGjvlcTH+JuY+bV9h2LSnZq9GpWq0DIH6DI06bpo7O+/Em1CyOOx0
nu8qG5VQY0YS7Lb96+sLTeSGgThCCjyhH+JysE46KjF2kwqGbM09WVPGQ+zyDoEtKX5UlfKPPeVy
efW/9FMaiukOuEYu7cWaos6Na6lRVlFysLWquktip9g5ic4fizwu75VYIHPG7GarFCKHstjaKEig
dd5EyUAy3F6a1ovYEQ7HUAs99WPmPk10emOSmHYQ6Klzn1KWvnYUTAjmVo75+ibF0qJQgEelvNCW
NymoW9LRAVdd1KiVDAqQOf7OaGSS3APw3s+6/e1VXdZF5DRfGJR7/NO2MrIY3S8DDLqN8JTme+7k
u84oH6D66YFG8C5Ls7uqgQCEsLUN2yvHB7xJyOBgnAgdVOlhPplGy5yREqXRI1I6ZaDniYZ6Ji+x
q618w9T1VWbK/Bi4AiQgRF0KlE1ou0aTR6VHOwj1bASTywSonMLPv3x5h2U1+i/x7tejkTE8xb1q
HO6cipznuPijZt19jyZaJW+OdZM9izkN9V9C8K/U7cBppoRxjq41FQ0B9ENvQHwsyOPtJV45uMgP
QSkIfP5IVhgLL+VMxK7p2OuRZaDTmzA/a37QSvg5iLluW5Iuf3FuLiwt9tIwJ2VcCViy07BWQEyF
gnlanL7ctrI1nsXpBDyRQMJS6FGe80Dl5570u9g61u6WAtqqIWS34eFRPIQkwuX+JHXjdmPc6lHV
ufei/UH7eucIC128/5Yd+7uBcIFChwYcPMiSLcKFvjFHOkyOHg3lu2W9ly5qGCMPsjQ0DBHO/Ua7
+9phwPsSDzoADdCGsPCsbmyDHspMjMiifXVI7PILgoktTvmV6xnqUBgUGDRAogcpu8vZ09AfoiVF
rkVGFye+cAZx7Aotmb2W6IPHMmsOCZS+Dq0jdYGgxh1OiEVBeez2X1zT5htzfD1oVGClOwe0Apfn
MpjtU8XkaZurUdfps8e7udujZpoHt/fmtUuDmja0QPDEg3oBuEAvB53nNq7QcdSiktPjTOJz3w/H
hGyEl9eXBKJY+EsDeiNITSwJm/qpVHI1nbUo10HEB4XupraQ0JtPkM/7CRq8J2OL8/b6KKDKC4VH
qDJAEwRO9HJcpekKl6PcEplVNT9pUAwI8iomdw4Z5kgRZIuSamW1ACYxEN2hZI9RLo6eigvB6JEY
jcwc3CAt5DoepgI1hw2HdW0GCERE0cBMo0SPFbscVqG0OU+70YxSswQwbkTChQ2ls3FBXG8KWJEk
rXAhkiNncRJmu6zisTfMyBnjJsLLDkRTiCmfmq7bQj1ee2BsMFhDGo6gL2sZNHWlNme0oFak1D3d
W3WJC0Wt1ENZ6MYeWITpLVWGrct1bXyyBRTXIFLhYF+7nEX0osdlxXoryloTbbjpQClkk5EGNj2z
Y4n1XywashroxJZtVHh7XJpj1TTUs2isaC4bVDf4POyGrt9iGFoblFTdwUsRz3mgKy+tuHXO5waN
KpGdVKiXPLg56HKovuEv1tYLj2swtWCT6/qSuaE0Qaeq9yWJMieDIgU3iyMpDHFwYpYe3B4Ze7Bh
JeG/OilAYBARQIQXISZayi+HxkwycncwrSgnNQ+cNAVcIRe1N2luv2FqJbyUtsBditFJPprFYhmT
lbdm7FpR49jFnpWTcgKtEjkQrR2iwW6TY4X872FSiOGbQqencpy0TfCPPGGXgQlkaVXwzpnIM4Lq
bnECs5EnKo8rErlqhaB9vOvNJDSr76QADaPmMQ103QTlBc8oX+zNmH5lK0mmMTBwgREDaQH5809x
bt26ahLPqhWluY1u8C4dAzOFxB1C43pjvldN4SmsA+cEBKG7MJWMiq0Mg0Mih4Cl4WQZ3Sge6ZQV
Oth/+Gj8W3EbgQu0gZCvRh0WSrX2ElRVFkXamFC1iBQGWe+2sLv3eozVjeD9elDSCu5tC6AbRBOL
gK+biQLvqpJIb532p85dY1cYqEl5Wd5tgWqub4T/VTvSQcQDF7pkzWc2EKKFArJRt08FiGuNTkDN
E+LG5salsGoIHCmGTM1CHmBxCLXGsaqOY6VwjVZvRWyXB1VR6w1KwSUNjlwhyYiL/fcXJuQs8KQd
RVGGkSyOrMRl39y6dD0w1ysPrWj53SAs9ZSMs3ZXjcoUUogY7HKqlvuuLIfnRiuOJqWFr+YxNLop
arWOws0fKnC0X2k91Q92KkjA2z7/Y6P+t+HmV1YdkqzoL8ZSgEVvKa5pixYv86yLI7tMYp8lyHaS
0nqxis3eiuvnPg7nX3FK4G7x7F/Ew4M9okxq6XHU4/qCCJGapt8I7mrw21ZK9rthpHmFFm8DqSLC
U8iW5oK98dzStoa8BLLK1ULoiEAVOwKIwWWthRU6yBhp6kSxQ2lQU3V8bZXU7QMnyXcNteMDh5R7
kJcIuFrQZIX9FN9npds+iFTk5yJ33syWGqcCjn/jFbmyHAhfUOlGszc27FK+T9UG7vZD4kTOQKZX
kqB0yMqkfpqRC9k4GteXIh5bkAyFFDQAM+gGvfSX/SCTUFWdn4Vb+qT8baD5rB3QNA1Bzn9VUMOU
u2hhB9+VjRcy2O3lx3xyzpORdIPF7PLMnHsCGIk2gxRt48F1PXeyIoDkHZLc8FPLXC2GguJXDm58
wFbAAjJqf0xQ8vkkQUrp9tV+FaejrxzlQ/TU4NyAkGPhKo3crYw0YcU5xmX6UOSZzIymtl/EFr3D
0eG72/bk9X1xseL9iIKWfB2jeAdfdjl7qRR+H5qenatSNV8mZEECbg6gVUgFUEG95QuznwMtNdxn
XR2rDevSRy6tI3BHGhj+AcWDxWiHJu6NtufszPPEPNMKzFq1Po77Lu3fcyXNHliqtn7q5trL7WFf
7VAM20SgKyFmyPDbC49hDKWRzKXLzoChurNnGAkk4ZQ4TkCKD/qacVfOfftO63H611MIw3BQuHbx
CkNZZmE4g8IKr7S0Pg9zBTAIIsoQ2ynznEL0G7fudegmbYESGHhXeGBA/C/XlloVGAINUIZZjYiD
qq3dqB8RpmlM0x7nVE0/HHRu3MX9CJijnWT6o+aO1eH2TC/xpogp8BVS2gM1PinbuDifwklSwA3q
+jxrLXkxFWBLVGuUCAMb0tE6JN2omKqdCsbYl9IaLOFlYK17mlhfeLObkzv0fNi7PnZ/6clc7WYX
fBukhbBc3tc/b3/r1TH/+6koCKAuIhFZi1i3zrjl1llbn/OYmmEBhfMKUfa+rhzj121LV8EDLMEP
o9gIACpK4vJG++S0UJXJNaIAUDm7WhY0hIMsWR1L/7YVeXwujxdiO6DWQfKB3gWUzi6tZE4XNxlp
8Ai34j4PGl7pSM62pHzqO5UKn1S9NR5v27yeQ1CJgNhMBrAy4bDw/XiLTwVONYkac07ml6rJoVpU
AQTUPNQjgzDcv5ozUbVVsbNwnq855KzBEHM/FE6UiwFoKBtFVecMinHV8jI1Tbp/BlNIjBhOlJR7
xC22zELVZts1yuTYUaLnENKLVYfyXQUm2GQjMr+eR7A/SbouUANJcPji8GLLzG1eZU40giLKR99O
mnnAc+UvIk6tLZby6+14aWxxCyC3lloVOMKiAfAbDy8qEOaO1Plnb4+nG5B2wDIBHAOU+eV2dDqW
ziVX7ChruL435hY64dhF3MtMdB4IAZkQYvVohm4Nkm9ggK4dPsJQ5KJQmJFAh79tUJ8OXBfTqRVW
6kazMwY18LXZmKF4373OXNs3yuvtXbkyn8C2gmcP7P3o9l5mEZN+YoIiQoyGpphsb7LUQvF7h+Tu
RrhwtUtAo4Y3Djh5AWKXKaPLKTWdRsMbpGaRSvJDZuO+1gdNCV19q6y1ZWhxU5PGMeLKYlBzJBw6
Kh9MPNl1tnFXXE0bRoMXomqBvBRZ+7/NVJ8WKY6nLs3ikQHV09MdZey1UodyI/e6auQvGgopbXTI
y59/MtKmSqHEDnQpB54BbWglQ3avJlVVbTjfVTsgQ8baoMNMX7JbWm6BlJHrsGhMsvgoSug6oey7
RUG93Ne41bGnEcYAc4WGlmUJLu1LR/LcWScy+TU6WIeBejENW3vaj8k/unbYAorOBlxBCgCgSeRy
5gSZbKsG7O9UqI9OP/pNYPd9cPvkLJnrJZe2TEWgHuciAQKUx6WRqZjkj11ySoykCNSUJqHB3Dic
Tbt643gX3TWTm3zr8WC9m4Gj2yfGnPmO0Zlf1YEkT2Rsi30lHOisUsCyrNFW/LE0fzPmGlBipGZC
NqKGZRArvxg9PHih/xV4WL5z8ciLqTNX+OI3uw531l4L+Zl/vz0vyz5NOS/IdCM2sZG8RzC1mJfa
mKfWKQvnBABe6cdmxdDN6yo+SjLtHlW7MaimFsodY+ME1AEkm3RoaFF6UiXICw7xHdOdJoxtlt7b
XRefbSVjr73K+meXj/wAy+pxntOYBm2XqEHfa+7gkWmwutC0O514qQbo7Yb7WgYoGBT4MG3Av4DL
RPJ04VUAgy7ncSbOySwmvA73mt4dleFHjiTH7enbMrQIQmt1Avais50Tn0+AH0DB1/DK7CHnb/+F
HdylSBMitY3C4+XunfWq7zMTdmxr8pSZhG6V/ajNJhxne3fb1MrJxxvxP6YWrn8iA1PL1HFOvTs8
xiV5s5tdP517S/V0XWw4zS1ji4VSbJDu6eClPOUYVhKclfb50G9xr6wtkotbEdQVeC4gV3U5eXox
ZAYHPBu85XPlC6Osjh1rnYMzDfemPWkba7V00HLzAaJhg31B9ucuafVVbqSxxmBOtO7o5aQa0I+S
VRs77/rgogAhEd6ajS5LEKUstkSOxBd17SaNhJ7VULWykhgqTGnPv3YJaIYhBC30n53opEOdinT0
xw7NWL466v3k58wdXgdHrdKgTUAK7yG5biSGN7HcNDwjmeZftZ6yV8F0qoczeohUnzTzHIcl04r6
NJil8d7rdVYqgT6hC3oHbiCoT9/eilcekGgojqGBHH5JQjgXp6s0zHG2qKWcALhvvnDbIwcI2ykU
omIbs3n1pkVUgFgX/PuyXcNG4uJyj9QdoZXjDEkEdtR+19w3XvVL9lOXD/XWTXS1P4C6RYuojqQZ
nuFXuGltGrLY1sYkcinAM9x5Av7+YLZQ71Urxeu1H7yBaJBBUSMrv874K4ozbw48nJQtkOXV8bv8
FHsx6hKJG41lIol65a6ETK4+NPsChMoCKnJKtb+9muvG0HRnAc0NjYeFMdGzyUr7KYmy4mtmKCGf
Pnj6WkDMho/fbptaRpVYTVuVJSwbqyl7cC5XU+lzA7jxOYk02gR6fDeiK2FKN+h9rtwKmpyR/8Ad
g5ewDC4vjbgW47rK7CxqS+c8xG+xlu9FCk7qYeONcYUjwnBgCWNBNzccmLPwktx14ziF8lJkasrJ
spkIDbw4+sZgL6JBn2g+sjEsNCvZkUTLH8fU6XZT6qADLHX4Hu0z+pMqgC9nGoLsxky6xxgB/sNQ
Gc+MoxcZSGKxKV6wMj0uKvQobMuQGyHx5fSYMTo9MpHRKEWjjHnUkmi0jqj8lo/unZYH1s/uTxwH
u/ipesc3315/+bs/JyhgELbxloYTxuIs86qkitNOQ4kCuBlk3/yORfMTGDtcMDUL6DPdNnYFaLm0
dsWCPWXAmjcGrDX0T5o0x6yeAn0293AzO9tF39B04tCPqL6WxVNhzxtjXTWPMrFsfMSwkZm5nOgG
zTrtpFo00krumQ0DeixGIdPiHhqLvEYdcTdYj5b1PWm/Dp0ZpBRQuttTsHK03c+fsDgKTMtzK7cI
5nv6mdA3e+q9WAl4r/rGv0Ki5GRjSYHNQMVPPvgvR5uOtgm6Now2ng6i+Rhj8OXyH2Vn+HryxcqH
jSvoeheDiAozK2sBCB/+Usd8etWJyuiLVh/SSMsi7hC/dUDeA/C2Vf66PYUrNxAs6XgIAX4FTP3y
geLEWaJThNER31ngJGzOhdf4KYFyXrexYa+9I/JnUmID4Bbcrcv8rVBq1WGmkSK3pcvWCAjtfCm3
jCwZSpDmhBV4YZmVQbpuWZylWjejlphkkQjHKL4j/jMxwyRQgjagGzfL2iJ9NiW356dFokXVD7yA
qYa9K4qfPFXuqW83nmNXHSVyQED+gplMR+BlLKtPhE5dxqoui/R982x8U0P0znmtvXtqfhWjZAD6
cntHrC3TZ3uLsDVvJkunA+wxrfOLOihSFKGmrUTntau8HNXiPOXW1EEaEVayOczCHdBOWtg+ue+b
8j3XYQ+A8HhrwiPbSOUuo3DFTgw7JlaGppGvtlE+qgnbMzt9dtp8V8+un1Wd35rf3AT0FE7fPsyT
8tGgbVQZNrJBKw4Tzyi8DvG+BkABw7/cLg1i6douSxrZD9oDeXP+kOA3C9QDdGHxz+1FXNuan23J
Rf60Nedxql0JvIq66q7W0Xlk/2qbwRPjFu3Y2m7BeUaEgFcHXrwylv5kqMiatCkcQSOiUL+CUuJg
gayKbsQ8V4VoeQjQ04DUP4gL5PPj0owEBiRVN9MIpecn+kjugNssIawClYkIMtAByyFfcBg2PNba
LEqxHOD+UQBA8vPSamoyJZ1Nk0aJOngQsfLQnewhUcPNjVBr1WtJ5J8U0wCt0jJItfGY17BNs+ib
tUPv/HwS0IQvwu5ohFvx8Oo+/GxrcWvWMx21QoEtAS5V1/vReV8RJYDnsvfFxgW9dvg+m1oExF0L
Lj7kibOoC63wv/rlgFChtgwsDm6vy9VRNa6nSYxmhI72IEYrhScDs+DfDxJws/9vZDECvA41Mo8t
wkkIrJO6f6gN5uXuU9Ju8b2vzhXy+baLZxrSb4vNpoPDxnXzgUbULkFcpNAHVQHF2+3hrF73gGEh
qIAWGxL6Cytjw+q2LXBeJ52P+zbVcE26sxW0APGiUOH8nhRDRfXUKsK+Gt0wFu6WDuR11IYYGWA/
E1AK0CSqi7Ns6vFIUEmEH8ysNFBc59SiaTxMVeNj6morGE28LW4Pe81LufAeaOUFNSMwNZdbJZ7N
doxzeZCpu0fGZj7g8Zv7FETJGxO84jIQ3QDwAGQfmqaXBXFSq0MjqiSPNOuDYf4QEhh568uO138e
0oWhxUIm6TDUJlVoZOlFCBz5XSysqNDc8LaZlXtavjXRpwLiGtmreDlzCXrqeZnleZQJtwnruEqE
N83uL0KhVYqyJFTVQTLu9ZUjkkCvxSYYamXpLj5gsXSzkrV43LA86jT1m66o+0G1HopJOcQqEd7o
mPeUGF+bpDlMUgoPxU4gKWkDSiMKluCxKKGWC4xycHta1r4KiTa4HRS80WS7+KqKAZUHLoY8Sluo
dow0LOZnu7Y20pRrmwmFN9SfkdtDkmjxlm2okQ5As8mxd+em+ZkaD5qeHVwkav59OJDZQyoKGE04
7MWRzJCHylS3wHCMNtRM9PHav7rmn4s70Hj4bGXpsAfDFnFX5tEQEqAh0uqL1r0zNEN/uT0auScv
n+FSHwlSky5QtkBSLUYjDO5S0c5FpOhu5be8ZniSivC2kbUd8NnIYjCT1ddmwtQiSgtwBeuV91+c
bxvpOqTC0KyN8Ofy4JVJC5lwq8Z10H3TizeqH1r6cXsIa9sLNSm8MUG7A76DxftFa8oYzA8NTCT3
Zfw85schDkh5vG1lbTUAh8VlA3gBhKAWE9UMsdWOFjyiAcbzd3SZdb5loSF5w/GuvZMAkf2PncVN
3XY1U4SW5lH9DdRWnpJ6MXS0Yx57atL7baPu47K4K+rGm6eosNP7SjM3zuva7XrxDYtFY10x1LaK
b0ASrPqD0hV5d77Xp9YJUvAfPd2e2JV7VIpSyH5jIOeRn7vcIXgVZp0laB4xJZqy8mEsIIjaHUQO
duN6q31qZbsjgYpUAUTfcYkuMfpDm5mJTbUcSuyz15OPBHphhW1tHKqVHYk2G+BoUf1HBm1Jy8SV
JhVxO2ENnV8qRG+VZAfWGCziFrJ1dThIBqODC9i1Ky01mjhD0406rumh9XSW+PN8N1Vb6MeVrS8r
qbJDSTY8GosDJpoq66htw606BLsx8dWu/S9mDEuP6jVQPCZw9peboBAdTfqO5FHT/s7mJ85Bbgei
ybx9ub3Z1lYGzXPob8ZWQ+C2uIqgswItQsvFUBAHGyIFq0/iG8Xe0LbaadaWBo5Cojjx4AOPxeWI
rMSA/uyQFJEFnevB/OqCUsem//6yk65CInolI8kS7Z7zhscl72CEZF7ihG7yoKXnptjCmayETygl
SUyXLCYBa7sYDPpLxq6EnS6PvSzLw7bNjjlpoOobcZbcpYNzh5aIjXB37YkHe+hxwbbAjX7VR1YO
7TQLDZdTpD+hd2Dw1H314IAGJRj+8BzgvA3vK33N4sq9MLjYHrVK0WqVS4OvelgEypc5rEJj4yZZ
MyJxasDF4ZGE1r/LycytWS1LPhXRrD3mo/c/pH1Zb9y60u0vEqB5eKXGntxtWx5fBDuONc+zfv1d
cr67dzdbp4Wck42dBAjgEslikaxatZai8wWQf9aXWLzcdvalOC7hVET+EIh/5HupXRVBBwIgRiFB
2wpJTRUKTBbEnpXn6TdUE8e1msXS3jq3Rnl8xhYlg7wpnLHzgS//FH1QmLK1vp4cnX8SvUznluaA
dZatmXKfCyRGxAy2u0lJnOEdR2PWm42s57HexbswsurCaMttbN2e0oXD6mJG511/ZrmQBSEdNB79
TYci2A9m/VW3RP3834xQu63zpyn0FSzbUNvv0Uf8NoHp9uG2jaXwhGZlPJ1x+QduhbbBVkGrjUm6
r5voK0cbTj2hr0mujf/NDHV0MDU7BCOTpvuilpwsCzZTMr4rYrR2bVoaDq6AM7AWTFDITl6uC0Bv
npBNcbrv0alMWjTaWHHvz4UGaS2btnQa4vwA3AngPuxgalMBOgIoFJele02IZJ3zQJQiK2sloYW9
BPA9XmRAlCIxRN8gBr/StH5CjEBuWQ8kdPzXvI7SKNBx5PYK/Tx9qc0kAxUJxAWK9yjSUNtWUUs1
adUh2Ufttq0DIjV3fPJS5nZbAH7xi+22Y/iZ+h8oPZecpI/N2vVicawz2w6SOTPhDXWzjrwqF4Ye
7p6zjoJHWxFavRfq/tpl6cenr0aKmgquf4CwoXvy0kmCGlSM+D/dgyrREvXJ+Ey30BEjoFfVM1PS
Y5RX/pvJPTNJOcsU+2Ms9mGKqkdnsdveZM2QBA05cdtyM4DodI3GdWEjyKyCDm8NjyFgPqjQyHG5
pHUsQqOXpHYO4i5Up5jgdHtYC1EQRCrizPI2rxdNEdTKBTpAGi/ZQxMRTbz2lHB6Jdw33jNTr6TM
Fw5LXGtBsSGiEwWETFTAbUD2XUoxdlsGlhrSpX4E7r4otdNRHDZFi/dkim7MQ4hezJW1W5rJWRB8
7j6YEwpUSEGyhudT/Nor4r7rfrf7qPt7AAkaz4BcR40foQQMZ5cOKXReXgR+EOzb5rMAIJ+V0BTZ
blM0sWooRN9etIXxICML4AhAcHOjGbXPQTZWy8w0hvspKPSs3Na+CB33lcfcwl7G7RBXaEB58Ryn
87Kg5Ez5WBJRDxPv06k1WOlb1lDT+Hv0yNzx9a8dyi1CJcDFUEQ5TJEeZE8xWuYjyh8A716Jjgue
jhiPutscGuGD1IVQ5aShAstsuAdBqaniwWCEEofSPIfLZxq/T13BrSzT4gz+YxHo4UufEGtOKNCB
EO4LJdFFPP/56CEroXsNhar/wiHOLNHhMCmijMs8lBRrD1CqnsUA5Y+hVVYeKYuOd2aHioFaWw4z
t1+4T0tU8ITIkFI8I9fIO5Zqa7jJID8jAkCIDB21mdDK5sWSmkX7CWmTplTvOKBX2zi0oBCtx0Fq
dtkIWB9YVdEhUsvfWgH8pzd8Df7wVI1rF58Fx8HXAMiIBh+AGOlljPtaYvsIeS/Ua+vxHryXr2N9
jx6IY7PKmr8QIy9sUQvZ+X7cJhxsxWxtJuKHkFV6xSoOwx3AemDgOajf9pwlg3g9o5L/kxag6RVa
LUIDsQyDFTPpUDU0M3ArABmF93pJAi0xtHL6a2cV5hMbYKgZ5oFpvdwWIPjxBi7FOcAUqp4HMWma
z2GtvnI9rtkIeOBm/l8g3SkjXa3EU4tc+z4vPCvRpLtIeAplcRcMwzFIG9CyKM7tmbze7WgUwCGD
ejACGuLy5bAqjxE1gMHTPVq+SYfDbDj5qttFfx1ULs1QW1BstaRh2jzdox+Ba0ylvZuKO3kNabc2
GOqECQuvCaqswFktm0kihSSskaVMy4RU2u/b83a9vTCguTiFCqCCUjM1IF5jEjVi+xSooqMXFs9N
XpFiqDEsgHEDeeUqsOQXIC5AEn5W1UObw+UqeWzLoNiA23gQAR0QIsHGDM+l2Ohl1Xyje2o9sXMV
M+fIgbIbbsRzyyNNlcf4SjOwU9HuxSSqjBowTwO0XLkjtMMaJ9CCKdw/wAMB7AMeAfRTQwE+Kx8D
rtvHoQcFryF5HSAYbE2K1Nq3F22OwBf3b1wLAK2YCUPmxiiWOkwrT+aZsuy6PcqyBqMURpCspFbm
n3DDAo2vSL1ErqsCY8FuZUjbsq0Ji5U1ZXHjAAAY6Qxb8ZYo1ZoxxAP3dHuA1wmreYS4JqD2CvAs
RGQuHSVQcy7DRbbbd79E/l7UN5wCpa4MOFHQZOqVXq+M98oxf+whFYJ3GwpEdNeUmuZyXKoY71Dr
+e8AiCpQz7cG5CFuD+xqu1F2qHF1pReggZSHncHypZIovOsblXDHrxb2F71R+XdE1FYTWjHiPQ0j
gseXz2CR3YS/NcivVWaoP32zRmytrNna0OZ/P8vo+H4YQOMJBg/Tr1NgQPpz5bC8iorz3KkcmkJA
DoRDhQrxuPX7dV9i7qZfeahPes4b5u3VWbNABcO8QNYynb2glncJOEy9WgKPKeiQf922c50qoIZC
BXj0grd8KQnYXuFDVBthdRJF0jh7ryMFOPuf/ZdBsGMJipz/o2HqbldIpT8lPgxLR14roJ7cW0Gp
v/SWwDrS9q36KMjKnC764dmqzf9+5hZTU8ZcwGHVGvY5Fg6i/5wIKyQyayYoV8+9kB3DSMRsCqdu
+OzVQy68r0zc/Fq4Cohnw6C8G9jHKU1n58MF2ACJmBbo4mtRk9hAh1lme/xKoFgK8WA+RHs7ruB4
11JjAiV6JIBotduz4UBYD4exsCbetzRt5yaoIdUBmrMjP+z3/ED6jbwLVw77tSHMMfds5SG/kMEG
htBE73xzjLqHlTVZM0Adg4HAMXUpBv3eQwaj2KD5oAzuhI/e7Q7qHbt7Co+RntzfNroyaTSfe9L4
gN8qfr9PstLIuVLPgXHM1mRbFq2AvQOEhnPGRp3//WzqihBMBkmGpfEGnScAE1QrsXTpvANl1T8G
KPcCJU+f1E3c77Mv4D/0SHLr1O46swptvD5uT9litMPjDUogKgqGoJq5HE2QJR4PXqJ+P3Lv7Mw5
biHLRQIC5V9VF9+xSCujW7q9/GNw7rimDHbx0FTKbFAvBJ0NdeWzAedLDzUZZNlW3Hx5Kv9vdDB2
dSy1ca9GeY9k6PitETJ8f6ygQRe8AbRKeP2ipwPXY/qOrrZKj644+FxR3WcR9EgOY+TeXqOFQVyY
oA6kPC8KJQap6Z7n3vLkC9u1zI812AROXL6ybWfXoiLphal5V5/5Nt8WLaNC1GWfJjWSJR+C+jZA
LoRbe4Mu20HBGOXcH0GLSztzcOs7AXsILqD1qp6pSAZCC0bU1jxg4eaDEf1riQp0M58GNyrYTE0e
6TEUesSMMWNBZ7yByCuztxDzwBCtIisDbVcNeKDLUfnsyI9qkfTAybckEyfSI4N22xcWJw5qPT/P
aLAjUsFH4oSpiQs4dM9u09K3QMBIRNkRh9S5bWhp3pD0RlUanTSo7VOeoJaD1ItJO4BCoCXhsEmK
FzV7m3N0XPv393uk2FHin8UiZizJ5bQledSHoZAPwNp3bs2QjDOLUgdmJf5reBNo+c4tUYOCmqPf
s2I97CFvAF4rIQr0tsrWHtLXFenZDOAK+B/VR1yMLwcE8ihfkUIIWzaCXuxZ08ttlnEGmUyJXW7y
tTbfpfhwbo5yu16F8i4zYKkCId7JXwzvG+H4wvsmx9lAKv8lOQzeexeDo1ZrRG5TG2IMTuoiI81Z
kkJMvDVue9/qFFIrVQ1Dr41CM4C28Q4NarKuaHp3x6aHoCZMZzIr2duf9z8d+M7nkNpXvcfJfS9h
DnOzs2o9OuZPyl1peKQhHMDwAfkCN+1BW9lkC2ch5hLJj1kBBokxai4rDiCCuqmG/VjuQq8i4MEh
avmG/KLgfUGuQGzXyoML2xo1GNRHQFgHQnu6XXoqqzhpsx6uaZSHgnxs1473eWGoibwwQMVb8Hl2
DBMOw74XDjkQx5W3Mmd0ChwgyLlgjACIdDoK+3QI9BpZbttAGVzoK7C6Z8//VRuI+OLPQB8qa+Dt
YLvikNS8/TEKrNsPESxqJdSWLkYNzYs8M7gD8GOiUeQlKiX+KIakB1my4SnjBFo1dIPf3gc/kLCz
6byyS+3tofQbWYzlwa15PHlB6571loRDU/ROqJzEYmz1zAtX2H53aLVN74NjSyMhT+ReMgL5NY0B
p5V6PYRqarbLV76O7oT583UKSqQgnpTxEqLucokK+ampw1JUYkTk8Csp7pD0SlSUczagAVJ6hlRb
bzUzTxOT/rE7k9vM+TVgYefVOrumJIyI7k4fqyEFnRXJ4FYBj4fsjaRQM8PTRuKDv0VITMbbVXhI
c4eicPGU58CwMLUhSSdhp0DYXj6N+bYAefHtRVuaFjwNgOZCrhE8HPQ9oJP7TPYKtXWr4S7tU9T6
H+CrgxjqcZdBLs/1C9KP+zUp+wUfRe+TAMo99IuAmYeeFaXMoBPGdO7EPtdcbk+yXeelNWSpKfT6
7TFSkWteAdgCNxhYQNAeR1fgNS1FD4Godq44HAsxIF3/HDOWzCNVvUMTivhw2xx9HvyxNwMzgRMB
tRvNINqJTCZNnNC5Y9zmj8Pg82YBu+idFnUW/TemkEDKJcRiPvJ+r2yTLFvTLaeO2T+fgHIJOlaR
H78S8C7EJOGrUOvcBzXgkXYVCYvuROYrmSo9WWtX/SnkURsf2FqAfRDjWLA1znH23MUnrWWyVO7d
WB6zu0mUmIdEaRjo98W+DIKSJt8OLTxeKKrR8BsQGmcoqGej1prhOPF7ZlIhMygLoz564LHCnbGw
WiVS9bYp210bqk8xHwiGwo+yPikg1e68ItNLDcFMUUDlLVTqR8XVhc20AWcxPeQvxbERSQvGKUtk
R+RH61ZAvJGEclo5jZccGbEWHBsoDAApSznyELClH6YxcgVJ9gKK83uR+VT6+668q4WnFceaA+jV
PAPAil/QmL1yrERtejCf5L0reqYmbiDZudE4KE4FBSn67w68foBZvYx1r6cKA7juWn2axuv8uBU6
uuFSGPB8E7hc6KJr/UmZ1W1L0fIG1W7LwJqlUIvcAL/grpo2WbhNUSKXxV9s+5i34BAuZZCxvGaR
f7o9G0suDp1dEWqNHNh9fo7eM6eTsknqRKnoXcZ7L9tfo3aMC1LJRMnvVm+tSxEELGQQ2kUKBdAQ
6kQFn1faBxlEdvkm+gS+kcSKDALd8Cj/6phChxJuy6/AbOjKxZ+5PrNJzbVfDXyR8x2UhD3ml6Da
kWfnBY5Qf5sntQ3ciDG2gxVCKsLLJoNvVmFoVLbg/z7gXyljKrUzFQ0II7mmd1NxJ0abst1LySFu
j1Ctbcxw0HO0v1TFjosQQicjO0xrPEeLZ9O5mPK8LGdLzPQQ29IifMHI1A4XlwaLJ10hb0JmIBA8
w1N/VgYLrEgiqWTfdq//MP//DJ9O0HkDr/SjiDVvEusgy3phIlWrvprT02PtrFxOFn0Z0fMP5S2a
cqiBehUytDVsKelbyTpN/JgBYDg+CN6ztmJqeVJnDjxhtoZGyUtbYeAPfMhWvdtnv/vwIIM02cPT
LzPQP4VESu5Z33nz/d9MJlqBQJ0887Rf3TLyJmObDs7cIsar4HuxJIiMF5Dm1RmNdJKjts2mbZzg
923DP6y5VyHzzDD1aoGykZrkUg8nnsAD9wDWxKeJBVahQKxAvAhmpds8ImwI2TMfig2bvj8Ujepo
uAT1TaRDwHITiW5Qnkr2kfdaMPHaSJQApkJaviOx6Kh/yY32Z9+dfTJ1mtZl3wxtjrkCuU2yUZGe
8XunYdaa5pamBjkZEC7O9I64FlH7Oxj6vJ2gm+BG2kGyAjNrdaEuSPrsSbbsQw3ZSNCYDhLc5LN+
0iqXyYC8nzwClsETzxygey/nB5YTthWAC6dhsnvBGZq1vteFrQHwB4suFNB949ZOfSVaYQOuYObZ
sNNpO3j3krCBaLYxisdSWuPZWzYGjnww3+JUoRsBvHAaYiaVsA8zcPE6vtCDJJ/I8S8WTeBZF61c
TOdvp5wTY/vXHBXfgFnmwCou9q5Gqr1nW8pIbrv/ynjo6ns0SBKkqdneLZJaL1nZHLMPf+vb0oQm
q36NI312zBvD+Yk8Z+G6ZIperEcMZyeRbmWq6KTHvCvO54q+eoiF0MRQm8cRHD16QFXxSm0njbjJ
/NKoxMaomyPTEKXZqNgp3sAiESMCBlIdK6/a8mFziMe1/ObSRR/fhEYvwMrQDEP3g4IKmPfRQAXf
ZPOTpnjFXTAms+B4wyu62o/xW8dJv3EJVrZSVFdQlm+zv0T+/pkXNOrhAwC/hCzRZTjvxKLVAgEu
W5T3Af+AQixEpGXf10V+c9uZlk7EmV3kH1PUVTcqh1yrBBm7o1SOZeY0ryWSaWNY71lmG/6qJCM6
eCAC8db0whcdCzfsn1c0KiNURBRiz6sqjoHhNlcJo/VQtR2iZs3FFi488/PwHzPzv5/5bz1kRTSq
Xu+yo6OGo9XVu1wfioq0b35rV+2x3akTATdOMoICMfvgVib4p3vqagOdfQC1lk3BRVUiBYObbAar
c6EEEZLYbO1ab05HyRKsd4ZMxiFiyWjcdYnT6BCO13Hbzp37lbVeeNagXiyi3RmkvMA8UbcE3xvT
FqUIJK6SuwGK1gAwsKC0rIykeo0iW8alrxYfytembogw6d50p7UPjd56b7c/5AeffDUnZx9CXb3L
OM+nNMyRPjl2OXnF/HMPdeo0Cnjy7RQalAlW5EGJ9A7vO74H1vSBq6xm0uu4NZrSAgVFfAzQIpn9
JZ/Rn52H9B4eQsAXIY1BuUsUIX8fhoMrdPlrqJVfY7ML0o/b419cBzQEzezmIC+my/eq0IwSF2Ed
soFjSJ6BwtdjQ0OuMjP3GlAuroHPFvfaXIUCbhcHLr3XMqTL+7SNBhdsE9FWqKf4YwyibKWheXGr
nVmh5m7QBC9RuBJzF7fiHvK2/q4QgsDKpUZ7vD2DP6o2Vx4Ebg5cdjSIYdMcHWrLZlXYYApxn+qs
xhq3vM3b6Np+YqzALl7hLdbwy4g27LY2x/GY2/7+Jd6MlvbeWv6mMFuLs3sr+w4+JEWv2w1+78zH
0Er0tQvB0uVcw4P2n2+lIgAIQlGOLhABIj4g+UgGDq9n7wD5mZjnkW53PP+hOfw3GasLs1Rk90AI
EcoNXJkpDiH7nnuPnbBRs6MEDFF6KjhEmduLsrj+Z+OcLy5noTaPVS4O1GRwlS4ct/kwVGbedtVG
VsO1tt+lpAUGh1TPLBSIfUoNrgLXcOqH1eDmZr9tLN7OTpzB/JIf59UFQ/tetjK7dm4PcHHfnhml
BtgxwwyLzxA/md7bQZwq1IsqF/dVHUgkyAUgs2MQwN42unxCn1mlLpQp6NzULMBQ+T43B0dqJuBi
j5UDaa8qO4B6h/eQ/TSZdC1qLK/nP3NMPyq5FjdND2VRl5WaI493w5ibKtOvBMP/sD3+NUMfBglE
y9qmGFxVQzr8FGuq3rHb0CO88uW/dVlAFO6RWbt7LqXwkR7nZzJD9O5KNNo49fiYa8Hj5oas46ea
riC32ISQVQ0NBOONNEx641nAttpV5huArxgid6qzN63+KJUN8+Ez3/ywA+mXLotrT5alEtPFx1Hu
zVVMl8UCtlLqmX5k1+19E7mqaIz9JgWuXIfMNejd413UqqQBx4729wnQC/uUpzOhBiVkBktfZL4e
gk95HytmU1S6UqwVjxffSzh3QSmCcgqyF5dRgxGyrhMrnBqe+MqPjty+yQzoXuzbu+g/LPe/Zqjr
pif72TRX3t2IsUTwBKBkIKqPTXpEB4lZolsGVx4eOAPVSOBrEhxCBdYpx/0jVRw2Pw5MQZJwx8Wd
zofcyh5fmwPq5AwZsVT5rhlckJTpYhzomWdJTH7f4uJ9ex6WA+fZdFOH0eDlSsexLU6FOLeicB9r
d2UZvRXaSYuczC92E/smTA8pu40ax2tbA8SLW0bdl9oa2nlp0OiXx4ExqyJeCcuGatAMUj4ivCjl
8CGG3WxHHIyhkLl9l6bS2izPTkvfGc4NUp5WN5oYBaU0uP5dLZ8EtiFgYm1DK8y3Kb+WVl86K1CC
Y8EqPNP00RQY6tgI/JB72MEffv5ZBxsWfNVtqdj95+0VXTKEWjSSPfxcTqdbdjxGgt5D0Y/uUJbG
VCCIMe1TUfXOlIdHVVyL1vMbgZ5EkBwCLYDSCKSOqMgwxnifex1KiFOu2HH71A8p9MI6XW23grbT
Cm4rhN9a9pdtlT/38nOz1CHoc40QS4EyuiEoKuptWL7Ga6QDS+5xZoKuJU/SMOYZA3nArn7tu2NV
DZB+s8JEJGrsVvHa6bq0bsiacqjWo4cYTehU3Au9UmByZnSbAGmcGM8+5Z5vHbVvnQAVtb91EnR+
g3sM8Q9FYYi+XRrz1WqIggCCjOLojJXV8R/Ce84TJV45N6739KUdeoupcZSEPuww2rZR3ifltUAz
4sPtwVy/Zi6NUKG86RJoAUY87v4iX+q86LFbJh9Z67aVhYc7zEDHi4WcJbKpdHobunsj2wFn7UoD
pw/qJ24/Aw9SVHNiDB8goKnb5K98+MWMz6m0U8avERmEImAMCdX1UoycoPkVhL9FQADGbaYWDi9u
+NzwcdL0bQ+9g5Vpufbfy++l5h5Q41BS+gkRJz+N033j1EYnE/RByP4K5HTNErUAKQAd6LWApUrZ
BOomlkoz9l/Q1KWzEQtUwwrgawGDgpHhgEA6DM2JaBO+9F4MigniQcPI4uQgdIFTF2bVPQ7CQMq+
fcxAV6Nafc2SPp4IwBeRyOro1iShZzfspu10LvuIMhDi9Sgpbfi1Lunre7KMMI/6B0ioVJRRqc/r
O/B0DjU/og7CeaZalSOJCxDcdnH0e8UnF/bXfKQooHEAOfEVsZKQc2oNOAzvihWO6EHn0CiUm8r4
qEkPEFwpymMnByRmHitfQgsdkfL7grlvAMcJvyNpFwXRr1T9UtA0Bfno9hV6iEzrW3mz4iArn0kL
VfhcgRDmibzbiTFvgRPVbJQy3CLhGp+CsVnrJfhpqr88lHD+AQgyc2niUKL1gcABlqQxgJDuLidI
p5XkKOufn5+i/nnav7y8vL293d19bJ+QYiPfPUn0r79eFthHHgfNYTPRC91HWASy3IMnVHKDPfAI
RLYHSwKILz34dmg3O8H2LOEhtSdH3nBmfpRN1lYikmyjp1Xe6OvzeRbEUmYCcOg+XHVEh5qvygnk
t1wJBXxiNZA98sGuxLzVjmzeHvZCqhyt6jhPQIEx40xpLB8XREpYtYrsstvgTbMmB6wid5kpg6R6
xdJ8vNMLPPO9gN8QDQ9XabmRFSJhbDXZzclx1EFNrb8effJbJKVx2r9tA9KT59smfzAeVybRYwMS
k/n+RrNiKcDVFyDDll1jd6hO7tF6tw5Goo+6FpJPa3NE3y1xLYKw8lCfHMfRna1p2iTC4I373cq5
uvAgxFSffQ11/wkmlM3ZvJBdhYRm3hn1EwBvoRs5ul7uh22CbNJ2DQK0ZlSg8sXwaGiiDpgCPDif
9ffxs0xM4UXYT3fQ1eqeG4gaP/qPK/M+H1M35p0GOrJhhCd4UGLejYPxfjhax2NmWMdAZ8h7ST7n
SbdSaJ6RfFPdGZj3x4joHzzJj869dGqJs+IItLAJrp7z1IOZBK8UbSZnuzx9qiyR/XGoZdc7tA8H
q9onobV/4S3NtNE0onO/74GD/B63yhqMb9HpzwzPUfYsnwYZGqSHeRieOIPX84P2WHV2GeP9bzXC
6+1pX8gyYZRgKPppqhXRT3JpbAB/RB6yDXZYSqZ9pz31E9gjToN/8F6UUI8eAshfrUzt9RUYEFpo
DIGSCBh1COFc2gQTLtOHAzrxC6yoZD4Vdu6sDOv6bL40MV9lzuYwCyHq23ue4rK2uAUw1Yys0GT0
jry8oJrmiM4qFGPNIrVTAURohcRnFHcwOqPXfYe5q3bxE/fAG7kFB3Wyg7cSHn+qEtSeAZMoAJEa
1G7RsE+5qMyVI+8nNUYJkvZuF+iaWeqfgQHCbD0hKP9buZWRh9Iut6VdH4CGsOY5SG2fsNZDYoRO
ZAzkJNkViczoHjTNJCbz17f4W2GHRkIY/QUwP73fSZvkwGwa3bc8PdiUwKY/Mpa6MqJFzzgbEOWN
clqlIaNUimsUln//lB/XUOI/BQJqyoDcVsEPCIbKWRz10jEUlOmbtFMUtzFEXdh5J+ahsCILM2ZO
TvweGJPjb2ube6mtiqi73Ap2AWnsxo6xiN4Dj3kAu7Tj3fXr5+pCCEStBq8XYBAXuAIitQszNQlV
F1pnZmu+VxvFmva8SXw3CXXv5fYeWUiNARtxZo7aIzCXJlMWqW5rorkZEHZLMZEHIpr5kRuhFdmB
iTs1UYzbdunOvzmwXtildorv1YFYCRimbKvbZpPfhWQgHXrQX8pNZ3d3nnnb4EI8/UEla1BNmNsd
qONsqqAJHSWD6np2ZAhOs8PCWqxTrsScNTNUPluAahWypjCDa6AzbPx7zY6cQlfebo9mATwBcRCA
rP//cKhnRwK1YaXse9V9zTYdCaz4HsjRB/8g7ye7hUSDgiMSSc03bs3w/IPprQPqM0h4z70jWMbL
rSPjKp8n0qi6zb7cyh/yNjEqUzQUe3yMf0mn28OcnY82Bu5/ZC9EYGMVmrqFjbyS67tAc4XSDEWC
CIUimg8Y/ZpAxNJtFtnnfy1R8+k3QgA1tkhztcDsdSkA/nNfC0bcPspmz+n8ypVuDmHXA5MhrwBq
GoTt2Y3OTqYaLR7NlGaam+2jR/mRN9Y0t5Zn7h8DdLUfSnbc6M0G5APjAEH94O9ZS1xx9uVZw0MD
Yk0SaOro9D1AKZrSyaXmigf2o9zyX9U3mLRM/oFfeVMuWsItYQbnoMMRSazLCWtTT2yVptdccC+U
D9EvBfpdFoqZoBeePpQVt1sMTufWqBxHE8tdKHmthvTcDBdDM0l+799zh2qn3LGxXr1D+xCC8msv
/IWDb74K/TNI6iSP0P3q8RzMakc0xT+KX9zvdo1+dylAndugDlctLxQujDsNF9qgI/2HdKceq+/c
alaYFxZqDSrOcPTI4DWKBh0adsCFHmSA0sxzjbgmyal/2vCn0dAlvd5z5jY8Jk+3Y8VCoggGASrj
kItBhypNY5iwXcaoDQyyW4WUdoAnqbRrcX4GqAqD6JzwVgoMgKBDMVNvd/3nKoXG4tyefQE1t1DA
9aGmhC+oDDQ+3RPFDCzhs7blzcsdb4AZ4i15iuw1db/rWAIcxFw8A6YEtD8idbKNapVyYBLyXIWd
LI/flBW3nb6ZprduT/CSHUDmMbeg6ps5+i+3YCWXdd0WNeOyWrHFPfRXOfmKA76wziz4gV25IMw/
7SJCikguQN4dyS4OVEZ0k9UoxNCZKGLeTRgE4bivMiOHPIDJC62wct8Ur9YNaXjwnaEcBfmmGUF7
OTI+ADxmnATJZaY7rtyyxU6NNoVGFHRsecyL532FkNKIDixgJv7jNJyknEj8E25puiLYwxfrf7SO
4j0WiT49cahg48/f1UeeO5r62Fc6i94gfzcOkLzyLM832tpoAPKXod0DMrmUtC+QY286Uy5xMU9R
A3sa4p3gryB0ro4EjBJHKO6Vs7Le1ZkjQh8kzeYXZRaonlnWI5Q2FaQRI3Tdm0kYlU7AF75ZtqO3
4jlLllVxpp6HCArYdmfPOjvtRGkAtRxTya48MGgKHkBw7gt8sakHTHIoaamt1HF2L2njWqF/aWnn
Th4kZnFVQrGFOjd6pip9UPjLgN8AJ8ERxoPIQ7yVsieBI8UhDaw234KpW44Ok7+N1GOmxXrJHdhe
ZzknYPQJbL2f2ribJquuiC+fuBZozOKd951YNQVwBdcWkz8n32F5SBsPvY52m7z5qd5JYEbU1R3/
mm0l8Z5VJyuEQn1vVepewN9ub87re/yPB4MSS0LqD0141EBlEaSZzYR0HLRUT3g/VcAeg5iwLQvf
KepmNCpIyBtxJXSbUqrvm0QG0dNYPvpy2ho856m6pHlGn2bf6TxCCJbkeiOkSkh4IRVICTI10mXK
sLn93dcAkBlrpwGZhvsshkDfJ4WA7+XJV5MnoVaTDfjh0juekTdBAoL9EAD2boBkm+ANllZgr+FK
XFhSGv2tujLCFXTmoZOLx+CcSaaDW5cDKB9Vk+cWEbQEGi6/j7BlxaqHODsKOljJWG5OgfIccivR
5zr5AtMqXu7guoYqA/qiqd3hyULJVqz/lOa21+uC03NWx9p9Y4RPfbMFHFPyfour3UizQ1wGWJjF
mKHbgncwBFcuzcpxLrBxnflPUaupJsugXNR7rGeOeRfYdchBFbara2cKPHHLB0xnoa+EtNFUGCrk
w02tL5u16+TV20IEHQevSRAXhUAFbv2XnyR2DYi/o9p/qmIRmbao1mU2lvRZrdmqhHy0WkAKjRjE
o7bmsxNEuerMasIo2qgjv4ZQuE4S4GvAdo6yOpRTEDqo886P2LAAP4P/xD2qgZ7Gh/GbBavTpKPx
MsI7SzT63sxCU/COnGjWvgVoTi6WhE2PSf6L3/Poky6cFIJPCYlQHfsaO1uKtrlkKtxOEgxNe1ae
fFFXmLV5nK+n1NLOyUr05uCcBrMy5VGphMb+PO3hUc+eTAIf711hn9634BQQNVI3r3n/e9xFk53K
axyiPxnaK9t4faJChd9BQ3G5hqPQ8yDXL/wnXr1D8PAM/2FkAI0jQbFtVZ3vnFg8NZLFegZvVB/J
PfvQP4vmOBhStON0xRR5IpwkN1WN3jM6xtRAAL8WdOYJuPWR9IHUlpISlLn/BK497cjU9iCYgrL1
DxLqhs2RM8UdhM1fBd9R7hlE/crgdFZaWaafwhD1FWAQwC6cQawzfuNyqgR0UPatpPpPdR+b+f1Y
Pmegy/VtL9dl73fD7LvCLtu3bIqIIO6D8VfFGjJnK8AFDRLhMhs5hs6EQB+knQlb/D/SvqvJcaPJ
9hchAt68VsHQock2bPeCmJnugfcev/4etHZXZBGXiG83RgqNNKFOlMvKyjx5jpV0psw504jWhIck
sSLvBKUGubK4eNMaREgs5VH6QoXUezaemmhb1eiaQnKX+5bVxwCt+q3gtrup+dAMMkBnNNyGz/EI
PZBs1yhrGM4f3u17g2fyCDKXdnIKpaCz6taqPXJo6B2eQt81OhrvwuithL79Jo3f0NKESxtN7B/Z
Kco3sWJOwcFvbFV5Ewdz/FL9rc89yUCG5zttNFt4bKM+ql5CpOoJ3oZkwxnt2uPcPULD/qSpNgjV
tU9P3mrdOYm3ZXYEyhCq6OV4UDVbntys2CfAlYak47a+TgsUjvPXrDILzSqHfeWE2mPxjiaV+zfh
wg2OQpMKgD5CNORWFCYhPmp14/Oc6p+b2FZLCmx86W9Bxd6ZAGslRAwdvaGjmzdoV7PQ/lbTDP1c
O1Wn6ujKa+TKS9fS1ecw90OSQU2nrz3/PLqpjPZYu47NHkX0gCd58NqMVJYtmY9NXVyjnVg4nVeW
GffVJuIwpTLnn7mMpGkCkpyCGrVGFNUGLU+VpQSd2Suzf/vkR2yM6B/OfiagBbfR9WFEG7QkV5Uf
nBv+gcPNE02DG/g6qQvgKbKZY8+K65GglXonIGjudBzHYNwa+ion2s07C18i/dMcNefX2NbkNCrE
Um6l4JzrSg+Gt9B4UFpxcMpOE2g/1tmh1hL9JRf6k9/wzT4z/MHM0xGMUoEgvudqa9CRT2JTLIX8
q+C8Naj37dMeXwhlTNDci2BQA3fb9VyhH0kL0zoIz60nbaowMg2tooCy15pT1HbQdlbNbbOog5TZ
U8S9JtXBqOxYA1z59/0zc1ukRLEbtE0IC7FwuqYyjlwtZGlU0zw+q04MSJPwptmjC2cVy1T0tqKy
QcbwIz4q2+h83/ItQGi2DDlZCTcsIIwKE6t0wGKItREkZ7V8yAy78veausnjk+adJfVPpLlpTTy0
W/APjWrVem1mHv9eiC8DOuuDbNZyyAE0fe95IKsTj+pFuIMpiNE1VFK+Ah2cKsHKA/AmvcR88hw2
XDzDBDmROcRd8VlUU+k8wA3ZUV/XQPEk0LCooozKQx6s3LULuxlFOEQiEHhAEpfNTnAZML4hXyXn
CpCIQ71GAjNvNeYaufrxzDUSin0FnDp+vDA+aONr/6VJu+Kh0+laYv+nJnRtCVkI9OsAjITcN3JM
17OnVamXS0GcnMdk2vmRK487odJcrz2U53KSrT7/KMZNRxFbmJzsvdzfb7cJUKR3gHAB5wlU7wRI
g1+bT0VObr3AC86VYFYiiXoSj+j4tLvEzaqIpJXDr/Wu3O6Xa5PM4UpGnfOEzgjOs5pFLLYkkQQ0
YH1Mk/LNIcl0f4TzAJj5RXJXQ80LpDrgY2MO1JDmA2gOtfAsBX1iBu1UEz7nKddrMb1v6baoj7mE
LiGQfYYEr8FG9nlZ+4OgRdE5z/aj+uh3E+hx0GsmfiOjo/wC2WWSWaUtRKQ/qPrRaOzJBY8NaWuS
ift4rYIr3F54yJFCimh298KsnHe9tlpTRJHIJdG54dx+pmEQaco9KY+ezU2kyLbpUUdJciT1STob
6qkaNn6BNB90zbKVqbmtK2FqJHlWaFcgGHnzHC/4Ia1ycEqdK/mrKF666rHmTlIKTaLA8kOiemjq
j87KYEqoFcs7D3pxCC/FVoQ0onV/mZa23+wwgL9E7QeXzfWsxHk59AIEHs6tJCEcMtrMqaSoAS43
nzaRViYmgoS198uSUZAYgfsGa4GbhTGqxHUgpEEYn5NA1zdyV/Pbvv0Qmm4PFNKEJ15krGRuFjIg
P/wJWHkoXGOozDEbSw9KDyNmdZL/yON21AQQ+uO9IdckfR4QjNehJbSWvgYLXjpwCvht0ILPz9kx
JswS+7aI8AiPzpraTa4AJpA4Ra9LU00rvmu+V9iTrYGoSUCCBYSObLON1Pb8qOlBjAQH9HegDBL1
K5fMknOGqvu/JuZlvbjaPPhmdPlH8TmoBSLoMWknxO1fEqALr3z2MUoEokZ1fIgGMqyUppZ2zKVp
JhhSfclAOFTGZ71QtActGzgaJQIgSYWG566W66BnSlPnPz8bGl746F1SgXhkI7ApCISJN+r43IwR
GmZfPKk0A8mn0VDgPKZrW/T2lp3VeWQEPApwQrjJmenNuziYcowR7aqCnfe6CBnvodxNwvQE1e1Z
BkCLTR+x6kZoCyDDIrTqykEbmg1XgQpBnzIrBsbebmv1S4tGCRRQXLhPJ3G1pX2+8G82G8pNSHSj
vQvshtef2oAYo0gnAcuR7lsFaVe06hFdeqghSDbt0JrK1068ymszuwXWKqYIpNyQ0ELmg/HgfK6M
kjwq8dlIaxM80BDefoZuS5q9INctVXaLF/qg72veRM8v769FQUsXCHro5tqoAVINlm2m4T2xmMQi
OfN5F7pcrqOFWk+SUyQH5xgc6MdsgoSYonspHYv+4z/ei8hfoO4GhCbkzX9i9Iuzp0h+XAxFk5xb
iJaO415SzL60ZAgEFZ/3Ld22jmMLXppiXCU3ZBAgkurkLLroudy+a4ndeNZb+x5SEAhYiY0mzF0R
Uw1ac+kxgoDUxj+qq9Xo25gWiF8dzgxaiLOiMnPkoQcrTXGYpGekp2szFwUwc8XQOP7PL8ArM4yD
LvU8SaM+Ts/pFKFLeQdOpkDcgz1mWMt1LryjrkbEBrdi6Qd8q8OU9Cw6U060N/0D6r06JERoYyEF
FtpDT1D7el5Z0duULwzPmkOIxGYpXyZ+Bwl81FVhkZ4BN7OQcP81nms3sr+jY03syNQBLunN+qTu
oT467nF/rAVfC5fT1QfMH3i5e0c1BEwxS88VnxlkVI3E8uMxs++PcyGbcj1OJq7w5RzI/SJPz4Wp
eqe2N0GxJkIuFpyRNidu6hex2qnZZsXqwt10NTjGGap6XUEuA4PTjl/Vn5SgNhWb8vtAkQneVlTa
UWv8/Xjf6MJdAZvgUQaFGx58P4mWiwnlfdEHh0GTnrkYL0pQiP7GpQEZhLaLadiFnNP24kDlLF8D
lC6knufnODA1AJYhp8oKj6OC46NQ1CbnBCx2x6gZCgFXsS+31C84AWAspZz05zn39urz8diQIckr
5VDkeZPTcIzT18CPuq+YM+ruC++9ekQqums5UHIYehWgfaQE42olyEVl8pGqTa6vTOARCSEor6IY
0Rt/OGjXKvYQ53KOlKKhWEIyBL+lIfRDsx2iKnahJD1kNM9U3Aiy0mS9eX/6F4/yTAKGWxoXIIpK
1xtazDtFKYsyOSOT0HCdqddE8EGP4D2CxLg/KChY6zQOwQbVU/T3orP1/geIC5cRJL7+/QDmSMsy
n0VQVMJDOdq0Cg8IaRtCGzne1ZADl2gMZtY/YHEcbB3wUpRGbJAqK3uutQun+Vtx78ErZjlpnhof
Mx4SI30uVRfVlv/FZwLqDBpR0JYjg8M48R6Nr2MRTQnYw77DX/wmOnCBDPLayg5bs+tttSKdTvBI
oqXf0kp557yHFEjsjhpVQgcE5/HW8yyUKWORVvG2G7ZViBuflBrh10j4b6m9cPPJKJ8D4wu0Jl5m
16vaIkHOTYOQnPNxU6r7toxJHNjID0roZY6k77YPrQa5/S4SSBe/j6Av93Yh5DtitP+ggFludenV
GKnao5vtbYyeRsAbUrMqOdKvFd2XPADeUHjI4z0/P92uv5ULqrAfIyM5o6rfmX6rFmaZjh4xMOUW
yqkqSZI031QVt8aOtfCkmZGC4E2aG3JAd3NtGcI8XhmrMmZJ5f1NPUg1gAbj9KCkZbFyOS/FACg8
QrcC0Tc4y5iQuNBKX6mmEA5dEmTwPrejFRn5K8o8Oz4u18oli/cHglrISAOjj1/MoeIQX4YteFzO
fIo2J8Gwo5Y0oMVqXtTRRj0gfIsncwzWrq3ZWTBxrXRplrkdPT0Ivahs03OpErU8aYrb8nvdxgHl
4n0xOGO18rC5RXFho4PkFpllFF0BIGOWcFDKWgig93YeO+QggCyC1NJvEWD1mrTiG4oh+ilANBRZ
3Gh2NdVsHjcpQP0GOJ+nv8K48+SVT1ryZ8DLgA5WA3QGFerrTcWXAhe2HIfYKDC6HfhaAR1plGeR
qxUXKsjBXshLn/JcGtIWiN2V5+VSekCCizLw8EJpHFxZ1+ZjzQvA/R1nZyjaEDV610ZU9+QNp+0k
ycmGxkn8x0qvrXBNJ2wx2oZRkEYBlYjcI+MhZSEFiqiD5V4hQ/lY85lpQFXCi6y4S2nF57RW37rm
gF5+4qe2otZwjXgLFhba7CcBhbwACo/gFXsYwlc9MXmPgoXvvhtfOIaQ/0QIjtQgclbsMeTGRomE
VMjOkEqmnLT16w6cGK6xhq9ZqA8BwYQXtzGnJ1WARK6XoSxbVS9iKTsnh+qZ26akplBeIk9PwtOf
iohrXI5LOcEre8yu66esa6oA9nLiBrb8d27aePqeHk7xQSVvBQS1zzWk9lZv74UTf2WXuWiyTKj1
KRKzc/cH74BY3mfBr0xzlLwAZQYkgCqdeIoLji5+eK65vYfPKcwktga0DrX7vLDyZAVJunD+rr5o
3gIXASU3yaqHZ2d2RpF87hIozI5PsesHIgTf9bBKFrJoD1A1HvyUaOpk2YXGMQm1uoC9cUD75AbJ
VrLNneB5wJoDWU95Qgt37pKxupLSTU/Mr3Tv1eT1/s7+QUowvneOTf7nO5jjl3ZoOQ4M7IA9aEiI
QSQUhAnoXLHvvtsPpzYPGSCtBdmdn/vfj49r6delVPCVfeYar7NOKoVynncCOCs4CKsDXi155Ay7
3MPwAzwKQ/PR/31/3EuVjku7LPNQOLZgmQgx7paOCkGTPR7ZNPGsYHJMaXvf2MID6coWe61CNz7R
A4xR1/YdWGCj5uSNr4P/vQqMWUpRXplirtJUj+V8lDAs6ZiivQaZGHQGd/u6x9OWVPJD9NkDouh6
axntZc/17z5iCyuK7yOoCHCiR2GTl6TNKe/yr/y0i7+BzJlikwPtSm6Vz6K6kq9ZdM4Xlhkfhu3T
98mE2eWlR1UAlC6yB6iWrQbHiz5rTmWD5BXACZZNo+pVTlZ9YDoVbj9jHhU7FdDsAKb4LQfRWm2u
7cR29Ut845WW8rptRA/IT6YoEhrVGsv3vGVuj+2/H8O4q6wVkmAQsM5R4XaBNeBdw1GoE6ANPgFu
Z5+a3FpebHkX/2ty/vMLDzk/ekEug3mWlIMQ2Q14UeV34IqFVSqRhdAem/hfS4xPEsWpiowMe8nO
TLQ1QgDlSKc1jZWl+hxoKgH8nutzgJIxU9jzSSHEhZydX+2cRMfArF1IHTYpobvZ7YDFZNNvnimo
fNfqXwsgHFzzF6aZqTQ4DeId2ux0Tbv9RtUNXaOZPZOSb7NNNlH6N3Hz331h+XZcU/O+N1q+9C+s
M9Ortn0fZw0GXv2prSIkgYJL9YVKr7y5g7RCZT/25BGJdnONrnzZSaBGDxwosjc3fOWhxAVp2OM5
k0h/wJ49SLmplrjkJnS6P+n6aw1exSZBY9QWXqpKwKAarRycBUQFtJHRSwQElIgCOwuH0+SkHzO+
Ss9DRyLdAdimqV3fAnYLx5eO32lsj5HJx84kbw0ndkEEXNLMkW1V32YH4XtKLSTSmn0UbrK1RrQl
Twb2AeSV4M5myaTrE9ZHfif2MZ+eDaFBl2iO/EU5ZjAdFWD6aNYAigvvWBnCGzhnUMTWwQJ8bW5E
jqkEQzEyv8O4maD3SIBNekSTunN/wzGhDuq7UDK60GNirngJhQJebqHHpMaD1ccRbQsCxohYkUgi
arjjC79Y2ePM0FiTP7f/ha8aQB0TtxxMCiXE9xQXjzkIjay8CtjL9sYKc6+PfuIZhQyZMCA3beld
spvfB2U3vjeWhwxy/nZ/GtlQ7b/M4ZEIVU4UYVgZywZ01ancQ7+rp8Gpd7otdCyJTBSnthVHNkNk
tmsHhJiHh2mAJhuH/uEUDeFf9z+DjZyYzzDYp2KEw6UXUC8/xNG2G30ySSot0WLStSqJcXT8lmgT
lXj19b5h5la4scvOdsJXsd9h+Mm2eOkt76M9FE/85r4R1kXdWGECKFGQoyk1IJ+n15A1MIWWiH04
S7Z/lu27FOYWD1RsbvyWY4WMSN2hSNnHa2mf5e373yt9A0rwwK4MknoM9eVE14gfV7YRUn3Xx97L
swrM5PjhvigTDmLFINAx1cBtMNSIozXeXpNmeulTGVigppoyu4ZOTEkSoMsh5d06XWnnnbeV44JO
k4OOk8Z4qKEncn8lZmd3EeH810Ig84mi3yy8xXgn9BR0Y2PgCLe8UwN6iFZ5A/VgyxOs/5shxutW
aqRXILfDKbZ7jmx37WZNtOr/s6n+HQtz43ID9FjiAEemActGhFMr2BoRzOBXBxrKRxMi3/T+mJYP
KfJbKJhKSD+zVQpd8FvZi/jhEAqAlUIxo2oqknTfLUA2GlrgvYeosdtwDWbC3GD/LNqFWcbVT6Ax
UdIAcznwz4afk+TNlz3C+WundPGA/I+dm3RVYKg6X8mwIxm/9MRJTlznjGe0gM47OPjo/M/aLDqJ
TI2If4YI4u7P7+KVBlgqYF3IzfI3lcxC8SP0NsFLhDz6rDirL/5CN8WeICIghp3NDWfO2963uXzd
XBhlHGDS9g1AazAKceZHnQOyM0BfXb4D/kRR9j4IEsVXWUu2PM5rkOElm6/0k7Mh8z/LC/eOhKOG
nhUW9iBAb6sXJwGuX0kzR2peWim2Gq/+FEpb5jur1cZt2ZdIh5sB6AYzyPzEwnOHBjcxyLexD6Wn
T81w28Tbpf7K9cCmMG8+bt4zF3d+X0EtD9yE8GuqYiteajbGyWsdaTC9yu0xJU/CuC2gcH9/WRav
pZm/D04ZcQ6bSMjSPPWmfjbr+XTynUaiSeq7FWf8mgbF0nXuP8zV/jPQC4vMPpDGQKymFhaVZ27z
4p2E3bATT6VpbMOVkGPZcV2YYm/DNEyCcoCpOrUE+8UzVVNxHiyovDrJw2GNPWPZa12YY9KfWRlm
EaDqw4ETzHGiwmSqB+4vl5rFY0bXUnAswPxmHpmLMNCNOARFwnAoMmU7Te3GL4GKFolyUEFIEri1
LOCPXiWkoDNkbXwIPaIAN+E6qqT/Tbw696yC6MyA1DazpCrU0fLCF/EprSN2riK+FNLKtrndpyq6
HyGkpCODgeZDxjXndTFIfi6Mh3fAWSx4xLXA4tYnwgDQFchb4zeokV+fv2mspXAsYEDzsxeuojWI
A5GDCmWrLHNIRX+IRbcSiy6OadZxgw9GQx/7mPPAntlMqL0dpPcemLuIQmri1M6QnPtn/Kcn8DoY
wZAuDDHrI/IN5ABHGMLpFmnzG2lhaTO+SqZAwp1mDVa4re3vyoK8W4nmEdM49b+f1f/NCgKTraA4
i8vkp3p34eDQxKEOSoUJFlXq04rKe85cA6rcXuAYKFQv5/5t/DyWa8PwyjpTE3U8pDr1oNKil5YQ
mfUqSfTiyl3YYc5eDNm/qZKV8RC98CrJKodLSfVW8Y+tmK/EQixiA+f8ekzMxcAJSVg0vDYeBjsm
utXY4GNyYtLvdDo+kAm0YMb8i1YWGG1o7BTwb7uM7Co6MxJ5qxH4bfBy/T1MZFvGRh4LqY7vwVMp
iWxPraE+uDLqZSOgBUXAAGIMFu9bDl0i+T2MqLLdoDQ/TljFZsVtLTjseSj/WmFiZwNwzULlYEWO
3jLtqXey1JYRAyXSZ+9bhpZSaVBWRnb7MEDHp4prYJYdBwKAOYtyoI/QT4JNLbYj408fOVrzUBjU
QAP5/WO/sElREsVhw3tI5FGVu/Zoo5DKUlGXw8GLSfXigU5z7x2rnXG6b2ZhqUCLp85U3njXQxz+
2kwj6KMR1/F0KCIec9YeC+MwhaV138pCfAS0KvA68x0DI+wF0BZNM/RTNB20/Jg/VYcCo0qLjdQS
QDcHkPyDlD7Bv62YvV2umQ0CpCHYhIJ6A2HQEDBqcYbR6S5Hjtm2sXkrtyY8gjjru7WlgI6galkj
X7tdumur859f+Ep0a019ocBqLStUzPcZcFADVaQXP4poE25WBjkHJtf3w7U5ZqfIcyuP0sDcFNte
4MoVOIOql67feU9x4rQaZ8mSxc3M2AEkKLvf/zfz7A7yYxWal006HZo/+rkHSixH5d6GzlPl+DZI
QEIE4GsVn5V1ZQlxmxL9OnmWTYcsLKjMv5fq2/jOIxfU93/vD2/ZEqRrka0F3kdn/KVctwluCw7b
pH2OuDPvfQbVX8n7ztdYixZeWFjGWW8d1Qds1h/B4otdoxtdGxZjMB2iVjPLKLTiMiS4cDkkEuvO
LnNaeAnaxQ+jwD0Wn11Tr/BQC7f37/wFkBITlRlXznYxTAkA1mOTTIdgm1tIAufBBvjCyvKegydj
59FncFE/Bt/x2/0pvo3dZrNznxLaNMCRwUyxmPINb/jYvyMQOCowMI4wQcOCNMjGl9pOfLpvbuHe
uLY3L/nFRItp26SVDl808i43Pde/cor8KRrPQ50U0xb5kpVLY3liMaFQFAB264ZrF7Qeaa4VOXhH
bZBMWMjrAyg6/9rKxCNfEQru/srtuOiDLkwyTkFvpaH2+2I68FTYg7xup2w1spaJYKFM2CuYyn+t
sAy6lebHXTDBSmtlR5G+TCSg0+b49LsjHz4YBfBOp4kDlkVToivh9+JmvTDN3MQa+n+bmIcLaKaS
hjJwA1MFIpcjOpZX9svtFXk9SJHZL4baCEoOSzJIVkXfVNPJVCY75l/y5B1UWEWggK7dEXmfFoWw
xUuBjvW2aVcc7RyV3rj5iwHP18DFtq3qTK8HA5vI8D5C43c8rJyLRU938fNn+xc/X5/QeRYE5byW
afGke6+JdBRLM5bX3r4LmRx0E6GtAH+DeRrvzmtLWaV4dVJh1ww2aHhep81Aik2zSUzNPmZE2gkU
jsAGpxAamt5WrS9dl5fWmXns/bbuuAjW1Z1io3pAUwoZDLfaaFZIB4oPoB6tTNmNwAMr75FiJyup
LLYI+nNsAP+b40g8WlWD8UCgjBNyv8ZUN3ZtcUfghFFsVUwURLfiiNwsIKyNRpByFhMbGq45XU12
LLkHcAyiFRLCRIATMJOA8tdYd0E3HfLXpqXxU/WSncRfWmdmD/2buEeHNuTioCe7749rvfXq4gJc
2GY2mqYkeibz7XQorZKMwG1X2+o0bL2/YGd9RNpFNoH9cnz666OgrwpeQS39AkGrdXYezmedhNSg
Twn55dMP56UmW9BTEQ5YNevXwaeDdXioHkRboY3zfO736tNaTLnkdy5nbvYWF8eknRJNzFPMHJjw
D80+PUBAZcXhzPufPemA+KJKDQ5SPCCZ+LGos2RM6gm+209cJQ9S0FTV+obj+QRo0Ylz0x59ulJW
dzRXQYqi5eU2rdoI5SFfsu9/zJLXQT8jXiBABKIjiLmcG74TxjIUp0NY/tGCY5aseNdbr4NBgikX
wBYgjXk25kgAyvTkQNEPjUwB/GsPGcje7w+BhXnhuKFZQwSp5txgjqPPjCEUaznR+sg76OfylQdj
IWCdNLEHytvidjRVAubExOrf7ptdcHMwC75G9CgIwsyzf71TlAB0jbVYeQe7CKzpLS3JtvstvyCk
grCxU5BxK7+hRQM0QaC/4U7Dystu4XKGfRWRFQ443AyLMeFSX+pbELYd9kZC1Z34yj3En9nXQMSt
8Wm4vZm/lKcG5L31RqHSiX9Yg5rcOhmwR0A+Qdb5GfbAwgyBOvO8QlS9g5+CRAW6FeNJ4U5IkCGh
2YsrT8yfNOX1qbm2xpwaoSkEI1c0DxXqnHDH8BdHZuoj0ektxQ6fwNBpx45qDgRpQfLypJo+OT28
AWn6IND01G8HizdFu3N4gAImC+JB5v39cHuSoM+N1Bn68oGyBsj2ejsYwRRreex7hyAriYwm8zWB
HLYv5mefX1pgNhzIJBOvGTjjIDucrbzXTn4urPrcvRnn6iF/zhzhFKxlJxei6ethMZe5l6IxGST3
3qF+avYTuLQnK6MxyegarGLBUyAdAho9kJZB4pW9NPW+CNJBx/tnEMEyWT6klhQ/ykIMT39/oZYO
rsFDcxXGsE7iTzh/4eK9vOkbKLhzhxRMUm5w6rbSPnnO3YIn8pbfepvgYTwoZ3nvH70H7rDGdsoO
FBXFmQwAbc/GDBRiKaGFVO2GspC4A4cUnR9+ZUVHEuiqVlJN83JlsEvGEAQgS4exIpXN7BmPH0U1
nyLfbeptdsLtskl9YMEyNFtPK/QXrDuYx3VpitkpzVhVaOCNfVfyvC2UCMGrUHJ2WSNR50OHMEKW
gPfXnijs45I1ygQ6w+gXoFPC+KqXox6ZoatuY3hbbNHf93fNTVD3jyWgmdDBAqoLFtGEVKSUQR4L
+wECtAeRFnZiRma1R0o3QdACTVyrIrmdHo3TmnDrzSFkbc+rfLFj1bqVoxYdHAcDmlGt/6JOTt9v
fDfcDsVffwIPaPh1f7iL84rwHZ0CqOegYf7a4piLnlZzmFehcUTFLAee8O9R7hPNexq3Wvifhsw/
I4TTRMUbPhTXyrW9PO7FZIqxeaYweU6G3Cy7jAi1j7TaVjoH6bMYnn1v7kAv82OUPCZaQWuw7M/E
Z+gZK75F4PzuT8FNXMF8E0v8kwhDBUkVzIERECQYj96udePz2MNLxIf8gCaWh3Y7ixMTbm06ls4S
oDko1yFAmnOq19MRNH3WBnEBOj9AYN3oT/HmfRTH1tGoD7mcSbLrgHAH6Tza3HZNN4dFkOL2guUL
48zaCz0IdPUCxkuoN6TWsG+O6S+V5jR2w4MSUATn476z+OcH7tSh+26NrIENwWFfFoEEmKkhDMTH
TAiey3CPLeS3XT9z0vZYB4+DdxKFtVa7NTNM2Chl/SiULczUf7vdRFe8IRsO/AwCdMWgVJgb7H9e
SRdHlleEMEOABMerdx9eWG39Nl5J6P2kXy5DotmGpIB9FiUEMK6xLXUBtGnwzu4CF/ShTmHru8lM
d7WrbFzOUr9qN0cX6s4wJ7d4BG/v0UOWZrNBuQFFqsQ1UNP/zw/M1fcwN0CS6egxAveuW1evnf6J
OiDJQWsInrkPvTyPtYnNU0HqufqqD3FLOvDjpmcFuZ3737FweK4+g7kTdCPUuFDEtCSgSjbQjmBI
jzIHJYSdFDuRsmLtpn6LVVBQYIHC0qzshWf/9Vmt0gCdlPkQukEOYa+YCm9NRsaRgHcZig9TSiAr
ZsnHwULC4e+4582gJDnabejm/rBvijD/fAjSu6BNRfrlJ+652HK9loxSoPahawzPokIy6aH3IXkM
4HmwiY9IfrrK2hPgp4OO2YIKQiiwt8+9C8j5XA9eGIDEHowxBFncQbPLAcQLdqXtItkOH4dsIxm2
XIIvAMIvX76dkkA/4D2U6ytrcJNcn4d++RnzabwYOgf9vN5Xp9CV/F+9UNMCeFGvPqYnDwR1w74t
XsTCLKDthlZ6Tnm7P/ELdyW6ddHaOjO9o8bG+MuhCsAf4muRG6tvOiiGPRD+Ch6JP3Oo5IXQVMyK
Veajm7gOuAS4FrRRi8jQ3rR4QY2qLOKkHNyU5EiQgGeY1kSlotWdVDq94z9//j59jCZYn+lE3ioS
m9D/Qf6kAI5hQrTy/aMiNdGJAlC8aYlh9ngYUZNHcL/3zQKJMpCHQUfp/lyxyVY8lXU81VH3RGJK
BbH59UJNhRG3LSCwble8hJxPoMmtBCsH4cb1zjYQ4c8sCmDeYrs+kyDofC/vBrfVCtKDcDNGq/H9
YQhsaymaOn5ye7yBNl8J42AWvW24PjGCYHRH+unuO3ND3ytz+gMKkA2yniL9PZC3kHymmMF32SJH
tJtARQG4Xnp8OYLLlpDt58v2D5RvzLdZNOj58VEi5u7Q0Y+/Kdn1tkxUckJqCA/YhG5mUM2D4OC3
lfm3o7/+tlYMqcaE9vSvepTRRifhX786W8H/Syv7WScD1Um8TcgDkmzKESl65yA5b735kZHzISFW
S+/Pyc0xYGaECeH0igcSdfQxI85Uvyicyf8ZMmxNHrwyWyNbyQdI8wRfeZ5rc2xdkuvyvpU1mNu7
ny5PzZi85mTrfn1unSfXdI/bysJfB2u3++Ucvivnfa3j5Ecr+t4XMG+rNByitBfwBepnY1YHlW4/
j/a3bZ8s04LPJ89WRxyVOMTaWA8H+ro5WIScyI44v0ydrm3JJY+AZPN/b0hWZVYdZdnXJnxNTErr
XaOrdLor68vy83eBGkZGDwMNBEmAV8Al97f95v6orYXO2QybfjtZ9V4+JuEjunp5M3uHBP39PXYb
kzOrzjj6WtfB617iI/LixAOcC6yzODc9EsTo0L4Ovjhvn4NzA429PrA/KB3HGfq514K7tclmQtSs
8zw/k/EZ9muGQ+2+H3PC031MXDDw0BeCw0exB95t+6nB/X9wrNPOOTy/SZTuz484gV9ry397E4MG
H/T7KDcgsYxef/Has3pdZ4xFCDLNVAQ+ZlvX5zrPzPIzzN7AhJ/XkZnyB5C4ZKPbe5Svgbav0Z9E
0IhgRGvy8ayk7eweITw6c+ADeQhCYuZsaJwW9Qo3Je47ByU+s9n6+8zkHpLjYGY6USDYB5EKU3Cq
jb7FBDUOWIg9OEsTXOVmaf+N3OacrcH+F+YIvUhQWECmG/ScEBq+niPkI7JayAI042U5QMxgPXBx
GcWmV3i8Y4heY4mKXzrCODQWWASbP3ImGlvwSKcPsZYkZjJmgZ3pIjrqjDF1+jrnXF5TfWsK+bVu
kdubEt8qo5ttTq8iW8Xs9EGUJy0Xo9ot8o9Wghh2+hwNa036t050NoKVmsmHVTxVriek1Iyg7AwY
Uees7QvIESYQCelEXeN3A+HDnAC9dpeoL2BPqBKAr/P+uLY15GJeShU3vCCqAU9NAojeBDmZEGrO
rS/88uUu+jMFQ8JTSDGhjZjjmu9xhBywg9YkDxq5/4+iK9mSEweCX6T32BFXoLZe3Jvdbc+F5xUJ
IQmB0MLXT/Rl5mB3u4ollRkRGRGlelg9PG57jsCg/1Zl0i8xEv5Pz6L6zAv2DUbjHPuq84J23Dd6
eDoA9b2vyi/wVfMlrGTc6qCidCtx4zUHqXLxJBvDJd0P9ZXB5K7spooFxIUMM4Q2JeIwL/HAs9QO
QZP0Npdu/jDOUziX52vAfqEv7B8TJvq+asPy2wK74L2D3SZMpbN6Pt4Ts20bDN2M1HF5KJcNhlIt
TAiT6R/L62GERxkdEEIGienmj7MuSqVvfG9kPHNBfYZ90X2ffsWdlGjm8ny1/VS6A50EjzBIqkZ7
xLWNIuew+1lEAbOkilWmnzc+lV8KTbW8bY3CQly6cDgbKqCS4Aag6ksxve/waa9xJWE2bwSVl+yo
dn7Fh4Dwhoza/rEjnhvokwuN3clhg8H+nEAMR2v8Snj1VPZD0yHgdS4tr+4LT+A+L2GAcsNOeng1
s1ixAKrL5YHNlXW9W9LtJchk/DgmaX+thcySTsMC+TGbRGOhX4LBlamzxlymJNGknWNhfZ9GV/al
FnDgGpdtQtzBQgXMIne//g2wZkv7stbr3CPNy+BoyuM0nSPPxYCpLylvi5XZX4N4GHJRhSJgnhWB
44ym4Tir+vNGh3yvy5bO0jIY1RE7XhDZIb8OdYJNpN2W2HyuRFJdarWmTY9FlO1oN7AvyHIW9aTO
Jh/Tx3n7NFP3q1ielGLzG35Kz+0IKwB+lusy2PaI8/qiB55O9wfSI/HFFmYv3C9D2mmSZPFam8be
+5DEFDZH6fhXVJqTW65hEHrjq822s8biydRGnZR/Jr3WyHrxem5OGcnnvF0DNtXXHBYnHXPlEK47
Eq73djVbkvZNIdhvLen+u8kd9pEmslms05cB2zRaUftOttRhdbY6cNPG0e7Ioa+yFY4V9HDyNC/w
NO6rwjUAqguxfhMiqxME6zSILSBy43m/NtXo2t3xAZtBfjcvPuTZ93IzxWViCftXYlMSTjNrLC/L
xNK0K/WmPsq4bngNOG7LeSmsZn1ew+gbdpfpHu88QrrJY71iCH3cCFbXTqniGiBGeRRZBzLG/Qx+
bb6GIalePC7ly57Y5jLjTsUOHu7hj4OfJeLuOFDyLk0O0HFc2/z9KPj0TRK4wI9lxYY2Cw3grN2N
uAZ6wLPW1mGvPhLpa9xVpFX+xXqEwpi0wodznDjefosDULS5xToRBPx2Q2zWADM2mM0szdzW26yx
NhS8eE93YUUHuHr9FVQIt5TIyOE5U7J7VbPGnBbqxqb7XFe7+gm5Gq3HRs6ItO4BE1ldwmFsjGTI
vmTWw3JMKkWR9DpIdkqQlobzXZfkMU4poAeY4Jpvy1LK/cHRbMaFEpx85h9l8s9svYHJz77jM/Kj
mmlnS5lyuLDwDIHCOoEBl0WG31foOgzokAGrA7BGLTGpwYOg/FOug4eFiGcNvm9VSUgRhzX9VmN5
MfYAIKpfa23R9R2bRswMS7j4qrgMPxdvBOsoj3l5LeJEzePccDCS9bTAhszDJubzGUNRaDK73pEB
OyitUBXKlc3mUp2O+kjy64QtzV87IrdqrH0NSXnKUzPyB8hfN1hWxQHMDaZB3/okFynSHSLugfON
r05pOsUSIVGNx5RcHHbpElhgfq9SqwsY2e/atc0ak+akwpjBK5Jv9GWfFDrMSYz7TVVsemfS1ORS
70p+NCon6402m74cSdiXC4z1dNpOw0HEedayoY+MNXx6QSbPmPVkk/AeBw3j78M+Tp/oEBa5sIRe
zY/bYXR1OQKxb80iyBcAwmJ+8/Bmgp1bsusUOsHiMzYqH7Fkh5r/HXS0j22eHvbXtteNPQEg4D8D
RKlvUU9b3maOli/ws7Wmo6pevx52BieSL6EsO+wU59heqmXiLhQt43Gamx14Mh/DLm9FMWxwSqLj
oi6EzxXW2Eejv64CtPs1rXZSXbYyDk8hxTnTVcLhS5NC1r/Cpox4OkrjbCdnbBi8JeUKrqLIB7M8
hm2hj0uFYCoUohqvd7JCMtet25Ai48GXY7xH2B9D4HOSIsRpi7lSJzXaBlT6gE/fpXg+l66CfgmX
cZpm+E8GhGKjz0AgGpKGy+NeMoP8iGItKEzlMzsuXZoBQ+5Yvm4/IIOuXzX37AcmNj/heE5h4lw2
PKwPmx/MfhWShBcBieZ0NjxBBzSXjQanc0RySpIdgSZwSfMwrmc0w+staHnLRrsg7CqbkuYdiyIH
aemI5KC+VOvuWkrs8d9YJrgIAy40HPWIL37mbiF5p2DAi+zKRWZnpoDitkOaDOFWmhXZMSAHOUd/
vsfxDSB8I3q5b3A6dAzuUahIuprvxijG+sXxBk/RIpPadm5JHErEpza7RzkvIXFKaqawq4eHuxua
bXmnY5XABX8LBALpebTTpbCwqDgl4zr+C6UIy0lOZf0EOdEnbpLXXvSzJ7Ntt8obvKAcWrF+ABS6
9sTrbEc0d00SRGnn+Fcu+2igdsgIGpqwrsze4V4kT6Sa4nC/pbtkV2SAkPEShsZVF5dq+7XmVE2d
G5YtOZtKCnM/ck7uyTAuf9RUzq+xdIhVsmyGqOBg2AE6bYfOc2CKuthuzVEU8kGTSOdzMSqYQ8IE
AMCnzjOXnmGQ717mwrrxTefCrE902dj4tbQ2+yatpnAlB3O23Vc2i+5o1wh7LuzYmYS/KxsSYLnF
AJIJ3QfKjQ0memQToUftoj0sZB122T807N3/HW5eFIx+isxfY7OgdLMa5/l5sGZGp4cOFDoemTuG
GVlX7ryLlCOPCGatJ10bumDx2PryOmbwsH09VJOxni5GYVITcGJ5G8KQjn0SB5jrJ7X2/ZgMc/FQ
u/qY+mPbl/FysFVD/wnbyuaGcQYjcBqEUz/J2NTj24B3SLaEQBTW+536BF2WQA+FZoHWPr5poV32
ReFT6d7VIf+weDr+y4YqXc7Dgf94Zkf5ojkGzLaBmPd7npLAuhzrNK8bGY/fpU0oOyGBT75I8IZ3
2lFMKo7P4m0cyglGrbtMXvNAQQF/nrdoLeeM/gGcwP4DzRXjqxwEHc9KjgaJrvtasnPC1LF0bE8Z
Ag0WPU4dVw5+HppsySOy08LvYnaUtp5vpkGiGh8gtatQV/DgN3BLR25igT/NRvmHIQPCnKXe139y
1sM3U7t0OxmURrhgFjPBU0uHo0IrbxEruS/4FCd3SJC8UTm4wq15snV8qscvE7RGKewHTPaMM6Sa
W0Gj+qFjjK7dGoeRInKP9yiIA2EHcsRVbqnnrMH0Mbv4N7X19JKK4cCqn5W/G1S1zxxLh8KI9Eqc
8egymo9MlRXOf1KpHYsFeXxs+MYwuST5p0HIhNNgsax52UMt35eQDhehMvA5pCkv4kjoxwj/9AdH
lHtBKN8wdHMxIN4td2v6X8MS4DZsNxNuh6UFXGDLQlyRh1fjhuq9Ypd6TIw9MbMHdZftyeJOvESs
XhuSY0fDE9ei6LfCrv4LLhF6cE5XgOozfPPANZmF3I0lxuJTGYR5H7IdEDijaPXbY0ZsREtYwDbd
ZjMaTjaIpj6JVTMMdwZuYWhGhoL35a4T3WOUOWDRsx+giQCnY4drrtnCOjLVjfkbfY1rnm8jg7Pp
xOV0cVOzWZQtHD+PGL70elmnUt7KceXimhNXZH2WrMv2UkOZKfFi4syaL8VI3NRj29udkUmUz51K
4AujXQEgJRk/O40sn9GeJQEZnZiUMEa3OqUIQsXZWX3flSo/cjth6FgKj5RlQieDGcs6/4Xsa4P7
uuIinEpmMC5higlrFzXCIls9LsepRKVGNPcKuh3RR6VCq+cR7dHCXma/H0vsW0tMGgC3Cq8fsp3L
Bp1VSu8M3wN0khVktu1ByXK0ImkCqEZefx8zDp+1TcUdstsQkcNQFqp5gh9OsbSzGSvQUnspqrbY
pEC85/zpsQpeJP4exnpO4BfczFPPbOU0dj0W9aKFIH8SutdA2BonYVpp11l1cBOE3bTD86TRpXK4
y5Vr8bLNeIlOxbbWW2vIGMZ2lVn9SFhT8i4WoElarGyDHTGWoxP1ELH/W0HcwAWicMW9wZ8hntCV
8xM2zDC0y1zIv5/ONV9SwUZ1osuKV3KqFOXdjK5p7GYu8hrO/XWJDYpJ4TOVhYvPScKm9ZxkKDSo
KKb+iiePvTnPKJC6hI2kT5sZbtyzytanEPS4nuYD+8gwEsMFwO/Q/lmORTKdRiM4JihHkYV0ZGLu
kmpRvqv8rr7sFaiFMZ1gY4vG7RgxygYHY3fnE6SuYhPhw+bz9IoghAooE0c7nGiB9EX5Ge2CQMHE
IJALbwNiBosUF0tmi/g7yTVF1Hk5ogwyR5t4aqqD/Y77drxa7ovY5wMADvzINN3jyq5wJU4r/UWW
GFxx1WvyFrO5+JnqXCenZJ0qbFmmIq/6DIqDsU0Rb/iOah1kL8ZJ2OtQs1j1FIPdDzoPRYJEvko+
SX6E6tSQmf2IGFYBCu2lLVuzoB2C9/JMn7CWq+BHMEdU3WwlvHn15Z7rS8EFg1kmIKL95PeSIxER
JfgqwaNCV7/qOW2zgo4/0qJw6g7DhE57FB+glpwSTKuQVR6Inxhmo091TMf0NOaVuC5+ivUJhmzs
t5mdfNZAo9k1MyI3VyM3s7wtDayv0D8KLrrGLQ06ZiPliKQxtfIzZYcteqqFdDebyvU7XK4pTsat
hJ22lMvRfR6hdVscyYIpGNnNrBtlsaTXYw5GXJDebPNzytDvUg4n407DMuZo0ZqnyAQnafpUjRMq
d1DJ9rRmqUZzLUgGRw7ke8F/UJOMPeg1Xff7ct0xK2JBEOwI5LENen3A99fK2yF2Xqzhs1Jm2JFd
WAGLa2ZlvrQVHkEA7WEacLmyYnH9xkJBu5VjDuiBDL/j14ULVm2AN7Gx3D+KLTUBeU4GwxiMdRx7
kiTZgMJYgFFtE7DbcZeXaeDoqOxKe+ST1NjowpOQdelajCkSR7CV0Nb1hPSJEZOzQYXaMnVfTdmQ
9Drx85e8kc3SYjhCtTsSVeSdz8di6vJ6hNpdbKOuT4M+BBxWpDJQZyIqJkXp4/nJp5M43pTX6CXV
50pLG/OBmG6bKzAIwNdB21OMJ3+TQ5Mfhylteq7QXVscmqLIEW2N3fZWVbttnhY2NgOgflE/Levo
G4CEAe5qbhD4Gsi9gh+JXseMXue8lP81qTneM5JF7Hs4Ev5l8giYZfIdE0lRwF+cDnF4bQzBE+8z
gfOvzkcc4zv0BB9kog7zRSlQ0xvAVgZvsornhaJEtw3sb1D1DmxZnjFPL5CGzcVWPe5p6eBeH+ca
kS4ZR43dBe7oaZ4IMl1YrPet81NIaDcNcP/oWKjsj3xTMDZk07gWLcZrgD3M78dP6vf8j4p5BfRG
ldmbM3FDruGG3ggGtQVeZl0znSMMQAucoU0ufztRNaqrPjt8QIOrRAHfxvxTjKF31VmbYhdgbmbU
Mc8xPA0yEoK5y9XY78mEfhp8pMeJJmEZe8TB5PlTGoZgO4Fy8HdeRJO0rkj0o15VDniQ6+0jS8sZ
Br/JYR8pNZr3UQOiaTmDD+9jI0TFrlXttvScRZ9n54k4sMFMSIWXLB1ydwbT4+FEUuY2PBworP7i
OWAquKey6bkpp5n0Ga9gG5yTuuadOUrNn0Zfy3i3BVf85bNbaTce+yEQVFDIvItmt79zZtOlL5dE
0lOTQQ3aLankFGaoRfaLYssVt+YQxsFRfy2y02T4VJ2obvhf6MwNesZabnuXjWb9j+ykQd+67eXe
Z8h0BIOx4inrtnSpvvvyE4AMUEDedEO0vy06YaZbYprrE1F7eW3qYYq9xDpA2qpRptd6x+hxappZ
8ouKUtIWlA988/xI6BdjCcKqDEM/pVsXUBR6ZEHm2AuNOKpJBDKzj+v8aqSYARV7XdWXycKBtZvQ
UtHWRRpWwPw6D+eYJFwj9AMvQ5fKMQGoLMGonhuzYh/fYCJjiOaEt+QxVYXtUpQk2DctY/K8FaZe
r+P4OVQYEfByDTgcIHIHkgmdXC1X/HUTatPvKgv/TXi+NPLkZ4F2d6EciGfDlt67bLoD+iwJRDIk
B/yCiwiDfYGzDw1WsdwjsQcgTgBK+gUm+MigbzCvXdcqzzbEiYbEA/OW+sGyPcFHKHcICWAeAVue
Q/PflNH9A2Ro8g44R8Q+hXEpWiWFZU80MQb+gA3WLC0iFtGvASOy9F/KGxjmE+225JItNQ7VKULi
38O8I1FXtCBSdymezt8Otwv9QCxYfaljPrHve74OP9GLRdaxKXAksS5mybarDinnQHQTSe6mVBl/
Phz+14JBAvdG891kcPUBKvXpc0MBCMU91j1U/XQ9l2qr3oRJxZ0f5wrrxUthSiSJYjf2fXRBLC9k
dmOatP5IeNbSqUFOTxAQTpsQYgRVtQ8ISAae0gFZycs2mbU7+lUMsB+ugQ1/jzygN9J68q9jJYfv
JTvK32aYDvVdKDSYz5vWofya4biOt2MQKXvGpwxwlEy2Eoca/Omy+6QcsuE/r9cDN0yZ5SFdvHSd
auZRd3i1HEzN8trA8REOIT9WLEzhYSgU/Wo8xZrAkDiJtiQJg3qLi/AoaFLCERlNURyp72arJUwT
6FYBgB8SWugnX4RN38bM6hQGV7oy6m2OJMW9WFzFn8Q0TaQv0eDiTq+av86z5lBfYU5yf2Y1WQpk
HFQBBnxw6bJ6WHOFWCfK3CrPLpfw9k9qQrO+2A+uToTbg152V477nZ1InaFqK0Z6gpbV38EhJP0G
hNw+mhpT3EWglUDK3Oqm8jEefv01znSN2AlXhf2SzwmMEnIWJRBsjIyYvxtNQdTjN8mbFM6Zq61C
mPt9q4O7cyCsUKs/LSbQvqX7o9zWuLxvsZo54AddYYMXKDyWP7eluM5hT+TVOg2Jckt2xZBNnXmA
8TInBH9z2SmmSbgmMMQLHbh/uyPJD7S91QSvSpHA8oPK0iOeOT8+P1mB+zcKhokINEdV3wO227bT
gPj02I+CfqYdA1lFTBSSsdJOWFctrysmpfnEKcppj0ylwZxhbT4OF+yI5N+KGr0KrhvlpOd2jv8x
JNGik9yXYXCnAzoyxAJ7N08322yFug8p3aueTUg57CthJf/wB8rjbRrQ5AxA+mLKUgDhuS3/5kmV
QFl3pNXNjoWt2kbn9Ac2fdPvkmxL/MPtWA+/gdeF+gWHLA6CAk6dUCeuEq0SSxEEVmhdg8XiM3pZ
BbwGDT4j160oNOCulWn40g4AuEALQLAYAyCytWiOK6rWmnRHgzSYf6vTh7wnJZP+zJZaPSGE3vDH
oYo+QR8jQNsU456C5GBrNnfcLOp4FehJ3smEZq+LVTV/BZ0OVgd+uzqSu4Y3jn4scwZPJHOgrzhg
kTXf4oH70y00kUs/bomuL5X0unxqfMrhKrKI7VfK8wra3Ohn0S6IYauuFK7UT7XfpqqNm01P1YSk
6CHjKjstA9q/E0Y0eb+ayoDvG5qpbAvkcv7JmEjqR6fNju+wABRDw1qFqkMJ2thdDlhhfS11FkB3
aJlg1XISaHxHIQvA04FKoJ2WMowlGfYrnJLHLTN0+so+LcpPM6kgBN0dwlLMruOrQ6fNbxA3AGpQ
OC2rdlk0piM2JNk7Lil9xrQRHoX11X+uwS1rdcHcpebHQNu6ktuPo2xs3spyRvvFTJWPeBZqA7n+
wi3AUr9WLykwTQnsoKqx/2EMDS0AgYhMCl+RrwLwO2mh5xxwAChER4DgGzFKN0tE2ggYjWLFp9HY
S6lxauM1Mlk81ajfX31c1M8VUN7z5Cx6MpKsuisQNXrjM3Co0xIx9eEktfhMvJhXg/RHl/xTMs1t
Wywm/T4zon+OmSB7u7ggXws0W0W/YwAPpy2Df6qHDwnS2JB2+LHPCm3bQlV5OlhEl68/m01wGZV4
Z9WBAV1WDLRPlbHhXcxIeuDqE7S3GMJPAfIHjr7WTL5nwXHfOzFXCF0uivWtARsNvMryCE0hQBXV
bWxpvkcGjeVtxiDw5cA64dvIHai8ITXI1hq8i08zWQFHp5G5n+NQo/VnfIaEIwWKdrepSVRnn6rp
Nmwe7s5YlTrgVgFYE/cRQz2eUVI0V9BBJVqcSVbP3tjhl5v3/QOKH7BEFLw4qLbhKL6SCec9pqd9
ec9xIeHkL3HKt2SViNQoFc9+VvtGv2yzWcBmpBh/OkKtQ6nNs/XdNsnwkhZwYqD2aL5GOogENI+D
lXjKV4D+8z4DvQs8XV+w4FZOJ5RH9ClyHMuPPfOMX0wN035WlAnClMBJPQSvEJ9GREQEcmgsmBpd
TG7tKoeFytAUUrcHmJo/Yw0+pAUQKr9VY6oAigFAfIUphPInLAFsTSd0TGBwlwLs7soZDTXmCTfg
TrOY39Uwf5taE7j7zRK4LHc4pgHapqU3gJ7T3BUA7EFtd9iblyDQliJM52UbkmczmKRufQDm1VEd
cH/3IvH2si4IW2otx3ZQ8JkErezm8E24Yfrnl8aoblS2BqM02eqrIkrnMGvL9TvYfySKNx7zcKe2
meoLvnX2ZWQFBy3ueXOZcvQQ4CMGrEBLzl9Xc2TbzQiLh6pAUpXGwAj/N7zkUV8XMyHsGwE74o2Z
7ZAISG2COpU77KK6JI/09zHlWEHb5eBfIRgQzxIf82kfS48nYvtkODAg2++aWP0AkGD8Ex3bMEai
j/tpTX48SpEBzqGxupPp5xaLs035ljNWYndDzdU/FY6sOblpr9RbyEG74RmMy223eKzWpMg+MGd8
wueuhtrMjUrfm53NG8C3bEOHlGQ3NsehPm15GaFJqwT72czBviBXEF/VYnKOZ2CVYeiCz8NPUiil
zhGx8N+hmkAfRMeSVz0aTQLnd2ADdz6LMNf0OMDhEJ1wpB8JGf1yntAEv9UsP8wPiE935A+toNDl
JSdQ03ayJuZMwria+31rQDhXefx8yibjDoALGSuu4C4yBtY8kfK2Lw45caEKyGFhlhzZdZob+THh
VSuA2q5l/gu4rE2/Yb02X3+g2xyhtvDw8wHOjJ88JjGFDoU7/QEwXlUXGzaenGbtLS7gGiqCmQr/
NID9GjKzfU/h4QAxtC2fE1dzNIh8WMxdeaC37TOEuf6oFBjyfkCNSk5qFgXUE2D5ISrHPMKvGNIG
39Hgh+Z8HBYeTYUAVHVppnQ22DSLBoBF7fVf2oCMAgo32fcaYxrF017hQjpIGEWHF8L+nimVEjLx
A4tNze5JemfQ7a/nXO4AxFs5GfVNjSBsflP8cX2/8ITwbl0Q4HpC3h7dQU2MMu8PRP8R3kbQIHW/
HviFD6hpRXO/DNuEGDdg6agnQ/1cxqr4t5uYDCdL0yUFnc/r/yjCSoBLJHsCZhis/LkqJ+KvE8PG
CITRmE4ha0pghhy3wiEVdbUa8AGSaMl2Kn1AkQ0EUOUZi8rVdsJjB4QAvHUBRd0RFVbrHcGLqiKR
z7kWnD9tpQZOWgFJgSCigNrmDu1rAaswrgdYt/ICWqIBR67s5rLgqsvXLKKBNbR8S9LmQHTYEjFc
QtEhyOMsa+Mx/jUMsFqeiPmcC499+VhAfAQGtFYCoCFNv4ks/eQ8Zrjt3EL0Q91q6qoUdbspbTez
BuPQjh6ftqQGXOob8L0doHn6C+9xsO207BbsZLDb2MOvhMZvmVhx4lPpLTlBRLVMdytPJtqyg4Ei
c1BTVCdXYY7tUFDrHftSY8zR0zNMvXucpO6FzPIAtGBLwfau4OqOE8m26fgkgCJ7DutYwd9oAxv1
XOaQADLUU1fvzx7Imu9VqQ92pxcnxdNaJSy5uGLO/K1ZPaB7uU0JeT6mENiVV3NTYwAN6pFuerSw
1SaNm74BzBMOo8+y6td8jTyJYH+KhX9Nh1I0N6prEDD7TMoSVxiQ88fIltRcVCqB1zdH4r/mGNiq
liEj4dOGl21zH2Lj46UZdA0sbyLYQ9dkCX+gGgM0hvjn2p2B69frD5EAT3lwOdn3c0oGpXulaQwd
OVbEpPhCQ5oX8TlwyprZXMG6okvC9j1GAwcDV5xKyg/hHsI7ixgQWgExYqUDLJEAhAJ2Kb1quh3R
CLRD1+GxhyQz7MlJe2Ctj9p1WV5HyYDV43j1xykVJfYmDG8+lUWJr+JFGGp/YMQZX+owghHJar5l
3QYlgwECAvutkxXKPa5g+o+zJGYcYaKAduK7EoMGiFUxSc64tRDCqRn8L7LultH2i190A11FdjRn
CNQG89BMyMpuEenlpxMPGo+QtHkAreDQK2ImljWuBPRx+zve7cW8uE869lzsRW6+7Q2PCBSqS35c
doYpqg9Tkx09SkuOuLowS/e0Ynng0SBay36k2eEWuC5VBm+aw8HbDYbDQnZMNxjaLiMcSpt2QKQf
f5MSTE03FFgygGk2SF6AW+wYHqPSBWijuhbYewysUjcoJkNxpzaIbU8Arnk4L3uDjVCg3yE9ozul
1QmQjkJnRis93xWZBSsPMktfI5Zapre9oa5+T+jCsjuFY4f92VVN7X0asbzcTnVShmv0onpIdW3Z
ZRyCPDrFYgqv0gqClMchzNjUhrYSjlX7cSRjzwg9MH2DXODfSFLn20MGnVrzxTaE7j+KJcepQYrR
Z3cHehzYvg7FunYrvqzsD+sn0JIQjuxwh5pTnFhiqOkDBCN1c9kDeMbrPNtGADOt0Ml1dsO7cwEj
vO1tLrMiPcPMcoonk5dDg2fN1hBmlFvB7hT1eDY9dFbhYnRSqb+pSQ4OyVYOvZtdmkaCG9t0IN9o
IWR5mnYyTBeoNYLoSenS5QkVeX5eZIojUKf14p9nfL3mqtYwD+8KQZvuNYHLOz46jqrhUfgBrW2Q
bvydEmxnP6SiRlWugFWTe7CICCuYgftCjrmwdPrjQ5WZe3yCfD2NQRdgUYHHD7eJAxuAcuMIYKZQ
tMN8OoKf03OCumy/ElA79pO+Ae+HXpNCmgiwemC3HUmmvwFGeEVaiG/y2Ks1DlXrwOXNt53BOxw0
plyzM1EN8ecyKWHEHrOJjncV0Ta7lP+Tdh5LjuPaun4iRoAgQTOVVzopXWVVThiVZegd6EA+/fm0
76Rb3bcy9jmz6kEnRQNgrd8t5mO/+FWUEuKT87P3yiQS1w6fzhuRdJ3ZDnjPC9gSjux6BTIDwIv0
hUaDDnnAbOVbzbCBIUeTb429x9ERclAjUtPyIinp/P5g1YOlb1nsCBqCpXTzj6qgF1vNsrXVdgpH
6W3ccVCARrZsPMLTTJXderU/3oZtRvs39xbhTL27uIYhlhlzekTpWunOmnOEI46qXXctO4XulxOS
I1U0My2Bjqij2xw2dl+jQDarkoJHr8QY9NYGgR3R10Mk0eCl4D7QGQi18NmEUKDbrGq97Fte9+K9
ctuxBXXQ0bJBfwHlpCff/wZT7DJzLKjtZ3ojko7mNnPZALOuTR8gT8ppbyoon2NWOZe13AvD2s9K
4636wTMc0dpFmtvmWjNZdBGip2nDB35jxZbkI1hUlt5KlWfLqnEvvZUepDOjX6lsZolgA5gP1lJn
ULNlTDFmucq5VA8dfSgmbBVuqgj5BC1gETRHOSwxg0Obrvtd1swgjL0MxLuEY3lcag+8JhwqgRk4
8pcv7Bz4jVp60EcnhBTdt1FnXicrweYf1lX3BLDfnMKgTSPan25+Ton1mPZpW+llV9DYL6gKW+dX
lclErQB6qGpS25ldqNPFg2T0JhuVURj0v5XVze4h9gabmyf5IwcfmlPSO3xlfYdM6VPUd4331M0w
bushzHS5jqpe8mpjMd6TlDGSwUJ1Yh/sOQxJLOznmWGnpk/eRBrKb3RmzcNYovReDVMo8vWI8tg+
aHtQPy3pZg3yca/Ua8Fc9HgD/9rhLPSz9p6o49isgyRLY77Sun/1EQTWB39GK/ShAb8HJII+ny0q
8jK9AaJwW/Ivy1GsBlMHqMtivvkt2rGpp/qTfHC5bgXIQueZX/5YLIyEZCavtevjEXWFSTp72aMo
E3cjqyffVKGaKF95FzBQyqFw1V0q98SAhkgEqqCU28oBXdsMKHc5Z1xnTg+RqHUN9JD31b6qUxIA
Wa74q32vz4BzgkQcFyew8Lf7TjES2hCoWyFC9Iq6YRwJZwGHFkoDk8Q7b8gCuR4lBQcLrKuabS8k
skTjQeTSXl10hJ4cDAa1mgMTjmGyZ+Z3RHzg0TjT7FAXCXPoymx8SFCNV4Bx1BFEYmXkYWiA5mlL
WZwdrDC0m3uo9PAlRAdQbH13sFDLd6Wn1oNVLM4xQ5ZqbuARWA3Wgrp6yyQgKoLJaSv0rBmQ0NpL
4xbJYeOb18CjN1oDcTJVePIKuPy8C3W61V7p2muxjAK2rxzaJ50xCHWl/KD6NnmqQVo7j5F3kEPA
b9ame3D6PPil6sx6Rprjn8dIozloOlR/N/wYsC+TyaJYN940ojxvAxKdaAHmH73fquqr0Y1oVn41
y26Ve1mszlAXTkKcXmmVMt90sWvLYwFXx2cHyWyjyEduvNWiU8trEoDdrkCfUoKpe4es09xthmLX
eYt6sHk74bpWOm3vLpqa7wDkZbEulzbt1k5Vx09RpqnmS76sG2gTvn1H0U/uqrTrnpNaYdBQM6Ti
vu9jsN65E9FXL66WYEf5uUSbkuQfwI+OFb72lyoX95XvzAdn6WI0t3NfUWanPdgyd55bX31/0XSd
eYp1ZpwcN3rv4YUOl1ESCsEGn/C8V6Ls0Pvr3DxbltvP6zEA7nivekfTqzQtMXyk2Vo2GfzsxMAY
+fxYRnOF1svTTKHwG9wlO8eW2tyUbHEvsDLBD61QOR6LoBveW7QUyaZVLqtLojOeDqn2S4zSfjeP
j3WHk/lOJnOXvPnulEw7nm3FNtg71pexa31vm8Xsw+u26JW5meo40j4aD9e5m/B0jIiytIPRMVV+
uAJBWMadn0ehtxvTvL5AMnn47jd28FEN0jSogSvnxSp199VtLeaSttBU2bbyomFeD+kSPHZNniXo
JGmId4WX2RY29pikKYQcDTRtFeRO9IAwM+02/RgQWEbZodpnuBWPpL0aY83anzyC5UXTgGn3cyne
B3dMzlmXOPaqdWZgxqKgVXuQ4cJA8CZODaqYyWrJGK96KJCL66MFvTD6i5wqiVMkmaOXaYqgT3WS
pjFHAhvZlq64vC39PuBQc2MQaOoqzBimFsVbJZr+J4af3NzXuQav8adxCLaWlnVyTHkLv3rV5Pm7
K7CGgEex82zGYQKpcLTmCA0bpkZvOhUn/dZLujj/zgtMkGjTnQ4bgxGeDFxO43LjOW7+veF4PIlJ
mHe0uLlaB4tCx9Tao+rWSye874NxWrXr2TlTmkKvtV7t/OKVg4LmlK7qKJw/HKwMp7xBc/ahdWas
Y4c6WmzQ7aXtbUa64PK8xBCb69TLQBRWDkxvttW8hPQIkhx1PymDXLHrA8/Im9yYqjlZttbsa2aZ
Li3UBEOitHZsFA92lDu3/ay6aINQcIB/ivvRfVKNcQn3yNgEDmhfPUZwxNDfN7KRY7LXSzflu8Tt
2uKgurj0b0aOaOsIPgwdyjxf+Hjm0vX2htMxEbtYKnjymJYMvCOI+6e0C+nUhXLbL1PSePOq8QL4
Xxvt1LMX9qm94TAsiE6VmNuRWCSQo30ZtGzui9c8NLOFptyDfhp3SLFtfnU0I49nFodBaLc4bBpQ
42O1b7VVu3d8jn68NT09/Dq2AcFXLWYLd88+uAzrEhetdQiFjZqvRx3G480bht6LyXonyqF9psMb
mLihwacQDOrhLeIKZLpVUfIzNm7krOLeSdN7488WOAyerOROkon8AaARfoy1T+ebG6GCp4ImX6A2
QdSW73PIMlTGUIbDczRiHNwWSdlReSplWIaLH4ldl/YzM+MUCmC2KJFMqNeddt4VUxdEd0JE1MNy
CmRzZj5Kkm4G3V0kfJnnd8G7a9Em8H0W81vuloPZNwvV6yaImtC+G70F0sdUy+zcRy4amJ3ty4Ua
Iwb2p3POLQ2AvIadThGXh3CkNYVpWplLHZ7OqrG2urYb0ABX+aQ8Qs1xQQu5cVWGrnUf0P22TxO4
lqjoZ6cLGOIgMT/Wlmt1u05I1ex8Q5+7033gFLcKA5zYBq2TvrY9nfXKQ5sPuGVr4PaUheveFWGU
tJsZnfMCi8wcEvRRAaYZI3R8yE2SecdRjFTdljvxUUys1eHRiVOKmDzrRUgJbkmrvu1FnrNBFXHz
pjG+QRuNov62NGZ80WIenKfQxIyDgrasvkpdDi6nzIzCG7q5C78wXaBBP5qi6V3JxJRcaZlaQMSM
UkquJ6PmYOcEhGFg1vGXemfmztxKV9P8IFZbktMERmVvg9AQbjSU1pT+cJsFyLgP6r5gHhUEYLnt
pmD5MidhcC5xK2mqZZn598B0cXkjrNrEd5E1i37HUe8uN67QVfxonGpxNMVTmJaoGiiuZmSUtQke
Z4TO4yskuf2tE3BDW+n6fMNJj+KFTTrxOWYXj4SsuBrIDqlslbyQOJePh9FGaw3BY0x5ciJ5cd3g
vpto/5iXsY0KizMjKpLsByS7ANhDQMBq8TSBcc9FQGjkmo+R0wWRdfCt77LyJfdhd/DTlCWALN2r
vevy0ONLipJerpHD9nf15NO7drVbPqCCvtirTSenlbRn9U37YinP8J/UToaw5Xjj2135DmLFPljB
QqIAGlSNf8IGch+9jGnWakk9nBPVReYsUnsK7tAmQLIVg9+lIDvVBeroddkdLbwBH8wfUoCIAL9x
fMRS6tW71EOwRM2B3J49rLf5Di24ofuIeaX2NqXeRRATFCPSyEI45XSKqRfT4+Rny7BnDej3rKGL
33iLM490/fbI38+S9pdRxntPRNuwU1R2ts7GID/X0RR8tTGEvPtWppEjxjieN7YfdGpTDTUWUW3X
+bueBsu+TZWNWwJBezpuZRx2x3zqFXOmUcypO6ef0uFrxiKKVixfn7ke0Kh643spOufBtdAAN6FD
Kn9WFQ5ceGuCN4pqBr96WBNIeopijGno/lFFhtFseEP+EJmLc2NOVjx6qi1mOKp2jQW8F5Toirmp
TVfa07ehcwAGi5Kv9RC4jYtvFI8CzDldCiejBXmU4IScS4lBLtCPSo/OPVhFP4CuFv2PygQ+rhsF
BgrYhJlm+UW1ZL4YaLZhFzcNxegu9lHRVis6qWkjvaQg6Y3ujoPRzc2A7StiBEXX1pXcRInGbFG5
Sflch17SICMpPb3ux6wlut8erRrtRlQ94uDkYwvlKG4o06NgI6w2eWbKgWvdLrK09SYzQzQ/dAB9
VL66Cd1NCLwfU4B5XbliUSD00Nru3xin1XnrwYfri4irGeHmAvMWpUMyvS1mAYbW0kuH9agvn+kU
5+4vwBreQ4YJMzoIJtNSebOseUtmceQa2lDxJt2RySIuKq2N37oWeRvTBd6Ilkuh1MYObt0uhM9E
Vp+K2zkNsbfLMnVf2rhtmeEYSEQ5Xhx3oGmxZQ0MJRqGFyjfCn1Oodl3G+iRaONLPd0yIiZj9+ZJ
nujN85PXRxiLwKHqcq1Qzg5bRp4LnJfdxSmtLAGZm+L5dFcQmvIWZGR4H3N7nFZmzOb7kpYv5QyM
IrOvxotwE/5ZPBrBQ3kYe7iKI4Ta2BAU2FU/kNA3NOlKVQ88QI6vpUfhCgGSOnpnh3kNwzC6NjYj
xI04JepFnztraIpNXNT0+1bIj9gqVwffHWfAdAAQiha9dOVAIR4TQMv0zgXfN8uhbNElXASek1XS
PIqgEhh5kQquATXDN88PvY9KZDX/DZ791hdC3NHEpsu6hm/6EkcUzGt3WmoMBEOUP3ZY2exVgHYR
pBdoboWoHHQlKBTK3wao+Qe7bxvv0NNjHOSVGGdn0sjYK+UUM+s9DokDp1Ya/Pt0Ef05Tq35nEi7
Ehu0TGW798rQ/C5bfCmrTPUwhwEN6isMRvOKEYljipM1Vwe7Q4t/q+Esf5R5hHdhyZ1RbRMvyZ+I
VsXk0LTO8KAaCPqLEGCA7uja8tk1upBbktLQT8aLyW4iZrXhy6sE2S5eo3wOb9uJqootOG3Ce/Zg
CyFYpCR6H0j1tHl3ESSRgoPXp8u+p1kVI17kiyhvbNdqp41WKsQ+EjNz4RHL9RCc3bYK9A171/ib
5AG3vaPNGpJ9W6rqzTAJTaH1yuruJWvc2tqlVRE8pKCTnK2p4MVyIwjsRgEwQpyAgwihyVyoPJrU
3r21cUa2mJ4K407bsgLH/LKUKj5PBkrvDqBTPOUiKPRtFnpg2r3TOOnD5HdK30aVc5FnD6GdbAtD
7Y4dKV9+4COGOaLLiVBwNw6UMxRx/C3oJpK2gIjVb8cH1V1ZosByEPD/FEBhCBAPepmCcF0VMjoR
MJUO29GE3eNkMf36qOCJ7a+RjpwXt8+674trTy06paFJVm7R0LAiVQh7H+lEmVvJashDZhH6Pmqf
oxaFWG7xxNTBIybr+dmpcqQQJmuHaQNTHvc3XeMnhtdYYPbD8wGPZoossDZZo1vElOnkRFspSg4L
hFTRAaJgfO1l5bwBvGTMDhr6jHD1zgsQuCaxfl+CwDHso2IWK6wf6Xe9hP23sMotFqBxMaUYhKg/
JRUSBGIHirNGJG3Gt8nKB0i8gV1xBwfkuHedbeiKcRb1dwUWWIxyYcx2RAufb8K5Nu4qDkqE0yMw
RM2ZsEAODo4r8E6QkOntXEGV/xhOUxiefbxDKP78KX6ywAzHk/GmkIAGh8amAnO30N1i64yIprIq
5DQlVtV+LdpaOwfXSRCh5XQU/maG0gvXrRt3L1WuRlx0A2YhOF8/2o4uYyqPbVc3JAIksFuNtrpu
P5YFjtZkGIqNrVPPY/eOqhaNPjMFKbfEt2ZcBEx01dTArZlTHmzQ3ouZTZdbcAnVsX7MUq7HTNLF
Da5MDlPBZnGDKT5C5Z7m1vSVaqckegnCK33Ikc70v2jiKoI0ioiAoBUIaeFzrifzQ4OX4Msk+xJX
ek8tsXKknNrn2Q1dBH0L+lJ+bqCKL2noD+mRfK/xZ55gU1ohVWrZHxrf+aYqa37IxcxHWKd1k+/G
dmheTWbKZz8tFgCJqZ3fBw7rnyMCFe9ilxrOVZJazYac7lmi8RcofP3AqGcVzYgIlQ6ctyJpLlvB
7EflGutdhcoZYSpehAad5Spte9J0ehdB2Cbkd/qrmb3oiyJvAq2VTuMvfZTk6bODkgvmn321eG6l
SV7zMjAzYsV+OIMN64ZPccFSM8QiGA/QQcDwKu5LtRM2pt1VA/z4y5+pMzeds2QP/Rzh012GpEPr
gkHupSCHLkKvK4lvYdzojNVmTov3fmmCeFVPFtJVjsbvguWtNwhKq3cf9J0EKhyJ4wZLB2EG1ST8
NeT09EZK3OziSMyyE5n9IQP4AmGJfU+JeY8qInlDh4SuXjVLRsQq8R1vGL1GvSOmOG73EXqnGL14
l7ffF85xajCRO8+0mkGyLusmzH4hU4r5tzeZ6uiRKlPfLUU5HNpFaz4NWKSUD9b1UELDBbwR2c9z
97t+fMiX2n3XEqnpymfoMem5egLdtkK8POiHPERSoMHdi0tf/iOo67Lfl5G2fxPb0cqtYejTfJih
5BmXOcaXVzDIFHE94VHLAKknFoVPpGngd9tG1s7az5uZ3PTSqawHXy/1FzAxeSH7puqNnbZ6MBQC
Yg00G1AidemgV76bpD9Y9oO9wg9mwruZvArMeDILb4CIMfojgC3zJ5dAgJHbrAEA9dAH1IZhPt37
LmIs9rmG+NC0pY5apXnBLjMWqvNeRwLZku8WJHyyr7wxu0Mt5YRAikQa8aUixWjAKM0BPKWFnk4G
whRUhmZy7cmMYVqzK3y5Xhp/whagqvDnRVB1P0IciP3SBZOiSm9nfXuBj7+nkmmNKBJ85zVXMgQu
N9jETrU9de0TBBX2sjK4pBpYaW7rh8Kp+nw7+JX62mfxTNowJdmJTjCngEfn9LWxZ/wso6yW+DBa
6Vwx23gmYCcc8xHQv46LapuZi1QD4J0Pge+/xd0oRk2R77ez/VB1S3wisie7G2wPCzaOYq3z5xLH
Xvjg+VNlU5r1GabvtXCFZYsHMljoHXZ11qooWKNPUd3HUjKIT28AbNHIrsrA9SezY9ArqS+P6PHt
1j4H84C1am8nMi2x82AFLOOncCZcob0NHJTAtIc0WU689TDTKx9vCsbw9MgYv8BiYLOyC4viVCft
d6/xFkHbh8hpk6djgye98vxol0bMzak2tZaSPNIsoOQm+mkU1e+mi1uEmBDV03Rv1aEbPiNSX4Kt
rKeJckukJCg4de9j63Hs+ZdDdEt9s0RUGbAKblO9TGlUNjcJ2x9dPGMn3kNSm7AoQORfjNrs7MFP
ayyn+Cz9OYSsCWQeEk1p0mI45hbc/r5yJgY/X1JEmm01xWX8fZk9XR7nZkqcQw/MGd+HkxTeDXF/
bJSyW5JyM4nMN889a5oJxJXveZgzCEP40g4yW267IFfRPeYirFaSrhQDFzToxLgnVn8vV+jvdE0X
xOpSFKt4SLbAHdp6quKLa8fkcLY3FtmaZiVIf2H1LMQTEGBUoMWJ+3Dmz8Kejyva7emC7bUMwpzK
CgVcaNtn0ntzpPWDsRdcxCHMAIKL7FWN2vsubVQg7GhT+GQ3S8UkYwnKOcMp4hMqyoxyhsOmwlAR
RmqV+9F8diMMlSc4KQ4uVqT72jkBszdj1vjDaI0jWQe87vDGUjr8YZI2/sh5AMs2QQ0uQBeAc7aD
9rofZTJRM05uCvbplxBHkTPxN9NomTDNuXL51iyxFR1k3lj6AG9nvoyVP+0qz5Pdvu8iMz5URhO4
EiAkeB5DAD70EpiADyZqMJwS/jPxrfg5sacjX+DDUnOs3iY+eh+0kuwO5AVl0RaGWx+Wcunbbd23
9dM8/+eQc2zz2jqwbyjnE+hLHDSVt064rr9OptA2gOMqx2zSDq45RHWevJE3ktIqDGV4h5OVsJPJ
Lept4drKXyGxQJqaKhToKzDboT6wvTfsWe5I7s+SJI8gXLZe0asrMhYEbdcFrbKdbYcJ8xnuHk7a
aQvrNCcJWK2OS1zr0RgOv6fJ6+lJWUDNNkNIQX8ORFyDCmJJe4hxh0ZkPtT2cDQAJ7fB0qOUNgxn
Z3Iq6T3ydnCaAG113CGaEHCyLQuqNNk2cZqOW4ujfrmTPiAovnQdjeupA45eoadf6EI6cofPhXZM
ug+6ILk4tNpW3MkRNwGcgQVY12gzmo0oabPWNL0C0cScIcDy6w5HSTySsQAVl63iTjr1Rubx9Aup
DQ1fhMqUdMzEH9x93fkxThIO6X1NpuiyJRZMPeGkJhCK0I7xUUwB3PYQRXRLiPL4zgpEbq991Lqw
xGHXbXwXkBm9nNCPZL+kgFjENOg7n4SxL3M9meihZtzsWyBmvcmlHMZvswPXDYA+hxnFLkT9qg7R
ah8TNPzLhq5OHSqn7FvsAACPW1QmKFodYgWQWNCI2bg0tXprLk3OJlIkA/NTvaY8hu4SvWrh43SG
qlXPfiOwJammuXUV86sXZK0xqnmv/4lxH7UOdhAQd5L5aC0WYF6xpWcXJyJmwotHGWZ0Bd6Y41LH
tm1vLfxNxHWgOkYxiEoCQ2mzQK3LUhdveTkV0W1QFJZB0V2ITZl5RASEdsC/w0aRazapablvadF/
1JgKsKdbU/aULFrJrZ4iMAX0xoMDM4mSeJfZcPp8YGF3Wws7ksw6CXX11LgxqEklqu53ZY/NRy0L
kBiAoYCWHHxg/hhVqX1Q19acSoCsaZVWkRP+8oQFaeTAxu9jOw8Z2DTb/TPBEV6zGpOgpAfqG7x1
ntc6N8bVsCZdpZL4WHtdsGxCSKdmGwySSToBGvtb+xIutJ3rZDyxo475FmoJ9ZnNPmDtL7PanIem
HObpFt0/9oiJ1BH72KZ4w0JaaFR/ous+Bjb94W6AC43OdWeliq5kkRsBB1Cs0HGSFbci58zKDl45
YAJLXT/5jj8gQ//bhVN/SmLjdbweg7gr6wZv1zetrk9Eu8vpXoyRgSLBvpLmO5QLAV/slGMJtPH9
/khBfL+TnDN8EALY5VsqidEnGijE5ci/ZX3vY2SwjvQoo8QR3NfFtoV3qkmBwDYDBJGOaIsiiihr
HTJVLN/pgjaJJZXCA65T7Vhy4xVREN2wvZHdqRzrIhsiTo8EmnGZhjN2fKLLkfE2ATEm8YLSr18r
gHznFHdWhWgFD3E6cZolODH02maXLp9AfBZcmQwbU7upD+P6EKocYyL02uDsFtI43dt5gma74L6S
p8O5u6ERXZJ1Wtj9z2lonXPpkmRdrMMBTOce1N8hfqryRMReGc99e4uspnS/2r0MoH2VZU2PAFKJ
/oI2Molxs6MbcDcZAhf0LxJCECSQLJXqS+qP3o+CHQa9hzPrF38ZXWieySPuERGbX2wmjegc7TdU
665s8j46FhOCyT35PLrbhxOVCichqo1wLTKdNyibvZAMTaOz4aauSnzIGMmce2NiEYdg0ontfCyV
q+9kBZb/1UfCZZ97JIdirZe5D56ypm+juxCTJFhFY1kkoyPNnPYtVlvrq+12Y80EX/7ac+GD7h/C
VkPf43WRCO4whkMrbWQUt4+91VfyOIAkBMQuSfmcyTQm/F1Iquo2n9DyWBcrZGvHvbixUNXkR4NP
O96xEyMF6LVNUxnqnnyB0g+Sd/pJ0+1JyhzOo/TbbptO3jCiSu6t+IidOBbrZqxnLFx4DmzrNgCr
J6krCpPoMcob+SNrrLg9NkHbBAjRQ/oPXL3eO3tKT6hQD0lHhFMcjDnYgu8EkGYdKpj2a71w9DW4
5sokv0mSTPTvgaDSBgrA/L6t07l1HhSJdMmhzhAfMJOCyKiVArdjJnCRxfkb6SxTvEeSq8RT3XZN
fWLsL1MltON23bkLWxRuC+9MHLEFxVTr0lJO++IOjQcrPXRgHOOUpWZTdolbnkHJjblxPJQ+1uh4
CP99t47wrg2jS41o1HRPzvTy0w1GlaLC7bOPT3Jv/5lpLckuRDiihOTglVd5qvlY2gFip/4emfCQ
Psui3JbI7rggeiaxWqz4JV6K3VDbx+DQr9e8qU8Cl+1/CyQNJIoiwTwQBoNc/YTWq/zGhPwEBtnN
JFzHW9JDNkhB7ssjMyrW8e7TgQKXPNbryFAmJDNTibEgmBOvMlAtbmss/Hi4n4p23o6aoSca1dWW
/oCJgtgG0FEwlHOfm3bYWZ7/rcKhdhRjIk8xjoRo9ee38I+JEbYMEZAy4t4XpKZeh5ergQidpK6H
e9iO7TgfsvJXGH8lm+vPl7H/mS58uQ757jxsAn+Cqye9TPYgsSIN98Gj6V/q9WyO/r2ytv3at1/S
6l5vnHhfksGwrhngeCo/mz7yL2/6b9e/iskF70gkwQo4Tr/TSzc9Q0zVFvfe/FPdTzuU5AeIksTe
JeEnD/jf7xzMMmQgtuTer+/cT5m+J/qBkSvNehkeFqIyaHNisSd2IOSkVA0Ggt80nKDM2+aiMu6P
s/NbTtauqfNPPvl/PgfwNiEur/syXPo/w9//MlVA97g6R+LK7iFzTnG7gzG7z9qnP7/tf72IzbwG
vm/fs68/KihZxxT4Fe5tt3xEvnfrDE+Z+/y/uAhNKqg/pZm8njaeV7HTe2403pNf+yX07F/Y1h+D
xPkkF/v6XlgW1CC4//wQGFEFV+vVs8JOBKohQCl90/aT9F+D9pNLXK8NLmEL9CSebSuKRvtqzJrd
jCHDxGV2Qnra9FuNe9Q76OLQD5s/P7LrxX59oatPkRpa9QFl2SlrHvv8KY9+y/BDD6c/X+Vfntjf
budqqaWMKVgKbWenTn/I9GcQnpbP5nJ99sSuMp5VkhdQkzyxwl13w8nh8Jq3aL49/cm+8dm9XL39
xjJRYlInO/npa6QeIvenW38y2uGzl3L5CX9ZkeSvGTcceVxTdFbxAy9FZE9z91+ulutXfzXRJRkd
PFWCqxAfuC7smoifr673+H9785fX9pdbSbEGUHyp7OTgOcmtXwEKeV7Sny9yeeR/PUD/351QWTq2
kKycqztBDtBYjfCyU0U+5Aqe7Eb0+G7/fJF/fSkB3LviUPQQtv39TujkkDAzA+WUNKeAGNmMnFE7
/amn5pML/eN4uNyOVGwwjg+E4jhXq8UfK1skc16c0v4OXCPt7nDVb4l52SzNt1mB10FrEY25W+Qp
8r/mZHo7ZbA2EDEJcksCjz75Uq7z069/0NXaMv3iksrLD0oWuS1IPkuVhNmNN9pqcNAxP+Xtv3/W
f30CV2uMqReR1wEHncZwL79XhEqWATTmp0/6Oqz9+sauFtrit8ClbVyccqJLS2TKGOsQA5H0Fu5J
0gtxWuZm52N3+PP9/eeLvP5iA8fn1HNslN3XX+wQ5LbAClKcwso64ZNESXcmVw/xP5l91nP+5H/Q
Ko535Y13V5LUBAD+2WiRf/ueAze4DDCg2HO9q2ecOYkaZjR7p2aTDNvEYnwKRn5VfXarlxPkH7eq
bE9iKlDSd66e8WwHEWLDvji1/RNg74qgtIIuzf4WrfxHd0eWFtrbYv3JA74e4+FLhjVRznjI+7i2
d7Ul5Ci6NAjTfJbMZxI0sh0hEMxkzsYnb3qx61sgwQzEZvD3gfwwbXG+vAv0LjPJYM0BiHGnxvKT
X/WPM+rqR11thn2azoa0t/k84LOczUtK7kFIqtgAfGHXuz8/gn9sipeLUVs7JOuEknEZf9+vGoI/
VRnxBPz4CehnpfWv//4CHn//Mg2KBKbrTgmwEkWRaubzBH/nOECI1rc/X+E/Zc7fvh3u4a+XuLoH
azQqoDWfz9RDKy+4S9yf3PODm28nErthwY8kfoxt+Ml7+v9cl07M9xUFWHi1NkB7iT2sxvmcVw9j
840kxI11ceqFJysgB+nDDCRNfjbQ7R8LkpvlMfoMBWS2CSXs319Yh3ulhcJfzhY50n2JG4I1iVDl
3k0+WZP/diWmYdt0m0zFYFbI368UtFGkp7gVZzeWdPd6HWVHIsPRRX0ytPqzC10/x7AyuRsX4jwQ
JvCAp9QCryQ0l4VbHPs5DDZ//mD+9Xq+BJn/TzMTXJ3RM+ACHbERZ9nlq6In5OOsyMRvy+Ofr/OP
A1F6F4zAldLj05fy6lWpGCkSMheB390/9Srf9+1L3Op10LkQM/I81uL5z1eU/9w7uKRPbQMqQdNx
vaGVWNk7d5rF2a+JVC1c66OLvOC1XCB5SgK/bpXr1DcdhN2N2y32Tzmaeef1YUBCcdY9lBlk1mJj
DF5FcVb+D2lf2ts20nT7iwhwX75yE0XttuTY+ULEdsx93/nr76Hz4hmpRajvZGaACRBjXOzu6tq6
6pzN0KCxHfBtkgvgEL1tip8NhlwwiS01TgccCr3Bo4fB9Mw+VaVoDTjP4A0T5QHlpi1tpIDBFyBi
QeN5idBE9M7kmDnh2SPXP2dvEfAsOWPqzKbaFxRVXLjTyG0BD4k6C8whR3KvovzH5HWh4XoBMDwu
OLuQZSucXEEdjAJgOgPGcvoJYE7TaD0+u/ujm80IaMxVGEkFgd3tdcvrmAdfxzAdFZmxAXYAsA/G
7lI3QLtaLfx8LOyb//DWZt5KI7YUU/0cPF83HasP9KE3b9Mn98y6mh3Znimu+XXnA/xQR0v71j+3
58Kt7Mcf8M1wc/cBPNJv5K2SJH9zyl2F/CIDpB70nk7H3vWfRANtw6LO7KUn2ZxWxcs+PKagc9XW
tRPt0IBFEX4XbfBYvSiokqZJ+A8/W4gr4TFQkNAQrExHvwZWE8apNoEMMoYofeVSvPoC4hngcM17
juFojImZjTC9/s0XaCi0Qq95AUWC2y8YeAnN74AZOdY1g8tVvaBuu/YGs4+kdRxPPzEZjdZ7WY31
FnHtY+FLmoaIB2zbEjcDshJ2qQ39Karx3n8UsvqsurViaFn2nE5farH6T5K+tfBqnwO8tzdVK3/r
dK6LGJPHS7ybTsma6THUpGYvj+XdW/a5bIScAIVOCe6RONdMQJeTFgOYESt0W9mzgf8MCIjiSe0o
khYNBcq/GPGFM4bzJ0Sh6BxMIpvCJh1KOceo5kdUn0EFF2G+jfEKvUxYq8wVmn1aXOGVWEJvAC4o
pHEFsYxS21W3CpvKYORil0Te2fN4tJBbgV/vwARuqeidRoGc6d1Qi60C1fmKxjg+R+XkJYa3QYVS
kYDFJhOaNPB5lwOalT1iYCFcad3wBZ6hHuPxwAR4fLJLOosMSGI1DgxGEqlJKZ9JaF7FukU8wMUT
sJkd9EkW/UXCwPJjUd+lTHJV17KIatdUDUUpJjF77KUWI16gkzHw/uyITHZBO8W+5wXGiETAsJbV
Ca9am3QSn9Nk2kYArwLaaRxZdYreZwnI+rqiATYk4wTMb7EHHwjRwdSc/JADaiFTTWaOCiLgLPAw
43GfgSqteHQzGiXvWXLXowebrymGn7sP+BUFTlRGay+P6qdGLE4poxDdphWCEl4CmLHQ7Nu4/cFK
U2SkSQZ+JyF7BwryOi/Fn3gc3IVq4CZVzmNoWHDQhj1RfPvi9wjwACiWgjdYI4IxhJ6ogHste2wQ
S+i9xEcGWmlFipSF66oiQJBUdDAg3UOt8tbeFq0Goq2Y4Y65DkhXt1/lvRUd0P4blTYw7h5r0P0l
vRVGJLMVxvYZQfD5o1phXKLgt6myn8CqhkZt1nksanlhYAuQ8S4ksLxGGAQByI9CgfmdI8ZAetmO
TOVnsAfuFqbjL8NfLUwSNJ5nETxrLLEw9D9PYYuKNG4G8lGAJwaATkWnASZvHi/r3rBgBxHCwpJr
ePEiIz5gCCWTPELQ1NbVgeHLadWAzWrl54JPidIXRcksXs41YKTI/Bx8XvkohhvTokUCdKzwAP6F
CbHQ8MM++5BD+ePxou5tGBY1pwNo8uM1ViWPCljUkuZDUoaODPRsYA7RlY9A8wSBWUJ5GuDmAO7W
iEGYpkqqJqscEhHCNMeJGNfgKuGPBV6PMOCLjo8LGKUcUTk3ys8UXQRh+ALQVwCsOjEmO4WAwsh+
f7HRJCojC4G5VvFESOhKFmBgsOzBDqKO6FxHiJOaGZvKf6EoyOIUEaEMh65NQgqwzDg8Tff8EUE9
i9YYEZ2EfGbwT4+PbulGX4shvL1YYfoebM38MU9gBF0mPAHEFV1gj6Vw93Ep9mwOYbAi6D35xlvU
U8F4wJ47RsLvEV2RTHxugJ+apU6c/EbHki6mIFRHS/fpseClO3Atl9jFsUD9XVBG/ujjAVdMxY3S
O1zR2I+lcPyCTl6LIXZRkAuhn1KOP2Y5YAxUTwD1IlrZ6grV/7kfFDQeTbdGFlTtgeMdukCaTHex
EofbEXgElK+ZhREXBCz1mijC98AtyMRtFJsMM/69rxxHtO6g1oDMF5A6ul8pggXI4dZ6vPj5vhHi
NAW5uQb3g5MlxXl4RpFjEWh/XfRTAKA4amWGP5z4AhrbYJDHbzdBWVPu4L1QjcV0vSSqMsp7SDPw
UVe2DZMzHabWYuUYlpzDZPr0nAjHfuS2cfSkyq4mU+QtnDDgKUQNoaCARBZMrbcCBS8a0E3Za0ee
a60ScB91eCrjNTDcgT1X6WWHtpP2IgqcoWDEF8aDsssLeS3ak1VMYM6WD3HprIJXK9YwMaNG4hic
0vaXpB0woaqL0YpDT1wM8ofOCQbALWLLQW3ApCfMgk/jTsGQFNCfSiCFtXIKMspPTSrNx8e/tDOK
iqxEEwRVRs5L6H4OREe08nDeMcaEDXqp2Brxo4uWdEy1swHIVFEYwmzxq2yHNIbmu26V2READ5yb
M23EUyQ/ezcJDXpuff/Ut/xLUa2L2GhaGwVGAODvlHawNCCxVgwQp7Rplac7KTxyjOOHNeXKLTgl
NHAgiEdyhpAFSfjt6WDYBjNRXOyfMCJpCtILO6GqUj3nHzx6N3Zo3WVz3wCwjtkXb4pPcb/3VaRb
4YSjLzKp6QCU4Z/iTLXLMbU9ICxo4k/gvRsF2v44j0b0O2v77Z3HZgNnX4B/YjVRJm5DOLJoi5UE
/wS8JswZhmhrA26k5gAhhfZOs3DT5+AC1w6thaJCvtMIaDIflVHxT/IOKJJiuM6GvdJreiLHVl6+
MSrlotHkEUsTo6ECUq/mn4p2fowClEy2bcHOh+F9E5ihjy/PfVlTQOMJeo1QrEG+jSj3Vm/QzMfL
AD2JTtO4951EXI/+Toy+OhxgHJ1bEa/sgMQv7FH290mPErLBDR+RCSAmxuCZlcZsaqAfewBMLQvG
KPsVBgMDAJgnUUhLNO7O/PZTBSKfAY8ioPnjNjrlL8EbDlw9lr/LC7Dh1omLbrSLhyZ1yvbcRVqE
SMLK9yCLBWVhH53q/k0Ai3f7+/H233lK4vcTNhVIckote/j9YueZvVoamAsuw19d+/bv5ai8jCqv
DP8okCGr2lVNNk5jdGr6H2JV79UCJimVx1Po9wzlnO5icaxJFXFfEDjCL7PEMWWl1DdM7GFNSpqt
2CFPgDVaIgeeitypx7ZbY8yTEmXd52oC2oEQbcAcwBqjRH+rxuyIxBRocdOuNUBjYvUraOcaUw8h
tW3t7npCEoqrwpxQo0BDhsWphLnEsPPZHSrW5rBm9pj1tVknpHi1e824FUM4tVFTgjRiQHPduoMZ
O2he5Wn57b1yzyI0PGqgq2KOn273TAuVlGXEkN01a1SnTYwt6bX54R8NF/hS289/q4E3wsiXIdQr
QZY3YdtiJzA1g99y68cC7tXuVgBxVZM5PhrZ73PprcBQt2gfoJwJf2+BbmUQ17VkNeAh9QG7U54x
EZJinAWTN0/DFtv3wzuEhoeV9WZ4RNF7339oJ0/v15g+sZVtS7lkdx73Wwv/d3aqcHt2Dfh+y7SP
2F1taXhX0AzNDU2Fst77pImQMmvQVcjXY66mBqooNMTsLUDU2aopfui8jloWZT3Lt+qf9RBODyhn
adtFWA8mzzaRyRjKiXcYkyZm0U5c6bxKXCtgFWO4OMMJ1ha6eUwUBGEnsl/diqaOHO2ECIsEGAzA
B3eQ5J00p7XmS4wBk1N8KTbanl8LRmnzP0D4pZkCxWnRbgIRjYG5HqBpPCTzRmAUG8Hy6ftIWx1h
O6ayi0tMcrG7ydbsdHCEd4TfRrYRdc4ANqkh77Uj0Fm11vSp61tWS1Q0EZChmRVRy61allkkhlKQ
zGrZWp6bmPy6NNFHYoP2iWJV7pOL+QpcySLMCs97YB8EM8NuPsTRih3F8czMCRzBys3EemzDFu3L
lTDCvmSSKkzz5NRu/eTQPOT8/95EzMRCCItRoWhVCmgF2HXQxNBKofe9OVgG8nIz/PF4HcvXTJYV
dI+gCICXsNsTAvxNyjBZyaKHPHYA0GIVm/hY7DwjotgNqiTCRIkMoOcDAZLmC1brngm4LzdzPYN2
q6iSCBPFAdmYLec19Va3rvXQQjxoittqlVMaXBdt4dXmETaqAAlN4o/FbKMGUzRmd6m4GO76r1tH
WqisHXNVwoIAhbge1pHZ6NyXAfyup/+oDYRBAvyHxkUCFlTZgG3Qa13bxwZngE2KsiTazhFWqQXT
febFWFELr5hgaAQxoNGcWMqCFo3fPwdEPqx4BdMKsob1DObsfPk1HvENmuVZsOLoCkTAzsHI4S2b
OB206uN5FKPNEBIYEYSM2/QvrumNDOJgpgjsr636rdKAFTL1RtfzNbOmed2F/boRQxxLoYHvCoMm
87GArtdg4fxAPkE5+/vnNzTaXW2YTHgFH+gH4RSCtrvUMbhvNFuQi5oRbHUIrHEMkySGShMp3NvU
G5GEcwAnlyjyLRYmHOTTbFcZIwNsvN6arOl+0ezCkt/Dc7CG7AY1D3SNEfvIeY0f5Z0y+71hXbwV
mwG3SPkVmiDsoyztvto37+Y/sshu6x6Eo0rRfMtK9x1gmp96WKMa5QiQhm35Z+/AGfknrycuu/Ge
qMZ2NtuEt7oRT+ws2PkqDEd+i5/NemKiffT7Npc26BiMAHkexUjNv/FOIpod0amJ/UVrMH5+Fevy
nMwlQOTD5oY6Jss3hSXqgwGedwOAxhQLv6iryFbRF4oCoiRKhKNvapTfmzrmdmmKKetgRr0/SUjB
Xqf+JPlunZ54dCgJZ/Di6j1mvhVGpq13IcGcE+b/fcKs21fr5YIyjAEsy8Gd8UZiavvsHRPW/Zvn
4F3VUPfM1jPyd5alyP0eIST3+Vou4bCnQWIAhgG5tcUcACNemaGpGtO238OvbvmX0EiBlw2WOtM7
NL8AQWXWtAe8BTeBhzNNRt6Lp9C7aghQX7D36PVEbi2B0NcMzuFT+DRbWVAr2ekWJG2gGAuesn2l
xybNUC1erSvxpPtg6gQFN7CO7oKtdGjMXbUV3WYbOrbN7Vdg5P0F+rYvMCkb2Yqi40u3StJkESOe
GG7An8SZS33Os2ONMz+BLN6pdwF8vufMZoTX+Q09T/iuyd2d9pVEwmSxcjf6QthwO0DpgZzY6g3l
uV/NIU3m1MZoIbFEwQYgVZth3a/mRNZzJkMDevsHiBQxAW/T8yN+IRRGq8v/tkEiPEXEhBgunrAN
miMd1BNe90+tO9kgfkGwBW767L3+AP/8qjBAYoGEvkRiQTmJhUj/5hMI+9Z7YQQoNHzCYCYmiAjM
fOcd+fVkRE62Axu1wZxpAcVSKnMjkzA6SNdqmQEpNo6hKPTYEb4TbQzNm2hX6Z81h7LGeRsfnD3Z
aaBUgtQLasXtfgqbAHH5ACUrDM2kCqKdJ2FSGhDEpwmLhQm4Tvm+NhgDELAGYFF6EwTaa8q6KLdI
IhKBCjAs3jSvq7fmvN5DkJG6HZaXHj3YC/+vktCbkyMyAuRZSpVG88nhssxp6LCtDeUpc0YTvem0
KJqqKEToOZPBiIwH5Qy2nZnuwWH0fXq9CRQit6A5BNp2EkZpaGaIeAUmooUj6tYYUwPtmtmYQKmy
+LXneDACzElCiF0YCpQHxOCodVFPddEpXBkFwlKpPnAMKhmnCgbe77oQ8KWM7jAbK9FkdpxRH2c7
oJkMtZgnzL72wU0hQ1cZFIVaOt9M9eS55R6m0AKl5t7/0Zhok8auH1DmO6DlzdFAI6t3bvIiV+Zk
gKC+0xW3NZN9sgdT61/WAK91TyYsFbjRVU3qoAy59VJbNWqcx5V0YnWaW1yMbtE1rHEy5j0QVhNK
jin7OGrjntvJu+lD+bYYYCe2QAjiUAu5S8HetSxCwyum7eUa8CffZUDuebD7VbfuzNn+Z45/bHRl
lexntxjhQgMzRn9sQmaVvj/vf5ZKqDygwlvQGkB86wL20kDhGE4vojW00hZJaHQkC16YZdhQoGdj
adkhPM1mEZwFh7/KhK42lHSpsPUcEOYhC6/uqKt2Z8/sZu+J4+N18e+SPbRZYmQBLbJoLiO0MhES
FJhG7s9tjbbqbjJRXbVweOsO90G1A+vxkS1GbQgZZeAxiICwlIkzS3vFTzMwOO7Akvg1mPyL0KzP
pcmtyi0zWsBbcopdbge7HIkms5JoMevSYcI6ARpC4QHJR25wOwIHKQV52k7DzVChoeh7NYCSZSJK
p2UnS477WhaxuWWrskkj+/xuXCFj32nG8NTomfv/kQfN94y8CNeSiJAEcIBDLUZYlXIANvyv7qw4
ERyqum2+ql/ZvrRFPAJ4xvj0+DDv2zbmobyr3SSSH9gZYOR2WCFYQE/5vkNMKm08s/pSXN8QfrN6
A6QRiszFE0Qf3dwVBf5O0sh7nsfFldTy8HOM3h1y17dwiivMSbObvzEw2pUs4gQ5QMiE5dRAW5z5
MTT8Xa/R0E4JYpc85rUQ4vA6Saq4GFCE33d+Np0I61cSArzHG0cTQ5yVVNX9TP8y71uM2nvnAvxd
Rxc35YIv+p/r5cxxylVCDNJ7Hg/WHY+H3e5Qn4SNb+WoVHUr8UdImZenLYmIIBu+55UJbN3fb8jg
0K5NECND22knRF0T4VND+DgVz/E8fOoc7/vWbJYHw9O5Xfnj8TEt1ccxY/WPfhM+NQZ5Ss75WFRl
YthmH1oBnhcCB8Hbf1QIwhLn2QSkpVm5gc6/nWtSs93HomhmcD6FO+N0tSDCf+Y5V8szfSS89OzT
Ykf8Ne7nJBUwiiaA9M0pX2mf/20XFSI3FTqPa+oAQucnVxaFmdSY3NHEiCjFHn2PgRHLA1QLK6BU
rYIFgOyZVlIAHifiyOOZsN/HDpoZtoL50aALoDcxG/7rgotmlc/Pvnk60bZ2IQC6kU0cYQ1IzRSD
Efxu81oceSveTDoguI3OgGDJAG6tldrJira3s6V4tGLiQBulFAp+wIqnLZ59gZSL4n1r1tv0OOxl
BJnCmXKYCzW262WSlZ4ayHa8lGCZir7jTH9T2If10Sr29fHifFL2dMGm3MgiTH40of9ZjLC41hJR
yQpRpY301pEol28pDrqRQ1h9bRhCIPFiTa/ACn9jDQZtAdN6/RuNvvrbG28DZxNMflBXWquauHB6
3HeTj6yg059s86zDuOG1ocRmiu0+LatLnMQryoEt+GieQ/eSiGkFTLuJ8zdc+YAQfT+cMNbzlf/z
7BLvik2zn1/pqc0Vy+v5RxbhBADoLQBgeZZlfJdgAx2g13NkN5ee8CZragw1yVpSSPSqzo3SGvr9
WGJ9bThWbctV/C6Sa4xAWgz7pqRfskIFnVgSxLNojUXXpDDDqt1uZJu2ccpFIr8TVx0yebxiori2
fkJ3rMXbqDWaLFw45fCWjMq1TGJxUiyC8CWBTO7gndKn9iVbs5ZgnsGPZFRW9pLs03OzF6zeeSx4
6SCv5RIHiVQkZ+QccgEzCn4Gu5Z+PxawFK5iLuif3STcOAhifEWMIYEBGOOMhKyYXrFhPTCx5FbW
7etuVRXvbcasC+mHWpoV+H5p/edL9uX6Gwj3DgRNLmswYbBjDc+NN++x5VvsbvZPQO+EGe1NPGOA
YxPdJrSbv9RLc7N+wl10fAsGuU7gd2CHteJ9txa2HEaaO73TEx3owaMp24JVGTB3Z8rW05SK8Bki
V/AYIpg91fvuHci0+vlptTriYWBYPfc67RVq6XXkeqXf1vfKAKU5FAlUMki9DHk1me+lfviZmGtg
osA5gugMR4t8etPrn/91k78/7Up00ACTmhuxyeBuwjsto0/rw3l1nKsgv0CXhOLtiVY2oOjUd6H+
SqRY8cqA59PZ3PYQGdlAFkW1nZZB3AM6AYgUaBszBgBGjQQS6VCpmBC0UNKsPyCOiLadfbAPof77
d2VVFpiZfvnGF0VvZjdIxhrXIgk3KTRAQA997CbeatFekbslyjyNWz3JTmFQX7QWTdDVAglzC/6z
pg1KLDAIUJG2d2f/+2rwr+yH5DJmYT5eHU3c/POrc+NFRgnTEOKkONcndi/mEUXCtzd/tH+EUdW6
CHwT3v9po2iIVmjlBs5rvgGJUxlfoB2iyFy86phi1cCuJmK4gLBwDEoswA2Q+V326qdgtDCLH2i7
LQULfMGP929R768kEfYsbvNeE0pIEkBFMxmyhJpHCJ/40X6GNFe86ImvZBEGjJWrqgIqMLwTcN+3
Tz3wminZLGXfyJSlrv1JxEgnvwOXJoZ9xlgHSpCm+8D0pBkpysaRwJ1S6CeSEihzPhumer0DFUQx
6oJvjA74MR8f0lJCC7OhypoGYE7ubrBZSABMnEuRsEsjz+6CLSaKtC6zvSkHB9ynFu5VtjGFIrUp
cpfSlGu5hOrLdZ9pqQq5dYl3cRnw3b5RYqrdVvEvStYHUMpQVH/pyYdHXyyL8TJM0AHJ7/ZGS6DS
Kbg4EHb9aKVOD08jImqqP0BmLQL6YKe90UR+I45e3XDMBwL9DPM0kiRhrAZj1rcihTHOxU5usouM
d513sMDlzBHzLgCgYV8ATlbq7O+6AJJ8D0oiN15Xgc1U9gQj+jEMK8zCKJGZeNaUAo7e9UOwKrnx
D34rPmEuFpTtHl4bv/zUmmIz6E//7oTuPp2wFCAniWFv2+yiymY/pBh7MQBUkQBvHTHIhonWWann
Tn+gVWa/0VPu9kyZZ1gFTDncQbuEMZiTfIXPLp5sKEDW188xLEdnHoEcZwCsalw1IHfXy89wVV9m
ghrwRDbIqD+AJV1vQ3HdSpSUiXxM/7MXV59EaqusBEE34JMa2xwt0Rp/22v5uMrggD6KL9GBu0tt
zAStMKb19PgchNnPPNoOQoUCrlGCkpuyS7SWT/GvV/HrED4pG3mdbkOj2vjRqrG+UF0z3PQ5tKX1
HoOhBzRW4O9t3qRV9chq2/dWaCinYAAds693qFTgah2bsUzziwj0yHINSizA3INCMX3tOo59aUJQ
WpoCcMWRHvNh9txOKfsCdPb0NRe0xDce7w5h+P98jYqrjAFxBO5kcDUG+Bl4C/JL2wSTzdZ5Bur2
9KNuWOm5q1jahPWs88RZAMQY0DeigBogZtNvr7M2KCAGr5X8gjFsca2GHG8XbMmZCgOqI6EED2JS
JSJF+8jMYF4koMqRYqJNUgR2OVH14Ecu5oq2yS98YsqSXkUWrmSVO8JThc6WFTc+iWa5q+SNwDkK
mh4qvCjQolgyvPzzEXgUEoF9qggA/7ldujAGIy8VbX5hHJnb8WDwFfVyWwLBcNSx6+gGXNeilYFx
qLWBoVl8KOvHR72keTCiGOEB2CKe4UiEKzHweSWQyvzyjrysNNKf+RkM8nb4TpGzoFOQM6OviiDD
ZUkQtCLjhYkNsFIPzRVYaD2dywDc7dCmMgZfLHwVCNw4CeioYGuufGOaLOklBlJLKf3becDvbUf7
FgcEhBkr6G7RoLNMfDHD2Vd2k7sX95kxXXEb6HgV+3yhlNfIAds/0hQgu7ACKwPibrZFVzFv1QXh
4Etjfon1KdTjXbWpQBWSGdIeNKutrmR2weg0t0y8xP0RCnMCrGzgdmPG+FYoSAsYrgVb5qVni95k
ylHR+ZYTnQKcejqTZ6OudGDNSgL13Gu+t5o6lvZuxS9cbFwuHLYmYprvDo6+48rIw83HN3ge+2MI
feYzGwRNMDPQEwJcoMoB0C4mfQ/aPH+qdK7si2nvxZIGLk+vi2MzxjwrmOSGxJ+McmzbaItpsDo2
sziPXlt2Cl5BJ4ohcjaoewyVKyEHn6Hk3NbvE1bTNb4PXryCl16qrO7QoKcw4kXosoI2ebvkyzAc
CQ5JABhitpjsj0PAB+5ubaZURTOgbIH+TOmAJBTr4IUxmPKdf8PnMC4v6PmxL8EJxBnye/9a2rJn
qJwBhDFdZhtaHLrg5YAwgO/BVDdm9UhUdR7kkFUbcP5lZq5R0CwX8+gUlJXVAMot18cYRw/usmSw
JmH/+L5/pzy3Rh1DjhIA3dEpCSzkb8t3pfRl64tqDA7mi/n6c7SyNZ7ZmzWj/8z1n9gI/VBjfqo0
crz9qWv4e103ns2v08lwMflmbrcwg3hvSvQ3w3BO+McZ9efnzHguDBCPo53HdV3j2aFcmnsbhQsj
oJEEjZ34dtLvAUoxLQXN885c+QaqNb1u1nFwDAaK67m/FrdiiIg58HJJbYHKfEZtyvKTfQ3cDaDu
YMx1I4Du/PFBkJOHMAS30gjr4+clHE8MaX5vjkaxVnR0q3wV291uZ4O6Yf37Y9T0wR0MfTt9xUda
+8HCzbiVTxgirmuqHiBP3tmUV2iQ3tnvtQG6Hn0tHo8/WLvQZQRU4AgyAJRPiWPmX03q4PV5EkGe
yseqEs+iwfInFl9cfIhBOPp4f++v2O3y5sO+0nPwwPgpzIp3DpJL2ZZ62FBuElnP+HOAkjBj0KC+
AEiSWwkMSMD6SciZc+p4x9+rwe3cPVAgP/EEvJHMkaIvREr+f9IQlUPcTGRA7Blbyn4nVC1zBt6U
PjTrmalsBOdm+d7IP3qJUgBYPCHYptlNKeCO4G/X5vGVODFjB2kSWvXrVaq8COihfnxECzGOxgIX
C0YQl5tFWHsrZZzwaK5mDHPOrdhKV+pW1d0vH62ytCLDkgHBvohoDgfuAxKtW0EyOt6UevCY8+Cn
9lC4US3odb0rm38fMmNFV4KIfRNqMQeTKgRpWY/cDX0HIgvaVUUP2Y8E7PaUDVyyWNfiCItV161Y
e5XGnDegXMQ4B39Ci6WO/PqDM6zMMlx5Q0mUl64VQlKg1SBeAioXsZOVUArJJGKBidZZMijmJOTt
j1e1oHsIADlUEjCQhaCUEFEkdQPS2dS/JHL1owqrLUheWz0IU+uxnIUbhcdHMI5gOUg5vgsoVxZC
VaI+6qbav2R17gJt5uBJ8auWhe9COepl2tkcz1Ku1Tc+GmH5bmQSBzaIQxAIau5fdvYBAPWY0Mcf
A8rWa3211uFsDdfx9gly2mdKtPs93vNINGGuuEqS66aH6NdX1niRrZfeAD2iI+mmba81C5/wjhqz
r6PeUIE1bSOaMqaejGZ16vXa2RSm+eU8PoAF7b3ZjFkRrg5AYQQNxPelfwlDzZEn8HFL7LYcODOt
GqOuecrmL4qDkZmzKjAxyYReRVyhenzq+5cYHMS8FbYSgKycuNkUeUq5mEvOFY+ynChgvlcA2iCx
NL6L62YQVf/SuqVq1D42VNAzVcdM5qE5ZqbkGbUHKns4WB8DlJ4uemdgvv7qy0rP37ya8j1kMXD2
HjffQ3gPkNsCk5rh/QvGq7nXXYR+Ahtkc18RWm0Mj+IZiZLunTDC9YKQVoo7UL9f6mlVPnVbltv8
klBIknbjv0Vr+iMLFV0MPgG+A1XHWx1ihoZNyzgJLptU3006x1nj5+fmJUFt6rN3BBqm41LUxnFX
8majcqWzkRdIHYvm7ksfrbtmA5zAeBN0tgKCYlYPPQf1gXACAHxiJoFgCuKmCw8c+5pqa77ZoP0H
1W3GVTILhNIgvd/GnkKJe74TSPKeX38hUbUZg2Ty2C4KLhg0BjOgjQFdwKvqCC8/fdfYcz/5eSy4
sX6fDwf7acugLdp4Ppmvu43zLL6Hh9DMDMezPhWz13vdoTWVLV+Nf3aQbHvNBKWYxCAOLry0iXi9
+VGDLxXD17IRKS4AnXN3BDIwX615MzmN8q4815w+/GqemMwYlVMRHB9boYWCE+7G1QcRdgG1kTDs
axypBI4A741jOEvSHMErzL7RLlJu54BaFVB7YisAXbt1YYKOVvtdqTuwueuJR32lWPCx4BEAACty
dF4ERv2tjgH5ZiiB/hhcWEN1RateTT/4Y2iwr72Zmp6H6UWWcmOXXOG1RMItjRmvpU2QBxelcuTS
GGuMWmfjT5TmA1oNc3m7QdImgAViRvgjblCLCm8njdjuUrQFYBakpvhc7QMMCWpWv0/0zFSCQ83i
MWA1gWVZTzA8dqYc+byDd3dEkmfyNDDGISS83eF2JuoGcyaOvFlNcoWmGcGN/F89XmV41HezaJ2q
8Yr3FJCr14bkURzfUuCLp12g/wHnTIArIqyW1MlgdM4gf1xJevkFPvdIB9EyZxixTfH7ZKfJt4XE
ZqPWA4R+IOoR6t1NoJMtszG4YEDV9usXEGynXmB27IkPN5E800MbIUgw+bey0H3GZBVDUl4oG74U
011/BKHSU6HN6G5TcGmV51Y1NNXh0OI/6Gpujqc4OI1jbXJ5CDQ0e1zzSPHliqf4wO9uB/LQ0RQJ
nge4C2CgEd8QFxOXTA2+oQh1O01MrtHfMJG5z/aXyyW1YxO9/voXTN7pbxY/V5IBOgwOTHLweqgl
tfFZGRbPSC0FuEwMpkNWnWX9kozP/F2ilI4XfRSCnP/JI048rBWxHCTIa110gFbn7BhbzVZx8p1s
Br8qR9hPLrPagyoBVFNuoLfvGMAyaEe+dMfw6g5IF+SrEhBlb+9Y5VctnyZ1COLTZ7BFhyelssCI
xvuuou3TeOt/Mq5Ao59ajHKvpRLeLwwkgO11kBoIhv36cxd8tKvaqHV79oOvyMyz9WgoaIeRQ+so
67I+hnhM21/2IMPSK/3yPP7YtBTNW7KuKobCQaIAxbsD5NNAB6ylihdcwmIVNOeq3WT8m4IJyiHX
abs+W2pSyWejgtqewoGtgQg8wddYTInAorzXW6Huu+Mu1FXQuu55XQG52t/4ThiWmWQVQxCAT709
ZK1C16YQM+Elb31LEj98RRd4qxgACKLZrXxkcyPEVHj+1QDYb5tGJmivDVk00mqVaLTkexZGrB27
Czo5UcVz6h36GZ7ByjL0+eiiNSs5cTj21HurSKIEWAtpBCatJYWDgBmdk9CwQYgEASzT0aVrXEYw
GsGMrTE4qtPnY7Mx/x5iNQKQ/UQoDSIBxLe3W8uLrao2EpNc4rYw0aILaFZdbNfhrhKckPd1tAab
jyUu7J+AR0UR81dATUBqdisx5Do5iActgZ06NO5oU2d0FpTzRgBhgas6Gr2shYB8P20yk/9dbEBI
gHgPzbjauX9n7L9ZECrdiKTQFU8iYZYZQoBGhDxx1Lv6h6Tss8mNsl+PpSw8p6AwLQsybDvAB+6o
rbg0rfi6jNILpinzSm9MRY/OzbbbAsF0i5x60p86vbCOGaBYssxqXjiUyZ8pMcVC0HjzEcTFDwox
87sWHwGedUvECFLuvz9e54J64I0QLXcsYlMBFuZWPXq+Vbi+LuMLN8BxT+sQMKJ9efIpWriwEDgN
EbEKsEvBckLofZV5STHmWEjVpS8K26BBpqoK6/FaliKwGynEYgBfJAYiiMIviXboOlfYemFigNIm
4XZj/ipMq3oAbSEtFrt//MPr9tXaCJ/YVuAfnoogRWQfK8/S9FVPp6jcZ/6Zq5EPraOeEgssGBFE
uCKMCHAh0VxCVFirPER/Uxynl17S2ybWo/hpHN6qxh54dNsFJ1o+fqcjMIgQBCRfFI2RuRCH1yk8
yPjkPLuEYwRY2aTAs/EK3EKhkcQ8RVHuDDEhizhCUa3SgYvi7MLVihmBzS5g7RR90yGYgVr247HC
3GklhCGInsuSwG7C4m6VP8+UsVZC9AeBYEjzu/euqj8fSyARZDBzPdsoND6guR5vF+RTZTGD1XBc
l11e0FgR4E2oe33lgK8m2f6R32wYmjLexeQYFsD1QosFONxAwUqclVCA3QTMBwWev2GwMCvNAMfL
13/LGJWegJGBYPjxCu9Tf0IicWJ4h5eHmBGKy6YY/h9p19UcPY4kfxEj6M0r6Np7qiW9MGTpveev
v6Q27qabzWvG7o6P0cxXBFAAClVZmetPiCqYNSC0P75REyiEqceKfC/U4EtL5nb7xOoNST9caqDi
o/lx6J94thf4jpdZeN1o78oa/Du2QRxW+yhNxddmkdcP2w4DBZgCtOq4SAU8Nu69xfESUbbbJrN4
M0GxW3cNCFj0AUl/2pmk5kNsObI0XLm3+ahIQZpRgqXK+w5F7VzR5Nx1MzttbjjD9N4YEXyKjevB
SET4To35hagQS7a1mYfSnJnxFSZSAZvbTGZl+oDW9ZGIVvTAJcybcPE847kzPqI/hpkDwTqKDACE
giz3flCIEwUoxooZ3F98l9+N6F0pdtUSxKHoAgjrORd8iH1gjke9n0anMA/a/9HgxNItypTPc6sM
8f5Yex9ZYhS8dhVjgn48MZptDHpMtAwWB61jwECBARVHrkHbfFqADDq3UF3rSI/XHoRuoEKzl5C1
AjKfv6AvL9EkW63Dc0mdwp9+LqJ8zDuPvmHkObUH+bICslsWWhCqgW1bSyNSuiqILVarVpjx02EO
70LmkbXRHKeSVNuZ0uZWboD4fD3H5Tl1Qt/N6OjEpAtX5hKxyK3MW2JfE21ryBmhi7c20BbcQbrM
Cv8NIfezEY2cFB1lAZs4VW7FylYQzfqVYuE9fnTM7JVSADZL5lKBs24zilF8KRWCkoPbcMmWobQ+
Avz0yusARftfKTpV0OcO5vqIzVQofEEUgQpU7g1QGWF2yzxES1jOoa1tkB1EJlQY3bllEwCBSEWF
xTinCKxKckwkZtXbagmuwebY63M19rHO4nAFgw8CbyCIDmHv/+XSbg46xPBd5QV2YbX5awA4nBVe
BaQko2XDEn8nE2kbr6E01q9kg0Oi6PmJNKzlaK2hrITzCJptPEjdR3uFpmvODxWlsNLq1a/UWhPr
c5QSmZ+xM3FlQD8MD1iU3UGBN6bFA9gvkpkkKi3fP/XcQrKcfAtHaojbzlBccMOGGA8Jr0nUZRRU
ZyAUip/fzCdyIhkk9bjSovUKOZhP4Iwkw1l51mXr52hL/lixyL6AkgUMXaazj1VVP53znzUaUdFy
NtfVNxV/QNoFuSjIp4FnZIyh6LNOEexGLK2wUl1IZhpRpscbby21v1jZBVgezV5ZB+VS6BesSxrk
2ymN38m/4WsezFwIj+lI+Nrtx4y2ttN7ft3kcolLtf5G9x248gBzJWBfRhiGigchAXBpri6RBjRu
67nUzeBN46URWPgAAk1Ix9CjpWGKVKyptKusXIRUkq1wvRqlUIF+7tPsxLUnAumIV/GANESAd+8B
eRNxdgWKMisfcIQLin0J8+WgfkiKSPfBdblwwXckEafX+cbMAKYuIJruk/pDbq6uvPb5dVWpifv2
/Lv+st73w2cAaEaT/PDExN9HVwUe834lRWxr5QwRTzZElM0617kvcAMtIHHXO6bLky5Vm2zTs1qT
6Ay3D30I2i+kWGuCNcDgldkxWlp82xo0mHkFYpa63X8HbK8+/9aJObz/1tEcRmGQBIxDt1ZBtvBK
JBjeUTUYkANDj72nX+J1uhPUc6gikvieMf4YlN0bH7kpsoyenGR9iyfre6huOx05ywA6CZ9D8vSy
Vcj71SNvH4LJqJa6u37M2H9EYg9aZYOcAR5Hw/NrlJSiFL6N5UxoEaaBmj/Q+0UE+GGQazFY+B1N
IA0a0211xuzjwXVvdbQ7Ik4pZV5QWqtsd52A+CwsID+5iJg5ZBL3uA/vLY2iNBbyjbxXYHxGRIy9
9t6prVHpvdaTEvALXd0gS/0JHkMSmeh5Rpt1TlR6reK0JnN56sdelNFcD996c1wrcdSKGWO3VvQS
b7grD+7tfnEKYcrFeZSpJRzO+VZ8oh1RNgCVxMzNNO7Pwv17PxmjXdkzgB0xFT7Ayb6Zch27pOQ3
QcUTNn4L/HQAfoJHm8y4+OMZBatDN9iglg0u3lGShPIccGgyFIZNmC/DPR/el9RXufQNkaQfH5wE
NKy9t3ccCU3aIQOV48wHPN7I+ACoiyIdiWsfJ9L9vAuOp7C97HQWzHch2aKR9RKsHHL64b/N0zI8
m3Gvol33k999L37BXztXlH/s3BomXgHsCq/WQQFttPIUFfq8HUWd9bJ+3W+99SdEa3Z7lKo8ckrX
pmnu9HNHVquPYrmzVqHuEoB+j4uX5xMxLO/4UL79itHyM2HJJjYbYh5AG5hfpSIgoFWbWe6pDYfl
xIoPhBDAhd9PNqAHqZQXaWd5vW4Xkh4yiv58GFPLeWthtKXzwk5EN886q4jA0yaEhOOwcQPTYSRN
CPDc7GalhR9jx6F8/8+gRuvHdH4LYuKks1LtZbtFsSAh6+74+rp9d9X9JdtecMVrMaOeWrLsydJe
OuTCrZeRahKi61bCEMsFDyTgq4fF2ScrPd6tfGL9xuq39nxypk5WbpA041HWeMwQ8tRQoI2w2Zpo
ULA9+v17ilbgSJ5Z5kk7gFjj7QC4LETF7pfZt/vej4Y9lSIXPqQ+ZQRXtAgARfn7fERTXjsU1tFC
A6AXVBLvLaU2l9adEnQW/qOGCAIaBkW2ITUyoP+VoQfumQZzFw6bVInebHZd0hbHvD43MTlr/4zl
QfC4yQrou/odtJtBl+xsIjwMmODqpHO1uplJGwOM60pwFNymnVXxEJWPYuzDGBqeWeAun49oarvf
rI4y2oxCmXRUJ8GQ3eBNpaDOn5T/wbpANBIhLo5OoJlH90cls3xCh3ln1UGlMSHAo85O8GfStWPe
5b+78dbK6JJoJAi3ZjGsIFW0iYbHyet2T+t745AuanJq16cTyJZq/e2DZ8kHTTT0Zzyfyr962fh8
vv2E0dEJ7ERtQ911OGVe1wmRFBwzW8PYn3BVmf3uwB1jsvmAisp5ARxFqM4cHVNLifQ7RCHRFwh8
w2hLdyw6B//8v2oBEk9iIgfvz0c45ZW3FoaT/SYAKlJfdPwWAywCYBZcTXReUmYOoff/rOQ/4xgf
GELESkUIK56/iMjLNhnQCfvlSUBG3Do1hy+eNIg9ajAjgJVEHeYSPRgz5+PMUP9CsZuhSo2P1nEZ
H1EO56PyI1ihY/z7s4kiHt5+aKAEB8NoXzB1m1WS02FfoHu7iAXDzuRlpszhxSde0igWAtMDiiek
NdBYcr9qYeDzXMXWPfAuIIuGT7ZLNJ9ry2BLdGiGOWq+kj5SdTHXXDaR3bwzPK6uQQEtFqGT2Vsc
yV1T/PCCdfFOH7Ka2GiU4xfKIfl8PqVToQWCRMjU4vpETW/koDST+yWXFL0VAcTUxToPUIBfnfBO
fg/8mezNMG3j3Q476OVHCyqNR/L9tMYdpHGKhu0tuYtJFZ4rJtVSjtCvlH9UuHQVZXM9O5OPvVuT
o5X0yzhJooLr8dhbdyDGBlxIdRbvYHwyHItElRoD9zCHGZp8dSDrBgJY6I6irXrYKjdboWHjwJdr
ubf6wFBCI2tp0gaJFnFXjyINvakqHd2qy+crOVF/YBAy/GN1uIpvrDqV0sZKZvdWDWUEkcS1DhCx
xKt19cuoSnSArCwoAKJXm108tzy5rjeGR8doHtYZzaYwzCoHb8VA8CN4o5M3lzPzVTTHVTIVmN6O
cuREiWRDtT4ejDnHBjrqwk+amGF7nMOWjAm3/67HAdlH4xSQEEOO7vkAjbVOxAm9td0W6tpAFmlR
XzKL0k10MaqeQWsWo351hv5xjHBEVIvU/PX1an2cuaQmBwxCXx49zNiofy+tm2VlMpvzGkXpLWTq
OdkoF5yrQjh5rrIyuYg3ZsbzWiQVr3QwE6fbet9lpMFBEIPgQ1ZeSqh+PHeZyRSUCK5kIIMQUIMN
4N5Zi4qBFnDq0hZDlktKPzn6Zf/5LqBpdP+5XJ6WpCwMh5rFJT/e+BLAbCiZIUeHMupYdCyrqriq
Sqq26J61KCFVBW7ulOMeL8LBBtpKwaqAQJEeOU6SO26WV35jIaLBTSyqyiezxk1M4v3yJ158XaEE
DvzcqijJeWHZxF18rBYNOUqac52Z5cfo+/5TRrMMhEEqhU7QWC8c4fYg/yCMgQccIESROai70Uvz
+oYeuV2xPx+zOZzqI44JW/F2JkbnoEyBLLcLYF62Xrtf9P6re4YYg3HEd+Lm68rvQQi525VqR9x3
0DV9Px//9Gr/sxKjE7EP+EIMSqxE2l2jcp9JM7XyCS++H+Do5CubJpQcHgNMNZCaG68Gr/ZD91Xp
kIMeo8yzWamLxbesz+pZDE50f5feWx5tV7miGylPwgaBZUHKiMaLVFMcLVICNQSRi1QslNB0mX0u
HMJ4HaWz3cZzHzC6WftSpvsmwNxy5DXYvaMY42oXbrFcEl4zddpYpaszTsS5KHMiNrsb+DgGlNy+
DZjB7rpGaGbEWmhcfk7+FSzyK9XVF9RhgWbZ5340kdy/Nzp6KkWU5EdsAqONKlQEbG3v28/6fAmO
l2S1XJqCfg2RvI7Bv/SG4JBUzFCCb8gsqdrEpXT/IaMHUyc0ceL9nS2ZPmznRn9/Ly8KqYcEzVZU
L752MuM1iTabt0TQdzjDyXlouwFT7sytP7e7/+KRm4uJVaosSWI4P7V4eQXfRYbYSlSNJciPwT9/
+pH0jS6hyx/cUNbqqGjHmd09+wHD9r/5gKqtuyhysSoDg15EhugO9wcmwSNgQzTTxYGS1KuurzAD
4fbomjMv6Meb+X4xRsdb18lCVFOw76K90G7WcmoxoDaxY9XPZt6Rf6SOT/b7X+/4zVh9WalaZThK
Mz1CSW/L6/slpE8OOrPaqSwuEm3O6Wend3S4cUWaVlUKk0AlCAajLd2zQ+ohLsC78gS402YTaTi4
V+jov34fuW/xNNfXP5FGvp/i0TEnBTYFndpht4PUYD0AFYBWoFf5Bgs9MEK360CV1MP1Cj0HUEjo
XEd0iOvFILBLCSDqWPrFYmbZx6zYiAzvP2p09AVxlDl5PXwU5H32yDXibkf682R+ERx83gFnPgix
v7nl81Po79nwxAf+fOTGB3rFpaJgsAv2vG1EtHKzNST02tra6dSeNoQ6whWAssO7dGarzXj636F8
Y9kGs44d0LDMZdkS+SqjS5O1VzqqH/RGUrP685FOwCbuZngMd8vzInGjFPZy7TX72HIbxIPEbAyU
6A4Y4tkxtJlFnXiz3ZscR22Ky1JBCJOpZm9tUzC8lb3g9/a6mzs3Z+LDP/e6mcww+t8bbOjV2m7r
TZ+Q/T4GS65D7I15QMotFglIiM9wo1nZh7mlHB1apQLCQmXYUWJkloVpo+M+gn5hv6SC2TzKsDuf
Oewo/gpkO01zBbY6U/M98oorKiMGyk8Y6PJ0kNQv+fyW4BzTrN8j6A3WM27LTX6ABEIiqL8Mkpij
RZW7sPD9GFESDxb5CqnNTDVOwfYkX7xGhWrTMjguXaNccydULRJsHc9Q4+NwWS3kfsDszQI5JyAj
8LObTxpdWpnjyXnp45O6Ix+ACGWLo5wspR74Udv4Ijuk6M4q3gIzUzG57DdmR8uO1sAoizgsBeip
NFFN5bfIS1U7MyNGfb55/1BUD6t+Y2q06okkKGGt4N4ASfCx/hoexzSCf1b9jNEFiqXHn8z6ksML
ltjVux2rofiboAKILl0jf9lcOcB4aZAF1eQnL8mJXV4r483fCSsdJEHaEW0CoLneiN3cJA1z/+zL
RzceG7psy/NRY1U2u6sC2qIYbq4+P1ETHxwAaF5AmOihRnoftWR2nHmKPIRNyEhJQ8SCbJSN3S/p
/Q6INHR16OhhWcQonq2dz0U22z726AsyzdKKKHHIoQ4Nq/df0GdsUUslCpYVHWp+WS4rm8pV2o52
rCyRmJZC7blLMMOY7if2zuK40JTFNdP4btxZGsWS4Mf3ISHNr4+UBmecMfV4ut6bGk1vB56qoHcx
uEalTWG/XsvqegsuLMQsrpbN7KrH9zWMoUiKE2bIf40RdkydlHndYly2q3oZQb+rNrObJtCTgwkR
dSCsFmgMRzlvr0C3X9ejEAt6jaHp/v3dWYCWoCfXbi9XZKce+9h4PocTZxSQ8yARA508+gvRbnnv
IApqdq1fOj3mEHKcAIx97k/9QtQKAzjfZElUy9cb8uvPSgpP3MJA0/NojABN0MBvO9qBdoAXBVUJ
neVXq67RU0kENdGuKAHpAu+rVH6BsIHE6VxS8fGeuDc7/PzmSq5Z1mW9DGaROdXxq1MIMje+o1Iz
Idwjl4Jwb2i09fwsl2oX3erWC5JssbZHPiRYX8CTh54/ZV2on4W596CgxyDbOAga75cbnV1Ds8/q
SGlaiSEuanO1qk0oAZ1LFX+sEuNME5p06L2dA7JMuTcojpAuG7qMQT5yPy1i6fdhKri9xXTneJ1l
luIZQePOuPjEQwOTcmNmOJZvZp/hi0zJG7gbu6qOGY8ujq+QmLq+GwpVv+dQVxelsTgvPgItNJ+7
+tRRiHwgjmJeRrlHHnk6m6VRGnFxbzm2o5bK3uaAR/PXFBehHVKeMTbxcBhUdRWWwRMCJInC6PWu
2D6qkAnqAvGGWqcgyYMLUHg8nCT1EzW6q4xVhJLjFtmT3JzDQg2uNT6Db42PFpO1izyvQiR4nXAh
vqQigh0JWV72t8CxlWcIQMpZ4ompc//W5mhla8VVaifCgJlNixbedCFJqkeB/zjnSIdq6DWTjs8X
dOoEQQOSCA08oDTwFBkFOkwThzUXMrUlXXHkg9I4MTJe45VtbdnREnf6c3sTs3pnbhTsVDkkrZyW
ri1+5WvoiQPnJhOpVHFwXNMuZ1g1Jrz1ztjw85uNwoe9UIYFxsarEmV0sZblr9m+dGbqdJNziMhg
QPKiZIvG5Hs7Sl2KoNYvG6ulw/AgCsFWbpKMuHYn6FWWU8vGjxjCg8E6qlzFFPhuTr+LGTxj5K3Y
KNCwB7/agKgdXeNAqEKbmVNqy2s12jeFdGCypFbRlT0ln9kn15Do8/lKihORw53J0agjT2TS2oZJ
njbT/K36pJhP3lNTb03HhMk0LyAes3TbNxrL3GpCus3iYwoe29hslW1ov0TdvgScUgDn7U+gQCA0
XsnQ0uy2iX3i8X8roS4iKsHiCcfuHdQFYmu4vRYlKljcPdkMY7OCvPq5X3GoSpbfPlhzVzGtZuXV
Db9E4StuTmKlcs1SKAo1sjdiqrfS0ltlfg2Ok1IFsavYzYm6TFwCmBYcVmhqQm/fmPa9bivUSHKU
TPh03Z8LRqWMit8H3dBSlbirqgWRs87J4GY/xGjBvrZzWLSJy/nuA0aHCBIPXcjFHtIejcZ3JPrt
3F+UqKParMQZz5/oLwCvAhQ0h+YQBF1/PnKzwzg6LdkSl5HFZoZAUmgbp1A8M/x9beRGbIbLteyq
rtGvI8s2+hBpRU61jQhP2LP0/icnDR4MaubemIoB775qdMiEaUtBdgVfBXrLV8EmW8BmB/gspb9S
IOorvHXlmmpqzZylE8cNOHVoWQRduSBCDfP+GIjEVASdcNhacS/CRWk1hip4jJRyhrY9//X59pvY
8BwjoRsWRbmBLGAUgqEAK4dJk7WWVFLeS43XKeHF1p7x5onygcwxMjj6QHgJFpFxr4qgJC5ry4Dp
S1B5yRneCCEo37oaqJrSmuSS1aO8iiq9jQg30jwOoIhGDRtJ5buzmK+KAtx1ObVIXZ3hjOcz8Mj/
CW43CeKxQP3hAgPI5X6+fdlhuqCXWstHF1Rr5NGGF1JyzNwfFlwYKFaCURhv6UKzKTXLTIcmzz9g
4ml6/wGjEKGOfA8HMqDj0QsYvoz3Rn/VnM+AHH8XqKwswOuaOSr7VtMk6tb4N3M5uImdDhaAATA9
6Nei5/t+AtisxmMrx3MqB3Yd2SK70aBJaex7Qu/FfbPxDsXSXy1mRj1xhd9ZHXle2fTgc2IBXFqX
RgjEBAl2GeEg/3M5ReZPSTaNsfmSVMBam+Wq3VrqzAdMvY7vPmC0zzAXCE/54XWMe4AxQOlTa+0H
6wCiddaeD3ZqhlH45kEagHZ6kGLez3CX0JTodDQiUPSfCShUtC9xf+mjRacsJXlus03cqBx67QAk
hogHfHp0cosIFeKiZXrLjVTutfoIAKNA8u1ARO3ret3VOtpjQZ34c84DjHRuWuesDz+/Ocsll8rk
RoL1MtuCgxPnJofGH6LYPek4NUMoA2KXYCG5Kntxs92cGvQEHgfMTMBQi8OmGgQP7u2HQSAGadkB
WiUZ2dZliOz8AgiwdvGSDe2NI+z7euFAy4/W/+1FvjM8HnjeSOBravGe8hcss3JEwsobia9Jwqpu
MvN6mwgP0EkDrRGAUtGZrozuJiVLK0rO8awouU39ySu/eXtRpJkRCRNXEc8OaQFZEkAZMn6nZXgh
MqWC24EjLx20EIVX/1v8bTeMAbZ7VTAy8t4btUZDDEc2mw8G8lYmoA29mn7gls42tb55Q5vDSjc3
G/2jWzI670JQ99qrm7fV6ndOvHRim/G8BDJ+FuQOOMpGB6kU13TjJ2xnhekRdJVKpikBOm1KCM4g
aH6+2hNlIUiJ3Bgb+VmOplZa8mBsvd2LH6EGunWLSKdy8WWaOrqiQSBJgXOdvTazB/bE0XlneuRp
tcJVgGAyncWaGcIij3wa6++XbYEusvBFMVcf1FKYOcGmTss7myOHa4o0tksBNiOSvUjk1V9umV36
4s8cH1OPdR4IbCgdgTIJQKWRnZAvC6qvMa0JEmCxlqgi3hyglKaXeMAWiL9so9Tl10jL9tRSOnwL
F9BeXObkfCZKYVjdm88Y3Ym17dud2+AzQBjPgMd3V2Jy2VX/qvN7yqo/0WvZonkPnK/LM4N+QmHG
vQbvGT3EAEHH7yJaLEA3MFpi3i4SzAJ2Xpf8FP6ukE/P3fcPTPtoAI8LFt3ZjwjU3u9RTG2L1gKc
4x2yjVq/4V/kFbD7IuAEIWTPHDPXg2WWa5JpnVEaUbTfQSQA5GrUoUYDYwn1IAg8krldPD30f75s
dC/jCZzRUVu2lifRxTpwBHknyOH5+finzs+/t9W/hv+H7b65pcpGKTkmzWHEZt8oqpYOZZL8Fg7b
GOhcirfPrU0OCS1vgLuDiv0hv+p0aF6oMky267vnTEa/PTd36c+ZGM7GmwFxQiHUvl211kvVqRFE
ILCs+9T4wwVtoiVaEEVOfVudUad+PrbJHSvcDG68XmxL9cyf5Vd2tTUGJc7EPHkmgnct0/Q36M6R
xa+yDFFZmcuuDdvgwYv/sT1OmYsxJ9dZVbdWLQqLhn6hlU9a7GeuwUlfuTEyit7okmrBUQSHdJKf
0tak9sp4hu9G2vOJnDSDtpOBXgRdhGMK5LYAiU/Nta2Vpo4ql58OZ9TpucDz+7mdqQcPYoZ/DI1c
JeoDcKmwXWvJTKFHMTq2BTsn8KCExGjedgEeDiBJyPjsL+dLagr2vbpGicoWeCOT2qXD8i9KG814
8GD1YSlvvmrkRpwAQLxCYyl7FDIvbCEHhhvmAEuWwKC4bhYcu5r/zCmZm4ETTgU5goDKB/oI0bsp
DDvrZudEkAexBQqd0UVaHhvW07Ps2PUvQsyuaWUu6z4BjUeFB+0GLF7BaBEdJ6PbmMLLP0Nu1i4A
mPE0MSexAtQ4KSCk13/zJdr7VuG1BJsLKDvaXxEq8xzYD2dympP3+UCOMdTQcM+Od44g1ArEa4AE
zn4j59VmeC3k9KTe+tyHxBt+CyEdKOv0yuuM8w2p/fEyD0RmQ2FN5lHDu59t12VrqCM7NAAftJog
VbyldimJDvbVncmjTOVTQWWJ3JkImQPgEEahRNy1tROzUW9pzJUBscmnWaHgHZPiWs2cgRMBGW5R
iPGgUCggVh5Z4gKxz+0Y9Qx/WUJpUyuAgoP4cXiae91Az/1x/oCgRterACYGHsn2+/mrgoIvgxSB
vwLVkq3S9raoFyUSwgYojhmZhFnJumrW23xrhKxEfWYtb792SVtTJi3HrUic4XFIAhdbQk04VwCV
bC1SyU/LuWVwqWKIG6JPQuYdQjsAwKvQzw7ikyQ6BYBHeYZchBcmabiRS8kTdTHllURPImRwvyH7
btMGFOUoGUlWOfFUmRfoTsv5mo73rRsJg+wYupb1oa00NuIKaFbCQpGX0hUIQ4C9uEb1SwvihuaW
AS9SoUZFdP/K1mkgbhIpacM13yWss81dL6c00aVsjkD6OqXNPkFFZQ2KBdbfR3Ep5K9SItXJofa9
XFlmVJNSppOCY14tar5m1KpvQt5Q2pBj1knadfmKjUR7qCawtriFFn2GNpXG5hgjDgvngpPQbc9R
54XF1hUEV1Jz0JFD107IQD2b5J6P957Cg/5cEXmvPLSlD/h+2VIJt+tCu6xVvk87NGl0EXTwPJsK
wMnDhnSlCzbLuQsml1sPBE8ZHVgJH9bxlyBEwLRDRJv3vE9Eyh0opgI7odwdKgV8ehSjRuEXUguK
/qOUVS66y7qcowhbslmih4UUdliAvPV6VW6iJHqPwV0l6h5SB8VXKbNO/sUXVeSAx6ovqHhRJbzS
rByKEvwXcNu4vu6iHza8JIHPBhnJC/TUQdsg8sVdXUuCZ0GIwUFDG6pBaKdXgjZF5SevFaTnHaeS
IItdiDFzcpKm6rUQ/5yVJBMq/DVV4tgKFCZI9SZ1amdd5EiR/IYO44XNqqhDwd1RVSUKb/hlUgAl
Iqmp30uuLEsI2cXKJezDriMtZA1ZPauiMNHsDNTMOhslCr5I8aV2V+YUJJerzmdF00lCz99UrOJC
MYzl7UDYIFVDeWs7t+l4S4VIjZk4RmT8oug1X3M9X1Ekquuk1TsviaGnntgFFFeLPBECVc7QGQwi
rCLu8osDnUPOh4aK0sTnNE2lfhNLGaRHQrYNKZWn0Ci14OKAhVqxhEliSIq0RQOh2qR0liWUVmPw
dscxo1dUzkXrLKFjTJ7blAJ0UxHbMJ91WgZyS9A2qVCkLpooW0ZRw2QHcBGEEoC+XdZ1C9ujCvos
yC3AM70i5vK700iS/9kneSqYTkeJBUogolfrtR0qncqyXu0ajOgEHJaKa/ldL4IvSfTyKlsxbieC
viKFvrsZFnkYg7slY5QvKo4gjUA7lSNoPZTffhQke1wDepaOu3fz1KV2TB4zgR5GTlbqlOy1icF4
LJ3mpKapsNcctKXIv00cUzqIW/prC5IfB/pHTfszc9VMXOwgTkbtF6xp6AoZs0DxfR3gLk56yysh
Ue0r69q3aHopeRaqlUQRtm38XsuXLPgEModkrvfbtqmm2D9eBMZX5XfmcyZuvn9xYHHgckPpe3RJ
5FEfA3IyFL0dgyoJ5OsYE4llmTCCJmfmc2sT1wTq60gDonqE0Y/bpWOFsSkwsNJWLMqRwVHyiyB7
RkxXvubT3Zww8sTjAxcfBK0Qu4DbQxhFyFw+hOE12hk7X8i0uPQcHQiat+dDmipOIlBBIQHQGJC2
/MEObwI1rqxkn3bRyBhSaDXHw7xKd0yF6SuRphcuQo+WjJLg+VXqoQNyDSXXElnWxNlO1akIGgcu
LmcaK6o8oINQAHeCgEEQF+3EF2fIHlcrKV8nht8v0VkE/D/VqMomyEk3V9yfem4NLbKDqCqYdPB0
vw8ApDAMRT+raKt2Plr2nIRXr4QidEn4/iPyoIPQHNwiWLkBfy69eulTtpkNjGuvFUpWUanK3iID
7q38yNxEE5xfoUeefw43zz5GKVCrRq0HVR8IgNKjYL7vxZANeORC+e32FSXX97UNsqGv1rBTEl77
UwLenx2KGlAlBGb7ZcZRJnbarfVxjNQ5kOXA2dxbbbGqTo1EIulKU0bLHb0C0Pl8Tk1mooEYvNFY
koE6nRuyRvdrEidyDR1hEUF9SzrJV1tH0W3P1rtgR+PE5t0tqn0r+hKxOguMy/PhjoJPpDnBDMlD
EAJPF3C0jen1CqCb+MoPuC3ynXJIaF6LBeJ9dxffav0ZW+Nnw7+M4ZUGBlYEoeDXux9p4hVyWMUp
t61+Qea3qBfUjtu1L8ElMAAR+w8G9n+2wG12b6upq15olBjK5wKBDzEXkSPOxflONPnzuaXRTTEa
FVby3hLlQL1FamBJllWhNkDI+JtmuMCN52b+bpybx8+DHfbeTsDnIhsMdihCb7132R8EQ8CkWavB
oVvkVvEpLeGuovXc7qSH3EzkKC9e5LQt91zEbetI9b1Yz7ifCHKhaOJ3N5SPiOP639kbvahdAExS
O8QwwaKOzAKdGlJOgoN/ylfU4b8zNSSIbu4E2lPCrPXhj9Q5OIFrSbfBzn7paDLHPTw3h6MtblM1
zThl8jcm+YW5gnrY89D7wTgqw804/igVAjeBXgDoqf+UGBC3jBzfbfogBAGysm1LGb0eNAnDVGfT
fQiwKwUFeSebc8zBA+4dE9S5eJSDIWB4Kf9t+5tpDDI/lQGrtbeCCzngvNQzW17GDDgLu0qLse8A
qgnymlB+AFnhQwV9mY7i5yidhsV69hWj7ZFSfuUkfWRvJfanC8wkRu/oTFw0Z2K0FSgWhDgU3mPb
imcNP1zixdPwc/1Tk0aQTwIZN6IisAPcOyWjKB0ivdreFk5B6vRQZptKmanaP/ojAGL4DeyTPBIC
48ORFzoKMji9u5ODlfDK7FNOp/3vQtmH6GIp8pnk3CjAg0feWxsdkF0C4TlAd9ydwzmKWkUxQ6iC
z9Xnm3mMuIEZGTVrEaIBILlHaurB8d3ITyXP35V9vIySs8ejZKsmIcEDR/PTFzyICbQtdKUneb9s
OIDjIB0P9vO9X6e6L9a63c2xug2Lde+U9980GnrGplQZNI6/83lllcVnrlGWTnis4znvH1eu/0YP
FVAQDoDJGmickduE1UDohubeneyVWiZd0xjyzWipc1xNOdIIK1mPtD+KMHOE/g9p39UbORI0+YsI
0FfxtWjaSVSrZUaaF0LSaOi956+/oL673e5qXhO3h8HOLlaAkuWysjIjI3gem9kuxGEBFwBtHtDu
V9H7FEJyJW8TtwV7JooHNsqYmRU5/sa3JUuwa4taAFmxapOimgoA60aHylLjvEh/6EpakkeCXX0L
5wImI2rA4dElbiKzLjiiRyts0OSrdCxrD530KcWZmf1RtE1EiUmhEjA2TEi2AObJwlsD9fffYWrR
9iAIdl8yLfqVZE9pYElRxPyHqrSi8mHUWPJbqXYxHvLiL2NVzfX6rID3H00DkKiEWPnV4yCa4lEu
Kz1xyyT/A4ZeBEbD0+2Dcu1gLk1wezIoQIDSJCRxfWAk82436BbyV7dtLG3Hi3FwS6GSzgddJoyg
oQPqS1PDxMgesq1yP9mGZrYNkwsbsve3za4NjXPQShdqozzCKoQVY/FQh7YsryT8F4JYOBnE6XM5
bk6icm5G7H1f8+o6d4WqdGpylKonNW7NHmDRbLQSbWeA1biv403Qrpi+DjQvLXML5/VDq0x5k7sp
ffqt5JVNE3Pevv2aShqf/J4P0sUYudWr8WrNCr/N3SJ2iGT51C4jIBJYTzfN/cj6YCWEWBwZ9Fgp
RdvM7Eou77xCSdPIQA3VTdV3oUGyhyATWbwjW8dCeS1AWvDJILj41xjnKcVBTUMpLTC4tjOj6EFp
P0i+qcCldnsz8g+7/5lFAhQuxJRQSuBdMonKqYpbrFfQl2Yt7fRgj6CdALIvRPeS9zToR4CogvkQ
rnjC5QWkSHfIUHxFqXoOEs9CMmPKWikXytz1pl0VCBYkbkRW5egefSHisfLuhmjlIuBrU/NogTYA
zzPKuRB/4TNU4OksehrohRt+TE52/BTM/qgiKW9T+H35YLbb5IWsq3pch7uXZuetdTZSsQ4p0rSk
cMf2Q/1OO8ClvATxhV0LaNLd6r3tfcnRRqX3/cMYGy8dNYfhnUC3Wvft2wvOZ1eupoCb9WbwkVrX
lcIVtqKpOJETv8jguR4OULBIzCaCzslkIsVjV6B46Of0jgh1Tzv/pa5q/V5HeJfTMv/8bFqmsQBk
sMBqRLsJLK5AZkgsNbMtmjTfjPvyLtr+RbeicKS2tLs9C4sLgmLozKqNHnORm4RILqlIsqxw8yI3
Rw2v09E348GJ5K3sQ1wS7f7/waA+K92hyR8dOpzBfmz8AK/ywq21N5Ddm2J/H3m+hUpDnQP+s4a4
XXAf4KHGWwfK5EgQ8331JZkEb2zlwk3HwI29bCN4JcvxNm6NtYh2vkq46FFT4RBn6QPkaK6aPhUx
lcIqLGeqFs+KN0jOsBf/QV4BmCzFcOd2+MjZ15VAmiLY6ZzkuXmewLwvsehBsEurgwS4YCOYu0ee
3vKcwfwYmf8U2HSbAlwP1cgnY7emeLEQBOF7DKiVagolwBNcbl5RzyI4r7R0qyIy8zwy+3plapcs
4OEDMSC4SOVKrU0u2mjQlKx06zCVDgOhgR0RlEFv70y+KfPHIQBfOeukzepKvN6LkRedVJVN6RY7
2ZwByvFWtFVbOwzszjf17WQnp8J86WeUVGKu9fIvD/Jf69xFlxsCqvByC+u0roDVKKSjHITjitdb
yEvN2nr/muFWS9X6tGorDFLeZ8/CW7jF806ErD3I4NU76oRQtX1feb8ujkxGjhjHHcfih0/9zLtV
WQdRUZQ73XgCi1N6QP1wxanw9YL/WbozE1xIovlaSZt4KF1jK++jL5Cree+6Vdn1nWR7Bx1qqWvN
TIs3KHgW/xkVt15TLalhXmNUwU77Ut4woa+RVX1mh3CHKrGxj07UCexZJfH2Nl2KFpD+BaQC+V8d
oQq3gqEfhXVg4PxrWc6U2kSyyLNEqGJtMv9ewiuBRuXKAfy/2AT3s4YuUirxIZ+WQUcnRvrZbSBR
LtvOMQHN6X6Nemp5TnVE6Rgfii18LSEZ0CevjH0J4nZ9E28TR7ARCQWeWd8pkBxpD8qfmUX/b7Sa
1p/fGrzzhtv+P5Z/JuB8j4JGLZUmWNYeBqsCuZF2Av7gYTI/DKs9kJU1nLfjhTUVTINQFoZWDiIw
5P8uXaZW5G1Rg+TGRb9OblYkaLc6BLbtCi8x6/Z24RnUoCp7aYu7cANPMqLMj0s3HZ7T6M/3+DuA
XrYlNIfR8BlVH+rUN4tHD/QoDdOah+g3/j1+VsO+e/F39egkvry2ndbGz8U7fdX6UknxTbryBmJg
iewC6UkI3sspMMWAxbsu3kRg60Of54gql0mkFV9//S68mBUk7y5XQDGUgcgKvqDp/3pbz/ubQiWt
fJiU3qonB2ra+fQqlWs08/O6Xqz7nHVBgRJdnwhFgFznrBYi6nR627pAadiF/thJe5lkZgJV4cb/
c3vhr+YYimUE17IMJwGNBJ6IMSRKW5a6XrllmrwVse9kBTQp2vb1tpnZzXFDQoEbhBvQ18Vj8Oe+
OTs42aD1WgJBdrcefTtXnkI0kvb5fT+utUEsjefcEOdv4xpTm7YwBNTOc5QXJk2N+0nNV6ZtYTy4
H+fk2Mw3AZnkyyUial0AjBNiPIVbQFCUBi+kcHJjjRBhYStgIyDOQJCL9DHvxaVQBQdyP1bu+Kom
TDWrY6nareHcXp2FSbuwwh3+Qu87mqtT5RIxM+voGNoTcsa3bVyfJQ17GhSjSCeKEGnndYnAtVMA
JxDVrqQLaMXtSgX8m1LVWXjXWHmk6WZce7FZdHFpGrJfsqEWYrtr4jVswtKc6jhg6GGZ/9I5tyKm
XdUXmlK6IulYoqkbMfyK1cz0CGTqjbUk7rVnxbhxZYBrCA1IAARyWyXKol5OqF+5U/E++V95KQPp
YykyCm3oklH6fCsUxyQPXobCMX73jb9pQOcmuYG41WSAxFpTJy2wl6BBejAGUAXcXhee0Q65jPn7
kJ4Emy+KTPxWjqu4y8Selm5bGdsmy0z9K1BmaYvf0j6qzfi5ICxQtoK4T+LQocquGO7rgGwoqtnq
fQV11uT19iep184CXQ5IlYKMAoRRVL48XG07xc1ACWLcsfxVGqHZxOpKsLmw44kMeBRqJYoBtTJu
D6DDKRiyvmzcQposOdwPaM6K9RUnsbDR0L9MQWgBgaP5DF+OI2xrUk5x3bh5vJemv6VhWFFkmHIw
MaIkK9nZBY90YYw7w0nuS3qmV42rVdSU24eg+OqK71BfAXLMv4Zz5FgTXEuKivoObqjLMaHCMnRV
kLeu3nwKwJVRA+0wPsTe5HtZfNFQirm9F66fW3gMgBcEaUQFFQlsiEuDSu8Xiqr3rRvQjdJEqD/4
qaXVb00jM8Vw6x2QWyGxx6/8WTzEu/wZxAFGvMdOdfVDrW5vf871vlGRfEPgCeURCVjVeeue3WNJ
moxCooatm2bHRv+m6V1E8pUTuWQD6UVoY6GfD7U8bvsHap4I4EJp3QroyhDieTnyTN3/a94ZQ5jz
HVjEucOeb4osMlGvo7Zo3clp8D4AoR/4E8ERuvZcvt4vl3bmwZ5NGFrANeCTYYeOyJ6JNo02Ubrp
Jqi2rBzpa68xW8KZxrMVMJSfjXRmKVB6tUCxqHVbRQ/MRhoeZHC0rqzNwnCQypZEhMtgDQNr9uVw
6tL3JwD5OzeznNhEqpmpK2neeT9fHjAIYJxZ4Fa/1UsjApy4cwFxAU0eZOB21Hlcy5fzLebw+tBN
njv8RXkW7+MdYEiMvGqVqHMTNb3vn/UeEXyzMyq0D4YvafA4tcWbOKS7sfb2CQQ5wcU4qE6tqyZU
6P3nAEBd9OQn93lmKuVTHuZ3+pQ46DESvNPtI7ewrvhSggBVBsLtquWUjq2Ex0nZuR6thV2TdKHd
1eP3bSM8gO9/z8e/VriFLapqqIqx7tx0um99SCGbSYD7Wf0Ijmo6mNqD36Nj1MiPg5i9Fn/1AMg+
25eTFf+yMNgfVSPIagAlIP0QIJ9t4i7XvYJm9egCpMyMrgWt/u2B8sQL80BhAT4VESUovni8Vpcp
vVik3YiEBHrPlbf4FD23r8NdcwSVyUa3ElB7hkcaWMFk1zuZ/dHt218wn3hug2sigmYAcBEGou3o
8ggJQdzHQi2Pbg3NBz0NTCk/JHVj3bZyfR1imGiVVNHBg6v3Jyo7m0g9ydN8GrzRlbJhq4PIQQN3
RJb9ktcSctcQBUyojLHMsA4IMqvzkp5Z6ptMF5u6mtzRnKxhpxyKJx+MwIPZW5k9HtD1e/TNv9Fm
ero9wqV5PLc7//zMbphCtF4Uysl9s45rL+95t/NrdP6759k9+92qHDUyOjsm12Dq5rM7NOCb08zH
2FllYbzKqHCzx8VIY0UEUCTA0mh+ppvIyu/pTt1l22lTv9XWR70dN4Kju8hKQw+ysjw7XzlxCwcC
YTmaXlFtQBsWHMzlWCc6kazsc9kdxj42gbRnnvArEkOmfmuiDWkSFC9N4oG6+pTLr1Xt5FXgoCHl
IfTA744kZaFP2y6/g9C9vKZ1dn3dAIM1a/ehOoFn5s+b6mwdqgBkSLIvAYgPoLyZT2jKmmQ92CZD
AZIUNdUdQRdblOEVfXN7dy1bRowMRgFQpPE5CEJzZGiRvHQrYEx6YC8ymjJx2Pi7vH4LoQp929y1
3wPARaHw8Ah4cBtxUR4lYiRMUaS6YaXfa0LhgHxmJeJZiCTBfCEinYaAHNlthdtq0khS1BQN1W0C
uzhGHqq2u4kyukm/Eze9K1xZYLHM+rsqtRTVaSDoJx0lJ7Qks1vNJF77p8uP4XZd5EGTM/ao6o6P
IogC9IMEOipEYaEZDru63VJIGD9Pr5BQG5ut7Bjt7vaEXydRIawEWBWqUGj1ExFcX277nJb9CJ4H
1S1VAYBPU5Ee0f1Cspcikpne7pPgXm73Md1rEiMTNWniRNpnBPT05+0vua5U/XwJrl5oqyBdzWeN
Ba0kpT6hoZF80cRSwDfUnGL/QTDDoxY+pOAHETZpeV8e5H2wV93oUX+o9slp+pY8W2byL4lsAb0y
tgo1Qc0zrVwk1/EYWJA0iiK4gUsZdJyX8xRXtZwXEb5ubL5aUFI2xmOq/P2rQtO5FPAs/3V7Nq5r
FJiNc3vcSRDA5tbrKewN3Ybs+zvXAHX/y4f79GdlYMp80V46eVgCxw/mHBqpVygvP01mgaRYc5UH
CPBS9Eoch8nxT2g60xx0oSabnrJ+OAHfV+XMP5SvhuTI99379Jt094IzqbbcOBN51PRtJgxmAann
0hE2obomcnF91V1+KRcyNHHVdERPNYBkOqaX0Gmf9pq6Bna4vvRgBdkQQLvhJtCKernSciANPql7
zfVGM64mZqh4RZxC9HUNQcXUgKkqmkni2FmLiK5BJfOaI8YF55Y0twBzlg00Wo+p0GluWH5pB2EW
9LSy2upAfjlum/BhBCi8FU9TuDLkxXk9s8v5AG30pFarGw2e77UKnzOsePGf1o7KuFcJnYNOLmFQ
Nb0wxvmkuW3YuBOJtx1tNoo2rLz+Zud9tZnPzHDxO4qFgW4Mg+ZqibbR+kQ3yVh8VUjKJkaX2mHS
FitX1sINOV9UyJlj7WQkti+3i5SWHhRmRc1Nive4Agu/U8faCa3jrBfCbTAI9m3PsDRCKCaheXLm
SYWk8KW9XI+JMvm65vZDxlT/lyb3m8h7ytDAOFTpyuDmleencwbcIgWH4BnCrZfG0hBdoqBQ1Vxw
P+pMmMAklGcZWXFBC7lRgFp/CLhRLsTrjruSg1bQ0F4sq64Owq+Mglk5PqXJq6qF6FqxdWyUwTYg
2mb34OIn4Iv6jDOnNOaeajSvGcp7BLBVAx7INrVXEwqLAYNOJTqj1+ZuGm4StDacWjnWVTeLkn1T
UgYhZUvA+qJBI9Blhv5fUwMHnOd5uTl9QFAAHaAzkbuiPPvGttB+GVDafoKsdtfeJeFaamzh9CIu
JAS8DQBH4xsv1yiq0HoH4KcOsvInpTpF8i4JV5IRiyY0VB6Q7ZtRyNwe77MhRRurpLvq9ND7TxMQ
gz19vr2vF7YaQS3lHxvcLBs+ePzQsKa7xdR/DVLzJeT1ytG5hjPAwaJZdyZan3sSecxGNU6N0lME
O2BvZJpiylAoruqtZ4Hn88OzACJvtVN4hA6vNYov9VqL3uLRPTPPDXFQkdqEY0AYP6CRtAnAqB1G
ZWnVfghlck0HisQYlZVBL8yrDow+JPMIYEZAkF9uDzBokp6MuN49ua43SAVGYO2ECuLt1fvpZOM9
BZS9ECHhvY0GBM7xkgKtK3GvIKp+xlvItlV2Msy7k8+c3wZzvjYhuxdNqFI7xBUs07bv9r/sb/Zx
9/Hy1B7AlP0nAMf+E/jA3rfbx+327fnv4xNYD62D5btvh71nHh7XwGVLy3H+ydzBKWjfNfWIc91M
jTlEL2Q89KR0OulBArDl9vwsxnPnxri73Uv9qaajqroKmhGKag9oqExe1MyRPoXSUVU7fVH29C4q
Dh5o5G8bXzi+s/7dP2szb5Gz5+Os1l1HGdZGSd5VpHn7ykLn/W0bP8qktzYA5yN8TyyKZiCqewBT
5ODMXEOgfwOJlAyaVjKrUdmxPTBqQR/IBxfBvr5DIgGC6dZaMmEpVKcEDGxoW0DunD/lsdoqShLj
RvbH3/mw7eaIxmfN9BDWB1Fzqmyt0XLpiKF6BFYu3JMIHbm9Xza0FGaeB7f0RKah2SxYqbb8vML4
yUU6G75LwlsMr7XLFQT2IgPgLdFdB+qM5u55Yt+6pbIvYhPz27O+j6FZWjqzI+BdnrZkl7y9pgx6
H6c/ay2Ds4+69SWcD6PjoMpTN49VO4yup/R4q/4GZGRlO/0s0i07XEgATolgzAhGnLJxD/bRNwOq
B581M1h19/bpPO+o9f2j0GMZ5vGrf4PEFCsYUvHg9HM+ZhKy2Hk85BAAfW3NNdK7pQMFuk4J0img
wkZK+nI5pjKgWVi04LsAy0g77jtlm6fdyqldnOkzI9wMCFpTQQSp1t0BvoICiwoSlxZ8qPnH7ZO7
uHvP7HAXRE2QV28aDKb1B0iHkRotNWU8rkSSy1OG/vz5IkJvxfwVZz5IrGhmTN2gu2BAwpPqrhu3
EjhJbg9lKRY3sCRAqBNkkFT50gjITDo/yDLdHSnApa/o3iheyICeWqRx1pSaF5fnzBbn0GURrFdV
lOqubxymLzGyirIypXrtebHkzEA3+1Ocx+39o2BxNm9S1/aVHpQIi0BFHim7uhbNMSitYXhE2Dmg
7GoYp9uzuHAvYp2QCMA1bgCpwe1uCk5pv0gU3TW0cTxQKSjtJpQ2U6Hf18ingUMoXLG4sAUhdQt1
bxU0DjPy+nLdjFGFnIgAp6JUYGSKkAvr6ufbg1pYrgsTXD6FhLkMkgv4EylWmQIAtIoE0+Sk6Zri
zcJGJ+jMwHNJnP8xuI2eTKHfxBIMleUfYGiCEpTVw0rX5ZqN+ednm2JqROKTCjaa+DfG0pKtNKwA
xxfnC2lfVUNKSEPwdmnC0McuaUZs7yEBvVA3jc+6jmSIKoCdLEbDy+3VWdpyaIvDM0YDhwceWZfW
ZD9LIXre664g54HdBTkYtycaM68O0GSWhsGmzYPP2zZ/1Nu5K+bi4cSlJNrCC1opxcNpAL31PWGE
vUab18rqIVxZQgakNB98BtnMzel4fD9S68RGKN7dSVC8M3smg7uwZ2uxy+JEnD3muIlIBcAvkwRu
sjSa5yYcqBnTFsISKFlBDpp1WqGy29Ogy5jbq2k4e3hxK90oYtUik4+Wiv24f61tvKnNBjOC1zT+
xKx6g2ZTu39TWOUgtHv+zk1hni7QqzI0L+Tm6Xt3wqbY6WgICk3oxUAC0gM/Ff5zJgoFaRRu5l+d
CbkikW016/G/TJquICEC+gmAUfi92tXqOIw5wQtY81VH9hMQO6X5WzHqO7mV0wcdPVPWyqwtTBpy
phBkAvAPpGTcpE2V0PuBmhC3Ef+OyQ5xfQ4VLa/7e9vM0kFHWmkWPEdbP3jHL89FOrZjX0khwd2M
DgYxU3Ir6VB872var+yDpZ33rynUSi9NJZlWlZom4I1fV0+R2r2qg/yLhFLDwFCumQHkXZ3bg+OF
hlCDnjtAAKQBwOsn5Xlp0k8obIYpcd8aaPhWeCW8IptjJWaExwOavczkoWagSXEai9q9+SbbkKvW
qy1qAbe/ZHGaCapBaI1EyzPf15RpWjkkakVcQ9gL+qMofhu40G/bWJxfoFJ0dHAjPOHVGwQSa2Pn
58QtgykyUQI7QuId+QYNKWXlOEWb2+YWhwThHZS8Z7konvIauKVJDr2GuOBlYxra0XL60Uwvt43I
S7cEiqZIk6MPBvhBzl2RMVCFcGyJW0FoJ+gPPeircBmNf4fmKCaso45B0RspHksdCTp1A+q8xDtk
U82ybSichi5mKHOwQfDZ6PX3flAwDzpb7VFcQx5fNyXMmw2HCKhT4P2uqFz6oanqqhmJ6wUpkOKK
EzSHHq8Xfyc3liaZOrozzFo2/sM6ECyCOrd6odw4z+DZVV31CgVph0JcqYcoNCHNowCqtI2HPN5K
YfOnMME78nNT8w68MIU2ASGCqdbsnAF/NNTKR1Ds4w2ODiWAyE7ZboAys4Hr7QF328Bi0wcX+4TW
xYQd/c23b7O7ELPAAsMM9o+PrWn8h9CFAPUBQCegRyKfSkT+PNMSEIi44aQ/42Z/1itSmt4giyvn
7SdmuJoORLBQSgF4FKp9l9MRTEkBTkWDAEFFWLKLWWdJzmjX7AFVrK1kPYTsu2NfCbvLdwXY1sAR
gaKvZMPXMQz89kn5CZpvfQ33XJDKrAgKH1+T6CNTW8sA9eYfod9ozcbLDnrqRkFtKjoSUQbac6B1
BPQ9FFHq3Zjbai+D9HVwwLEE4SOgsoWDoewAW7YK/TDWWyU60AhvxNhsmhh8vW9SsE+HkLXxQ906
tQCmXjzpTJ0y0Q0hNKamtdXr0F/wd1oxmnq3NljM7K2xciGwEIGkexoIvEKHXkPw5qJz8/Z0Lvkd
VIpRrp4fKkhsXa5tHccFzrhPXTIcmwnkmeEzVUBF2K5cUUtpCPRsgWd9xg4Bf8GdKdQs/DDIsGwV
zk3O3kDJZBGERijJMdxKYMUw0Pqnm9hMJ2hI2N9flH19qUz/ETlobFP8mqOfkVH7MbbwvGZWZK7V
TxaevZBngbDFLKCjKzr3fOpKuSFKEFFX8T/E8SMbapb6H2X2YWilrdJ05ba85uKAKz23x0UlUTmU
SlPAHqGfon/vKU4JDbu6d0mAW7somViaac/UxDIOYQTCO9C7ZbsAMaE+PjZyDBqawUwkWxkVbEDo
tAN0j1Rg+lSXViK9j5I5Qf4vFVhRnpLulXZPsce0Kd7GwlpjxdINBgAnBawGDe4o9s736JnTpG3S
CXnXUHCoAAZXyU6bTk8qHiFN8hQpD7J3D7EfP/pq0r+a8hz1u/FrAnmPhlsqehfD0RwKBlI5Vslg
/e9rJsl/mvf0aViT3Fi8v+YFnptNgF3hIadD2+d+qaXUTXZ0ePd8pPpQFNup2w7C66o7rNSElxLW
5Nwe7z5JrBtBCXsdyFWnPP2lGb/ENjD1By03feOxoLhSQOIwhbYePyoSWMCnlZCUF1v4CRDPv4F3
mgEIFeauCXfwHsTA9LIn0JOzEBo1kmUYG3SpyOojQi1TIc6Ughp1sIn4IYbVqQqgCeUxabW7eN7b
vG9DfRkUTijWADDN3eeNGIhVGGPv99iorlIi/5J/FYUJGr/E35bRiqNbaJeZ8QAo9eKVAQlFmTtr
JeQ1hNwvqAslCaW2taMGjJzrD++l2aQ1m8BTku9uO9elgue5Tb5Wjxx34el+jmkHUhtUQ05gDlvB
BskQO1L2K4NDA20bCBM9Fw3jVrpSw78mmIF/ORsznw0Y9bIO6tm+NjhNrR+6YgBCtIPSnqXXm2Cs
zaZ+ALVumh1U2arztQbW2alfr/E/c/6DmDnzCe3gR43Ww35pFHtFeKOKScSdqKDPMwhW9vjifkKI
DnkxVOeQ27/0P5EaaCP1KhzrUWJguTKN2koQOkfkIOhHWSnNeK1Us+xKzmxy93OiFCBmBcDYVRRb
3fQEWteYXBSsgdBgevOreJG8v7f31NJzBBgBvGPBfIT+DW6YVItKcM321A010WqyNxGooTx+vm1k
cd2QKQW7MeTkAMa4nMuxaiU1ryhxoyg1Q3nr9YlFPLtRa1NYE+X8eeFfbRLsETCtIz+G5/mlMR3S
IBRlNeqiS92KdtFOhKQ6DiTzmYoajc+eDQQMAdiqUAObLIF9oga11e+O+V1vvc9YLo+lu7uXnv1J
zAwxJ0hcUMOQnZc/t2dlcYfh0YkECSbm6mEfCLpcZz0cuRZkLvWwg8f4ELcWnktOPA6/46oE9fvb
baNLIQnkTICGBmwVyBEubhKlvEU1GkZprbAsRth0l25aAxRxOYInaeUduri7zqxxa1E2VRyVGja0
DpdYyJ+q/GfEs/L2kJZCBYCkkLQAwy+w3j9u68wtjEYaZ7IQwPULr2lbs0T/7Opd2z/7/lvSbJOG
tQAgiiFuo/soc1NpO2igmBVzYFY+I+N+nAkNWtBljYVdKcWvxm82Vbgp6Kbot7e/dfGIz3A+0IxJ
yIvxsru+NDVlIXTUlXw70Ow836SntjI1JAMCoJmlU712Uy2t+LlF7mIkqepHUTCf8BDva38S3v0s
tnOvQVvWVxX3bz1u59ujXDPJbbLWy9soGWFyjGN7UhGLN89D8pCjsdhPelsVtJXmujWD88/PdkCK
4U11N8wG994+rcO72PtT+ifoHVhZ2G1vD2/p4M5Kg/AxuB6uSmZaKyt1hayLm0LrQ6gOEt32AtMB
PATnLX1rhZVYYzEfh6bpmfhs7rP7CQnPhtdXfYYyPqBlMrAadD/gpeNvi6PigOyP/Vbtkun7OTku
secYfEcde67NieC5amfJytLOu4XzrhRpJQPDRksqOFYuZ1ryuxG63UjpYiPbxP+Ui3rbEMpyhNi3
Z3nh0riwxK1pIhQJ6DFgKfF+N2LF5veLRFsriZHRElaWdHFYKuRO0XCHe5CfYb8LfIgDB8RFFQTB
ROSoMpRO9NyUxLV87g/i5moKf3pSAIRAbW12mmerGRfd5JdlSGYYRBjtgN2fyE7PvyarE97jwY6D
wopfIGfQfI7SXViPJqgbgMtod8rwPOobOV4rjS15JcgSAoOF/A9eMDxIqIyNKhNSJHzTHpK100sl
nVRqB/rvQkh3JD8qfv6qKL/+wwKfGZW5eUA5QB8yGO1i8NQO3wAbWk3+3aK1A4W0ld00hxhXk467
AZU/XH7I9l4aEwVFz0LIUrhimMpmkgD0JyTlGk3H4jY6s8KdjnYKE7GbCiTRpP2YoiSEAk6HxvUe
ktjjWuV+6QkCKheUH2YVS4AzuditV8Dfh1sMqau3RrQ+J4hhe+DJie7oyX9NVqAui0PD1OGM4LEL
CvPLCZykMkqyqEYqPnqnDZy4+lnXv2RhDV2xtFCgZgdPPwA1SA7ysSIJE6VLR+IO9DmcXNqsRF1L
bmUGxf6EhhBu58ZRkc5r0NBAXNAnM618H8DbYGSvJdRzeu3j9g6fXRS/6dAaM08XumeuuthLpY+i
CJ1paOK0J7liufyUTKibPNZIOa955qWUGDCM/1jTuUIRahiJDMgzcbOa7pT8XsxBBhW9Q4Zeyj4C
8GB5ZqXBswXJIUoCq6gk0PJM+yGpbOiasyn+NdSQXa93NHglQ8o848HrH4Mc6iOmAIL6AYnp8BBD
akTczZ27U70HVcQO9OS0w8E9oasXhB4sE9Dskd2Bd7odmZCeiB8yebRuz+zCFXwxVi7PCLZmLwRf
BXFrOTj1zYbqggkUO5qfDujS6XeNtFYmWtqXULhEaybSjfAj3Oz2RlJBNQprmUIuIMrEeyoUu9uD
WjpiFPcqXmJ4aIt8Jcrw2nYEsyRx41xVWZfIhkkU9O6LKZIrhe+TlUtPmR3E1f40UCuFOAC4OXlY
DhGDOG0bj7j3bxqzALoAJvB1zsq//b7/jKxPiFuzN/ztM1SRzTkXr+LPRk/M7uX20Be6NNHigjYn
vEtQKwYV96V7CYIeDeIyPkUdbKWF/oOV6oc42OrtTpx23RCbvdvUIOfei0BdTQFCeKcCYGRkzRrj
xpKHgI/DUwKpZRlh3uWnxKoyBT1En1y/Hpk+vKveCSwkLO6PVbRGnvszLn4JDLgHNPogvjP4skts
kDHH1kKaAVUD5A7LbRBsJrIdMbhoCNDviMswtmIU/Ds2TPifMvOjZ61/XlmAOeq49SHcAhg0VHyJ
ltQVyq3ehFuhtHUMfDzlYKE1Nsh3ZNFfTzErvK++QXoyxitR7lJ2CXfZv1PBXZ6lNEDaa8RUBMnv
nDh13e66ELx2mkM01vWPc4/K9F0kMUvz3bAGpV9aCdS+UPJGaUoELHd2OWdhWasKELYqa+p6xhue
h37qWR06DWlW3WtjalI1ZkZ0gB5LcFSMzCy87ThZaJ+xpLVPWXA1BigGIMYCT4D2Bu5e73wpDYte
wnsWSi/g8U/W5B6WIgdYwG8GF4IBAmBusQNfyQu9hk5rQzcthGK3QvMoafcznUz5WOgqK+tDuEYA
sbDDLoxy69u3YV16mUpdI3vWjM+50NUozso2XnBpxpxjAo8VZI0ANbxcRWT7u4LmAg6vGEFdRW8n
BoJqmQmFGGwy+DqzC4bImQDqZUrcoHfZSMlBjFr6qBNBZ1Jh/IesJTwbQKlYUQIODO4hU8tllkoN
lrMR7qVy4x0F7ZAgNZ6ebo99IdpAfg1APYLUAuiMuPmtmzJSyxjzGyPZIuIRIceHtt6iFOAjNAzW
PMbScp6b44Y1Svno1dCRAvn9fSN/FOG9Bjru/78hcWfSEOKinUYMKWqRVYf0VuFIlcLk0iZ30X8I
3tFgjmWSlJlnSeS2DpWbJG7V3HBTtBPH0rPSokIovLXy2oZY6ie8sDRP7ZmrUUFvlcdZBnYcufiV
oLNlhLJopW5qzyF9fcgNRsqPusW70GrWoLiLfg7KQwR1NaSF0Dh0aVzKldpow9Jw5Y06beL4mEA8
wGtNRX6IJQOlvZ3WnhpjXyjPAhh9oxcFjdZr+puzg+Fum580AfLBsggyUW5h1VFVwlqrDbdDT38D
Qo9JQ5288s2arqSGFm5zIA0AYdQQgoPRl7OU5XLYRJNgoM0mg3rW3Zi2rIl2UvhI+9fbu3XpRPxr
6oqNMIMSwmB0/4uz89pxHFu69BMRoDe3JGXSSKrMslk3RJej955PPx9rZv6RmBwR3cBpNPoUUCFu
EzvMirV875yKj7UHQQEj4yAD7htZiZRwbDKRAvOazIYvQXW5F0ajEHF4wuRjqblZ4mjtN6kmuwhP
fv+QAEUIH/r0uyGA2Sl3FryI7SFnlYWjsYEZeb+L1EskQjb+xUuyrJokvZE0nc6NSQrxLZfKb6Bc
UKMx+n2i1FsZ/EqRgglv5n+pnM66v/LCv4mlxBhaL7GTkubALlVUc6CkEe+bYeGMyV601WJ3f7Xf
byk2GSCZZeNms4tssY+poSMM6p0bwky/2bdItfYb+KD1D7sysnjv60YexdAMvHOd/ImiV2ufZTaE
mTrywj8FRXSzaSvJfv9UoKWAqg3METQDzOVSMkg/ih6tiXOgMJfoveWhfq589dAFv5LsGWDKv1/F
edegfwJP+I6CpVOLANKHyDqLzGmO02P5IJbRVnNyDstvXQrfdGVk4VRrBRaESgmss6q1O0l5zlFp
MCwGmuRDFr0M1lfd+zUKxcadXwmlMMt7oaNYTL1y2XzIeI/reOIO9Nk5l6NHD1E3NDHs6qGdcULG
vg+6Q+WH7uZg5srU5K3pxYNlpXljmUJlnSvag0P8+WVAWfQ4uChCedEhc81fVgNxQLc38p2gfbq/
p/+fD6cmTcOd7176IUNFBCAJ5vWWstbO+t8RkKaTIh+ziddsonLqKL7/uZ7UjdO0QoxAyUsCE6rC
DMhLvbiUulY0VZjxeCAf8/oJgiKwzj8NR0f1RnAGOn2I3O18+/tk85/Uww/Vqzs+WS5gK2c8Atze
31+Ktdt0/XsW9zcqUwXdan6P/lnrof9EJlHfdVRSJflN3eTDmb9uec5VGKvhqAfoQKB7+377Ifgz
3Wy4TCY6CyHIllA7lOK33rP2VRUgILz3VJyVZDqVRw6JQq5yMoaJtEmrnTF0xfaXWO2NhEIUdJf1
wdiiLZjP3ftfCCUy06aIUojzs3EV3piSEvt6MFlnlKk/BEKAyHDlv95f8/fPOmdAwfvC1Q822Fyc
/VxKmrofeQwsqKVrmD6i4bXOEYUlZ9wkOl7dYKoBc8OHGT9jETIx8J+bKNBw0WrFiaUHUkIfRK1p
5nYtZ3bElLIiXMT4EAqDLciDY+qHvJgYBIp3tWnYqvnJR/74/gqsPL7MUikWtEiMOIJjvV1lNakC
1Qg9nkNwbtqTR5VOQvmibjau25adxbPbylU9lSIBlNCqpzrMjgy/ParkbtHGMPuWoUVCEVYB9LMV
hsZhp1l2kx6CwNnCsKyezatVW4SDoZSnhVXz1upd/I8ZxGBn0Ge5vzOrD/rV1miLCpJKygJJPl8y
eY4HzE49+Jybzz+NyPXbD6Oxv29vhaaBy2AyhcC/CAmXuBzNiMREGlPvHNvCRxHkY/BpcGfQwyco
0NGZtY2DDkPYs/F47iCquW997SbCWDeTHKiwo/wFLV3d9kQd1Bn/5p0NLbAzYj9mIZXsq1gDVu42
hp/WwrFrWwtPy1S4JHRpRjjWHwz1e5m+lNqGibW7TrhHm2N2YOoSOR/WXuLRVvHOiMcbUAFHkt0O
T57yICmP+tbOzadt6SkZVsESbRxksxenUS8zGCKmGrhWKj4TnDhGYrhCIPzWqapXpvws9z+rfiMj
2jC6pIhtENcu9LHwzu2YAVumxmo9VSKZH+zYzZQw12sAMpeDraBz1S7ChxSboTNnHujWYXlciTyu
Kg9gjvrYFFxwexodT3LrR20rv1w9KFe2Fo9kq2ZFGoksrJ/9KeJPpvqrFP5LwEmz+H++Z+GAU6/2
BTXiezQdXO+j/FDt0F4axu9RfIJ8Mve1DY+/Ujcg7buyuHDFitJACypjUfeGS9ecVOrRounTmjn5
+WtBrRaKXV16Hvp0X8nB8f5FXynQzuZhAIMHfMauLE5rnurFNKaYN2lr2ZK+G9MfhfSP4r9YxUcp
PVqNYouKncSP8ai42X948a+s/3W6V35mmmZISdF4oHwkuwS8ow3G0ejdFA1gfePNW3slYNvnf1Aw
EGctjmpUqVks+aR99MlQMAgO91dy9SYw2T1LuOgQ6i3ehxFHoLUabiwkmnOMpnaHUDOcvPMOXbcb
vjW5g8zThtGVwg/bN//VzHiwJMuAoe5LyyxSidMTNk4Olyg9DeE4TG6CaJRafmvMfRE4of89ZLRs
H+VOWX5tpU3J0NW1vfoZi0Ms0rCO9Z6fEbcKGk52q3+cip2/G/faYXBhuvMAskD1V7IqwsYZWnPu
iH0zeQJSe47kbl1QbYb+kIc49zE6NvEb2lZgd+0iqexacnJti39i9cb8VSEy5liYmt+tvSgwYJcX
2WhwIM6gp5879aG0HNXTnTx7bprQEWHprcR4V9DjECHWbP/DczaPbsuMX0K6vIQMZ8UYicKEs2do
0pGivVUcmE3xSleWn81i42VZ87rXxhZxsil3ba9Js7Hp8zzCVZ2QCfsvTvDaiHy7pmYyjX4q4NoJ
N7yqcmP5e6JAxi19Db3UkXr/mMK6ZLf9tC8yNxuSrXs0b9ry0ebwsJ4isixwb97+AK9V6iRIDe8c
UbtMVAc0j8sQBBAoCm7pU9Pt2+SHWZyyEBmjcG8IX/6997iyv3y/4RJlVDLRPcQwd0lNsjkkr6Uz
ivtC6z6KJP/h1jDGyszBjD4DY8kZgoZpGWCOYhQJnWxxb3r9kMZnTf45VV8r70nMk4On9rguw0Vu
T2p+lH60g5rzpFublev5+CwXnhiX0AHCBSoAiwdXbsSmgPNawG0yYTF+DNoHs4R0DNJBv4Facuhs
gyn4UonOeS59vL/qKzMPc08AmhfEFqGv0Rdvgmz2ZY1PF87R86y2OOzh0qbcwgagh3GOD+ZDuBPS
ndzvM6c8buUtazmFSahBARuYP3nv4m4FbV9XsawK87HXk9gNwn2qvna7+GIxQbfz5A8b37tST8Mg
5LKMA1oI7y185eAZaRInsnCuDdFpSmEHXqYdUaSvbdM7GMUf0eodZfN2rWzyjdlFFiilklqwe8I5
Tz4O0ge5hdTYMIFZ2nA37KGxJG6t3SrYYo5fX2BQcPT8Jdg1lsVsKQgDZSpa3nwYdaXQZlAqnXaN
CSrbbp5aFdbVLRa/+cAuDjQSQoiugHWi771MnUKu2mBWmBwFuMvRxgrQ9fC1JzgVHu7v5srDZxKz
QeMAmbwOW/utz2ryttcjgUe3y80HkyqFGT6lqXk09dCRlK8GTKL3Da5el5nwBcYNgPjKsutZRENd
jqqMmxZog9BYglSNwZ9BfwjNlDmyF/TWHcQadlIOu5sBhTMgOZUKDlG1G8nfMv+j7H9WtiKAtRga
Es+ZUBfE+Ey9dbsSga+FspJFwrlLUKoSdlrGP8+RguMi55Myux7bg18f5LTflfm/x5Yg4HJlfbEP
muT7bd0GwtnwptSua7BK2lkv7LLToP/awnWu7joMEir9EhAmyzZ/mFQywjEF1pACDSKOddoeRyUk
zAD5nxToIkmbdfiV+I7RMJgD6CzMBbNF6pU1rdCynwKDeyjoyXLrZher2efeJfMKm/EDqGypmwUw
qOZPcnnJ0qd82HgiVz9cn8kxdQYrULS63WQl7pNWCDPhPOgHs2z2Rhm6Bi1jbnOl/EKsa+O0rwQ+
EHEgawkVJyI96iIkqHX4vwcqPmg366JrFTRwQkHK3M7It2hBVv2UxOIiVs49psx0+23NIHp+7NfY
olbhcJaPQiAODx1YLtdM8pNvMbQfJ7n22OfB6ARg9Da+dnV16XWQuoA0oEF2+wuEMUjGNhCFs8fJ
tRKqBgEtq6cWHpSoeQuSrxuuZO0lwpqE0hDjrbQ9b+1NVj8OXspu1umTF8Vu/UfVHa3RLig+GFps
k36LW93G+XVbuuZrm4sdjSFFahUJm2ll61NhF7sW/FXyw3Puf9zaWiIVjR8iAGdHF9/WV13XCJol
nCvde8vKfF8kEEFC6JN8ZxJEbfyNlu2aPZrhQETIPXnsFqlnHktym8bsXWs4URMehEt9kFrZEctP
Q3q8/21rnuDa1uKcxGEoevl8TvphssMW+P6WO117QK8tLO55mTVG1hSjcP4SNPJOd+pQ2AkgT+9/
x7zXy7MAWILXggInlbrFjdMrvZFSi9BLL/XTYB794ZPpPRQl/PNSyQOyC17uG1z9LGBoM/87Dba/
uM2rUoem5lE9gxbO2YQklWA5jYcQjCIexC35nzXHRUOdOQ7KHAoKaLdXq2ylQs5SgrxC+9Lrz5nx
LdiaMFx9ca9tLK5SmXAaKwq3Zw/+am9Xf5nMoxE7LGFmG26o/LZ+m1stuY3vMhbHfDCbxJs6bFry
n6T9Y1qXonu7v0mrjvjqu5ZuUFcECik6x1vBB4nJkwQBsnIWvSP14uq3/3WqtvhC1y4Uo6igkMGT
Mau5CMmtsm/C1hT9i5H0ojsp2mhPWbZFibHWVyb+BSCvUTBAK3bxgqehJ/tVUQDOcUs7cOgwQrpl
7Ird2+cC9kbxuGVx7bxfG5z//Oq8l7VXeJICpKXMLPiZd531o6sk2N2tjYu1+mkQvgAypuoOJmix
gmYRNKYZ6rRqrdaNGdkKp3/KR0Yosh5EfvEYV6fA2k88MqNEBd571qO3dHrdODlrj8v1r1jcOi0P
rEkIDCBY6e8WnobH5ltlfSb9AEA/2NChi+iGuEN+HkLHk5/5JUL7PMVb1AVryz5T+6Hyo8sAFBcX
MxHhFe/lwTtDI2QXMTjQ6FROlt3FzYYHXSuEUYT6H1PLZ0f3JzNNzAmIC/qiJlRk4BIeMz06Mh56
6a2OctRrnMEkbkonTX2t2g2MzdrNQSBiJvuZdZuWyWwdFbWWZeQ/tXgahQCKhg1vsLKlXMwZZTZj
zHhgb49wpxu5YU6Zf6mtyJFDH4fAmxd/D0pSunozCFzZOos0DoA6HPAE9gtzSSHVfqskwSX9oz4y
xHyBfOIx3cWn4ZXJDO+jDw1rxMTt/v7JnU/EzUuIxOmsswFwSIQra9kB8MckUsrOCC7QwQ+KO6MO
1Bo9EFsLnwtjX/Yb0cqGvb8u+NoxjFPWNzn2pDBDyvJ7ICe2MF6s+gsKiG6VPVbRh/tf+G4fZxFX
int8n6XBO7K4mq3U+Hnvqf6lq5NdmanHqj8k8UtpqZ89wb1v690mzrbADc0C0n9HDW7PTFoW/8cW
KCygMocS3rHGEA6bmJEtQwuHbg5p60ex6V9a70PZK7A3olScyna5Nei/aoh0iwM545CXdMgmFaqK
jMG/DJ3iRgwcmeqHaLIecvnH/aV771DmteMKqLxPyPxp84W/OhlJJEIo2wfBBYamqkd2Mhpdihyu
muaPgxI+JQnYNmb8mQvijIj5981vXTub179gsajzdH3eDnFwAX8xePGD0D3WOmKAaurGNdqDSepK
/u/7n722vrPqpESKSfdi2TgylKJOFCsNLiLJJWwNag97lPew2dtct2NAGQ9gj7sw//nV6nY1E9za
UAQXNTmK/u+Z0ARSiOBfE9qyiaTn/2Nm4cWikrlbvcFM54+7IkRNL4YaLa6duoTfZOtwvg/YZnMz
3BioAqXs5WhhUaIJTRaGuWZ0JHzYWxT2thecfbPbaZ9H4VscSRt3/D1MbjaKih65AynsOwRpNo5l
k4x4aujCDsKxf4meg4egPisHfau1NvumpXc2dZMS/SwMQoX8dtfKoumGQOoDOHSZUnn2uQgnL/ws
yIdg6yBac87zztZ8NuAOmSG5i63zBc3sxqYLLk/fvht2vbtcJPti2b/2+8vDnkGyy/5iv+5eERaw
X18jd//7E0yHDuGk++n37sOn7x/OX3/DSWg/w1TzeHbezrsPk3MOdr/+vHyxHl6eRudo2K39CKvr
2/Hjyy+401+cjy/O7nFjg9Yc/lxH+b8fsnD4Sc4UoTF/iH9WPzR2dVTtaatgMi/8vcWaXcnVdYqV
KVS6fMCGHxH76K1OoOdvBQV/g6j3ZniaidsBiC/ngeFI1KsYPtKLpEW2nv/TqaEdxKDvxp+oQ09q
6MjpcOiKHXW5sj82U+VAIeqI8adKf80Q4OmFnEErxQXzdbjvuGZneO+nLY4mIzDgrYQKx/WIdNI/
G1CM1fWFvJN0WcUzLst9ujAkYSRNwSWGsS9OoArYiNjXDDADi6jsHODxYt9uYNvHatfnFjcr0XDt
Ja4qGKvSvb9IK153lvwk50J0hxh1kbTqeQy83TMJ6l7tD5ojbwTha+fj5u9f1mO8kHpeM//9jLBO
QQp5vbQzmgsNA9s4/i6MT6bk6uEXIU0gsLYH1S1GOy4eROlPkCREDf8BKkrH7PqT5duF7ZpWK82R
he26VL2YhSY9KF6/Mbq+5vjpQdCJ4PsgHLAWVoIu60KaXDzVccDwEByBR8RjI+UFgezYJuvaGs1/
D1Gev+vK4qJk1BuKkUgeFqefwJHtT6b76cflQ+zETu18ExioJc2zm8evz2+7wdn9Mp1H+5+jMmzc
uvfMOIufsbh2sKI0caB4wUWJn0UTBQa49CYKmXO/qUx0sOEndYzcxGhtozWfJCU4DAg0SE+C+auR
ckcbfxTyW+B/6gcY9w5d5LYaFFhB6OAl8EAbwffKA3azaotrFqV93/m6wAEtIR8U3QgoYQv1h5V8
zZOSgfR8d//GrTj/G4OLOCdO/VpMVdaHFt+HwPLcWnyyvMAV8o0juBIsYgg9cjpO0Gws2eKUvpbD
oI2RihPfyg5IZuYqEjxttZsqSKFpb9r07f6nve/Zz3vPeZ/VVubRp4U3UfUqi6o8CS9K9U0y8exS
gx52IB9kAaJwz3qA9mtnCcODHn5WBcFpmw+TDDCo3+I8WnGejHlJDHrNTSGAR7d3vA4rsc59vn0w
pAAeyRHOyLT413Qx8+deWVmcnSYTx6xBsOnSRd/VQ6Qd2uBLk+3gzL6/rms7CS8F1phjgQNnES+E
LTlJ047RpZmY8jrn/qPXZTBndj+yNLCt1Joc8p77NtfuxbXNRfzg6V4opAI2LeJHpl536s5vT3mg
OUgN/HtTIGyZPkYQkFno+cZchSp6OYZkiHl0kRqnmzXHdyA1S/WD15yEzbLQqpvUZOoYTL7TF9UX
H9Z1nQTrQYO1VNwJSDh20dwb7D8JxcHzpVPYob2Kkq7+IgT7EoxFxWSUFX4aIpa8789l97sXlJ/p
D/W5rp1q+AeF3zL82tJoHAh+ovoh0I8GJDrNQyR/j9QtLp81/wFIkPUi6iZ1WPiPUJ/aSYjK6BJO
zYFGGEA2PX1OJTggtzr4a7cIfh6JIwe9Jcij243xmjBOBCuJLnL4iwJztFWmXzvXOi1bEIJ/y2SL
v78uw1GzYrbCIjAVuukhmk5l8oyijg0msW8QVmj+tfYkt4hyEtP29KcJeBbvcmTUUIUhWnTJdEaG
lM6OokcKoxu3Z3Xlrqws3mKVjIieUM/K6ZFlp435i0r9ltjf6vJdGVk4ORYt0yWrjS5i/mdIT5rl
StkX0TwGemyb+Vu0NX29FivCffwXzgHs/29+dnVPpV4ZCedYOsl3g/g5ESPbUKFRyra4XteO+LWh
xYc1g1YjNIkh2fgoavVOMnj/L6FR7zPVve97Vk3RhiJumkuoS6wiU8JDKEw1t6mpXLl7tVoavYJj
VV8i4fd9U2tpOTRmgPeUWVOc8vftdRIh3kCxk1xJ9rUP6ZgdzUq0Z4UbLx53sTe5igazsWMKn8Nw
C8e9snfYNsjRiAlwfIunSk3UPhFkbHfKa1EcM5QGcOlbCuErq3ljZeGbdH8QLCr5waU1pdwuQJ7q
0bOCYPUw6a+x+rCxoGvm5s+ZxRoYTltKb0FpqEroL4cXre+nwyCVhe0LnfcgQSXkyNKouskYN/tA
N7w9s1QZfc08/zL2pJqDOFJCyFqghHFSumJiQI5fZO3OF5MtlqSVe4oIEG0AvPWcaS1cDvJlkkdQ
TCBm+YcazgsK7L8aNbWHlKFwxXOluvmOsPo/95dn3tJF/gtN+Tz0QPmOytNyMwSUzdWBZ7Ufik9x
nH7M4JlTlK14di3TgRN9JrKbQV7KsmCuybXfREacXOD8GQ+w7Jd2O0VoavpnATiB3PiEfrmNqk9L
DFpsaeCufCayftym/83gtXwPO0VW0jLtkksF7X08OPrbhHT1/aV830/WZ+3A/2dkPolXri+eDENo
rDa59KNdjjC+q4INq2dpR//kLpRk+2B33+LK0cYgs7ZMXUIHtKyrRGIWeh6TMZeqMuMdh0U81aZk
AZ7Lgm+GVJcffDXdYgZaGqVQCQ5xJrMGhsIzuXBQgS56aQgBxqWXOxC9B8M/a8DRSt04RMpG/eRd
NX02xiALPFCM1c8g09slVYRAnxoFY774VrSwS0uCLRdo20N0Y14sw+2ktxYBplS0PUNyYn2jPbc8
N7N9DREQHZ53FQLXxccOumcNWeUlF8VLbOraA4CRWPsvRmYeFrYRuvYljCOlDWLFYMcvlVbbuvZ1
qBpb2BQUXf2UKyuL99KfULYQ4zC9jHRyetYvn1k8oMa+fybfpXfzkvEPIPQ5DWH7brdsUPs66hsp
ucSxtK9NxPSC7DOjTqp3lB4N6SBq2YOUmntVaBANqSHSQ5R66youE5O/PwIyRRCGMzHpEhcuSZXQ
tSZLCpbRdBvPhbzLaRxw8Lbw+PHXrz/ppQfjcf/T127GLKpAoDqTTyx7yTRY/dRMOCx5E7xCYEfJ
k/Pp7aVkl4tb2J/VqzEL6ZBBU8bnYbtdZyOWA1Gp5k+cEO0o3I5Ai/Lf3C5PKE/U8fAQWoNdkp1M
qC0UwZ8UJuH/8MUyCfTMYQJoa/Eb0GXxygp5nIvIG+KYvSw++QRKu9FgCtkras9O8iE83jf6bl6I
zUVYgxSQ+j4zxst2CZwQk9ebWNXgZRG87/l0lIf8LZEdq4flA1793oUoVLF+iFrq2mODgAbNbkXb
qJ282++5oQ4MapY8NMm25j+/8vdim3tJAGr1RRN9cV+h1YK6gDuNk0+lSoNeM0/rw/1vny/p9XMN
ExuxGTBWHmtqNn8Hbq9MClogDLFihS95MwZuHcgSAHt52nhX3p+t2QyMfjyXCvwfSzyPWs3UXCpm
YHBp+t9NUTrKKO2zJtzrBXwF/deyeQrCDs7Nc1iem6TZcInvSsJ/P/TqFywdL9A2rW/M8EVPoKxJ
XGF86uJnTS3eaIu1nWTTZ0wI4Gr558B0AwO+j20B7ZluN/JJ8I7M2Shbv2nOx24W/2/9gYeW8MwA
pr047cUEg3vast99KuUPYR71hziRpEfFY1K79CvFnqJaAt0qNZDyafopLvLGbepQ3osIf35QA3Me
2m2a/nFqpMm2Yi9xhALNR5G32y3S5kugqT+EFpn40gqjXRBQFbt/gJYh/sxUw++n0YjP0OTlzqJ1
WiajnjSnVvLaXaaKutvxAB2iIUKXAYnUh/v23l3WvwZBhuGFmUni3NxeEm0KAkFoyuYU0MfK0lez
eZUJjrrqtasG2+i+V730IGT9wftaP/TBU6v9wHtNgbHxLv0tEF3v3vxDIASBlUOiqYbruP0hvtVl
Zp/XzQntjAdfemz6rwgAIWxdBo7vhzu1RKTFe7I6pKcFBEy6D36w8z4k7Q9f6/aFf8pU/ZhXbwwh
BvwfPgM9XX0Zv+iCdOi3aETfTc7//bVIW/JjSFkgFbr9tUNI8a5JhuZEbedxyG2rVSFkNuwxQW2x
+eTHLdKxv3WmT6gTPyrZtKsbzUXcItUf+uIxrWbq9nNQa04GV61mfdTGYWZK3cDB/E19l6vK2MBf
pBZx/VJkRqyqBh7ZpD0lRlpMdtVrxUsmzZqz8hS0gKl8MSTDqvTEslvfCJ7kMQk9uxzQLBdDWt4m
s7MQGKqVHH4qC/DUtt6q5mNUekO2a9NKOkdxy7Bn6UUZ8CjBTH9OkQ+OvfDb6GdZar0P+3ZVnAby
ie9BXIlUceUqGlw1a8xpnymxAlRgSrdY2ZbxFB4StnxONtSrdO6XwKo+9uLOM63iHMcWlFpJqtv6
Fy/R9P39G7QMZeaToFJgI6hgCIihzduToKohPFcaZc4a7tXCC12t+5NJ35tghL3k2dwazVg+an/N
Qd6iMhTKIPDfp+HqhZGmsdV9A3Pgw7ySG+Hubc7Uv/wmGNp5b5kHBEaMQ1rEoro0QKQd5MLJD71T
mnic8urR0KanWDipcUOK5klf75t85/gwSQtTIsiFh4Kc93YZg8lXKlrIwkmPHmkuP/TNaSATDdXP
9+0sX2hCAoUNmb/MAFqxlO+TWr/rYk7oOXZsc8OHvf8GClAMoRH24bwpFNx+QztY0M6PJFzCVNmJ
WR2r8hGBp11XjBsx1srhvrG06MimRZ9VdaL758mcHFmYRFvom19CY2401t6dNsKM6y9auLmkLjuf
1hR21PaZeNYtMv9J81Nmj6OfSbXVr5hf6BtvhSMlVp3ZBQkioce6XcCxUGPDL1jA4pmg6TR4LmQu
2mdSkE76t9d2YWoRwHRKrrRBi6kg8R77V6Xcee0pTr8TSBKlbBzudz5iYWwRmQhSbqj0SVnGLHw0
UQ2Byd8uUo0pbsBn9WRDm3r/mK9s3PVKLkuiut9OsL9hUU0/hjEtGdNzJ/gWmPYN/D/3ba0c+xtb
i8PY6a2gxoXln0WQIGHvqN1zRkIz6hv528qhv7GzOIxDWBudmmBnyt+AI8DbLe+lYuNcvKsS8W7c
WFk4ImL2ARIHrPTC11A3v3Ze+iXz5Cf5U/JSqq7gh69yxtCdNrVoLm4Mwr/3TrfGF453ygtLqSSP
U2l8tvrfY/ovU6K/HzcjjZklJEL+yxF59Xrouef16ST458SCK2KQtPBjq8u940tVse/KIj+X7bBV
tl7bN1gMgFGA74QodeEWu1SYxj5sgnOfiL0dAaV/TI0x4+kXt0ytORCqNHMQSaGG9tqtA0HRPCT5
qINzo5aRsIMMg6g5r1OAxiRtH5I69SsILct8OJRT2e480e+2SAtXrsOclRngqCixMOt/+xvSBNfi
j2F89vs+/KaERB9J6/U7aWgEZyyqeqPz+q52y6YiCGyBF2TMiGbH4qNzI7GmwWri89Chnyd7kE1S
QUWR0a/6XTzFh8jznFYPzzIsb/ev/rptUHyMlRApAHO6/diyHlVt0qT4DKNy8iWycvEwKiUybpYS
OwNwc8gpJGFXWsK3Rup7tyxzf+MtXHGupAsUPSnOo8OybAY2RhHJwqDE59zqynQ/TJP2se4qgEem
FeQlnQNVTBwlK7PQ9cI42BoZWrPPM4kCCj+DUc7FfjeGlwl6NkVncVQQX4vK5KC1dfdZlH2mXqgD
PImB0BwMPZW35npWjhrTNjSR58geBq/FzSoncZTitk1huJf8Sw5l3MFqKs/NcnPfVaV6uL/ba+bI
rrlckClAeb44aGPUyrVRldnZnzLoz0ib87R1SlwxA01birDvCpUca4Y2UT9lf+b5zXndr3xV1olm
1QdTfpYb0zX81u4T/cELw2Msn1J/cuAx6gXTbiXdSSXhotLcrlPlqTW2noSVDUb4g3GmWaCFXGyx
ynEdNIGql8W5pJBVGLAYBPnBis3HohpaJ4raV1kId/eX+l2fka//S5sB3cxMKr8sVkZzBaKW2/Jc
5eax8/8Rypcy/Wp4FwshYSAKWtQcw/GjL2/R6a94awD4BmV1mZ2GdvV22c0xZ85dysqzpGZ/GsPf
RVrPKGuUbDy0KxEK1YaZHISjqzCje2snovOM6mxensc63KUVI+XU5bQ+3KvJJ0XbiGNX3lWTCgdD
z6gLgxyYT/bVWfLD1hMYrKYU5qf5iyRk2cGHCnMjQFn7JMp/1nwjGY1c5hY5cHfPsMLqXCgOVMxH
c5QOZeSfuvpzL25BBVfuBydjFtzmmZuf18U3cYAEq7fQpUORva1tgfn4x7ElN2su2iHd6cV3b3rO
0FZNje+RtXVM3n8rWRpsCHSY5iO6nKMQxT4fdSUqzknHMLX/XVR8apAPOGnXChX7/m14v323xhav
TBvnwhgXcXHOGvRkKrD+WwxE7wb8mEyaSVF5yWDjZQcXJoQqbFKjM+MzonP7/FF6gnDpt3asnRzs
JRD0zkaDu9xq1r33qLNV2hEqo3TkpAuPGpt6j0QxViUx2Q1wScVMf0W195waxcv9NXx/r29NLeLa
FtXIWUYkhkWvjkLXNF7jZAvWtGVjEb4KVSRUcIsmTEVmDNd3RZhA7p+arp43zZf737NyAG+WbrFh
dHL6tBCt+Jz6pT3lD2XCATSfRCV3JnODDGvL1uKqUW7XstBgm8SXXN9rw5fmB2q2TpJuTVauZB+3
uzT/kitHpYGxKKIUS4w45pMzQOxiJdQXRyX4GASVWwgf0+i5p4ftg1Xrpa1gZvVLee3AmoK6VJTF
DlqN1wY0HziQfeZkfvU1qvu9OAZ24pOM55/v7+H7cJ0yE68M5460n2nR269tjHHSBzFOzkmJwOap
LQ5q7DbaUYhPXv2iir/um1td3Wt7izzcSOR8TDXswXdqi7vMvbz+LOxpl0K9tGFqTnpvSxk3n6Yu
ggZ5qhOripkma/ydmD+lwZ+hQS91dGC7Zkia2c7GtigPF0O3YXptCyneAZCbN5Axt9tFjavRVCYF
KH41CG5o++rZNKlFZj/jLRKAVad5bWpxL4K4NNQqx9QwfZ0YDZCQu5W7vZejEn/M4/GgGK4/9VAb
F1D0lE7o7fV6sGvkkO8v9zttxNl9X/+Sxb0JPHVqNT3H8zyU537XuXA9Nm6/a1+zC1itN//Uf2h2
EIwjEhgXtpMNDnD++z9i9TRfLfziNCP0U/pI5CZn1f/G+zF9g+oN3qn2U/pTzDYKBVu2FifZS6hq
92aRnA3/kAUFUyWgWfZlaae/IJvVui1ak/d9onmB5/kggB4MiS1pxGaOFU8y2uQ8CftpXzOIIPxI
AQ2m01GaXoX2l/LYTadQR0g3dadqN7Z7fas8uJJt4pHI8cBCaXOxeFFpqlFqHyOdFU5LCGwOw1P6
jWnUlH7Fr2mw/a1a+7o93JOE4BGKicuidCUIcWo0SYpORaVINkn44NtZhJ6E40edNBeAjLKhS9bm
f1K6HkhciSJw3rIyyv/w3DGCQtg4p7rvJivraBgaseSAa2q9F9OjzJ0ek6c0vwzJsHGQ157xa1uL
y1SKES0GvN2ZZpFff06ED4K10Zia78LSPVIDABwwRx1s6cJJKXrRtjWe2Ip7F3FvygJuYMKZBkXb
8GZGW4WhNXuwprJ+cPHBZ7kItPRGVKesK5OzN538Wczzt64/+N3TqH/vreN9P7D6zKD7YcCxroBR
XyaMYRCa+SgKGKu/jJGdIpYNj1nUDfBbS7YI6szXHaHUdvL0c9wqIa59KWyLCj0/iL0pV9+ubK5U
WRh0cXoWRFjQ0+Ak+PvUQKSyjR3B3CFVff9r1+zNTTYgD4QN2hLK8784O6/euJFtC/8iAszhlWQH
hW5JlmSP/ULYYw9zzvz196MOcKFmE03MAAdzZmDA1VXctWuHtdeqfEUJB2lgmjoU7zXhAWiP43lf
fNU1MghoWuh7bi+45vqgIZrvAUeLEMnlBtWkE8s2VVMe8UKP7MZ7+TMG/PtXv37zlS0Izdr2zFmh
A9shf1zOxg5GO0GcYqX4Pc/2Ye7Rffg+MkcLqUBkr3ngbaSqV9AKvh11ScTdIatkJnM5zWckPvCo
WsjO0wS8gsJhmyvnsXxX2odGeeus/iUxvVOv2IWm7BheceRHn2Y44MJi6piA1twp/FsI79tvt8/9
A7G0uLMMdjCIBAB2JnNY3FnLLybP95L8bGbRXdhpD1VT/lKs4rcGChp2yR6D0xhqV2vxUAqyU5GI
BrYfEL5Kar73Kt0Rq+lZiA7Unjd+20rQoxpArSjQQIbFRb80CkWvekUfhPxs6H8Gb3ya5Mg2EarI
J9cXvmTwslQv+hS7bRfYg3dUzdYRqAoL3d3kofxBXfr2D5rXW54VEkt0MzWAmJzX5e+J0kr1hN5P
z57pOZrKjKxqZKewj2S38F9vr7W6909rLdx11WWi7k3qHAu4QnugQemUHHyduKmxRXC9ta/F5Uv9
MDEpM/I0KMFOYSJYfhXEZp/1G9nq2tOL+TP5BjqQ4uZywieiZmTmFm6s6tHhidUCIEWOoCQEO7Ho
tLHoBomyn5i5M9Ktgf+V94+10RUFH0kZf1nBh0ZhjNIuTM9+Wzl5aNzFY/VubdKDXcG45ptuinSL
qd9YkGktXLUUd4JRe3V6VsLoVNXDTgz7x9Z/bY1fiW+5jW5Puur2Xnj06/6nqr4nmxqD851d2ikU
cuIM/WY+2VgkC2VbKdPkZek5E6XQaYegccYm/g8um4buTCUNtkcHjnJ5G7qwBmDZsNFg0n+LUvla
jw2KmG8j+r7hKJ40X/6uZNr+9r1Ys1VeQV5CIIDqFRGtXHSaWiZlyqxd5hgNAB3klXwmhmp/3HDa
axaDoULWMI8K0/e53KCcKXyhvpkRPaJkm60lwLBsyTvJG7fq4qtLfTwNSFFTM1rGwMym6IyEzktl
u8FXCAPr+jGkUrDhU9cXmj8b6sRwzC72RPpaNqHRp+dQUeFJfg978MjxRvNqbRFGdgBpMn4PEeYi
TVaY3Utzi+hBgHF01xny777KRVtv9C3I1pql09qVwQSBewaxfvmJvDQvxMIjbKiEngrRSx4OGwe2
Epho81VmDF9ECW2piqx1nWkNZZ6dq6nLvft0aGiKeHRSDoUwNt5dICgkyII3WpEr0M478DqJ6e62
0a8cKOVnegfIXM0ducVVg8N6rIKmy4BlfVFNSpmtbaF6fHuRtVAAGkh6yBKAPYt60eVhpnkSmDq9
vHOYut+sXWf/gULbeT6/f9sx+W9/bW2IJDae1LWC9+dFlyUVqzBTNUpZNK4rFzZ8FEgG1JHGvN5V
0V1jOUMHE9nOU49F/LUK7wXoim/veyUYhJBFJvUEUiyLy8Pt8oRBHSXOzsDY9L0RBt6uYjwHymfm
sEyl2Fc6wm2TUmxV29eeCtBKjHDOQ0BAqxeXMQ2HXA74x5nnqvhZik1/p+eD6qCK0N+FjTlblBQd
ijEcGJIudae3aOuHUpS+MF8oOImS1Rvude0waHrC7460OYCt2f1+KlUOaDYmBboi51KIzYcqt6Rd
TTB0LxeleO+Xlr+r+mJ0NTUQv9z+DGs2zqCQMusW0fSV5z//tLIYjB0c1FlxFrRp7xXdMYucsRQP
t1dZCatoFc0AKA6clHHhmkQrmIZmyvNz6+3K8qfcHb/12j+bNdC1ZZgOANKHo6WysviytFAHXseK
YyxivmISES8O4l0/KU95N2kulYetkfcVR0XjiNBmzmlwFYvbO6XBkGZxXqCGpNxLGUPU0HolxilX
JFdLjt1BRNHn9mGuXd7Pay5hklmhNNAM0URt+lfTP4Xij8780ibiXUopLlGeVDSka/l5Ao2aZm+V
nx+KreL6ygsw98vmWSHY03kCLs3GkjyhYmq4IJmaHGH4UedbQavM37CIppAIgU6AbjHxxvKNEcG3
xFnZ0ymOj1K0E4HiF2SKu6772idfpbG1/eQtiXdbSqArkQ54cWIBSlX4/uUMZTfqg+cppIxtIte7
VG1+KoikOLERinZamIV7+2Ou2Q+cNvOYGeVlop7LgxSFOG/TccwJrNqptPVQZGYTxt4XqaPp01l3
ZayjatRFJXLIgrgRa634HSJV4jrA7/CEL2fOcqrZRhQKdB4tEOF14KCaFCf7Sjn2Qja74o25ghWz
YY6ZOIgpEtRGlyALxRvjTikqmo/tN6lt7GhLV2tlQ5RUpXlGn4kOUFmXxxklIEM6oF/nSFGroz9C
r55rw/hcK0l8tnIZCJMg+/CR+8ZGX2vFkc7lKWQQTdqPV+D/Xhn62qym4gxRHkUqq3ns2vEYTf+h
f4uvYfIS8AgAsOVUAxD6VurHmF7/NDiBr9u+srttkms1NzALYEfpI80t6cVrBJVGmssWeAk/E+5N
nEw3NU5puKZX2X6XfwmMGs4eo3P70rS9Jtk36ZZO/ZqhyKR06IBLwICWs7qjrvoIZIOc8OKQ3tlb
3f65vcmtBRaJflebE3NXSXmus4dB/Dbk3paXnk1t4cBAX894G86RIGeRkWqFECipx4fKkn2G/Owd
1Daqm9dHec+ollTa5lbTZOX5MwilCKeoegFjWqyYBWUahaNfntOZqjoQTwZc7eouV6Cx3QhY1o6P
Wal5MgtDIeu4vGfpVIhmkdflOTcqaZfXk+j4SbjRmFnbD7GJBJJAJadfGoEuxnJeF2p5VovKaSfZ
FZGp0OvIhp7qBdbHjZxjxfOTt4PRVmUD7NkScg6D5WCOXV4hAU3Hyx/ujVY9KHhoO9jY2Jqv4OxI
nOba8lXvhUqySFYTV+c4MsudapVPfdzmxyzcMPK1A5y1xmaozjwPNL+xn4K7CYmAoW7ViuAu2fdC
cJaKA/OK9PaLL5s05ismgeYRKQxwJ9AE0uJG6UUVxJGe1Ajj5V8na3CyqNzodKwtQZQFTgdGJQrk
i2ArTvuxpzEIkKvuICsxvGjXtclWf2PFDkzCGnZBNYnIY+H+LA//l0igqeTKfOiMyBYmCJr01O3C
w20ntLISwSoQGWbsPjocl99HoMmaKAzOnSFEcdXwd5N/FSEn3KQSvT43BndmHRDwYdSmlvgwWUiL
TO1AJOuTaD4Nmtn/8Etqmrd3cx3KsAo9TUA4VOLwC5e7EUM56iWfUCYLuke1zzL4Q1CWVPzGuvMi
WA+GwSzQCK6FndmM1u726tdniaslJgUtjMMAIX25OoPkRc6LmZ/rvkBAJom0F9UzEtfLh+EemcJg
Y7crqMLZt1NTBd5BGXMZKA4y1OiBWhRnpffB5k5CIz3WYmTaiSQYj0OdRU9TTShgVimYYb329L/0
rkDAKWNwbH9789cXnY+Lx+cXYUh8hsvNh3raB7pHFhdK41fYEx8V8TtKTW1dOoax5ZZXEmhWg6cI
emFaF4TJl6s1dRz0qNrM42Bynrp1XZTf8TBab6tdIr8MeU5BW8hKCHgyIVT/guRKlR97ZqYDp48r
+C2VTijRCpuMYuPVXbOCeUoZjCkunJrz5U+rrS41wlIszlD+jP5LE71UoVP1G7He2nEjfQbWDLA0
2eziuKPK16Iu9Yj16lo/jn7uHTQvlHZJHGmu4IWv8FHJG2uu7ox6KFcYHLy5TPq6UcwiNSKcaKpg
LwpCOmsl3htlVDilXv+8bU/XYfRcfKVNT/xFoK4svrCUNlqeySxW56M9N0Es6BkRih292G5ja0eZ
e+PxXXMehOswppB54XgXHy4nfCYGwOnW8ass/iikXWDcKz78jLX6O9K3fPz1C8wGPy23+IJ9W1si
vFfgW6LmGaGk46B/B0q0JWi2ZihQTs3EtiYjDMtathr5RWlk5Dv88aFP/H09jKehIz+QEzDu0Yb1
ry7Hez8THTNquKyptYMQtsWI9ZuxdAgDgN2T1f6ZFPOXOP4dwCVy20pWXSDpFl4AOAu18kXAOdMN
VqoqFefqMY7/aV15X5lu/HfdomnlSO/vt5db+2Z0cufeCp1cplEv73Yct0Ld1WoBwJNp6hqoOmQa
1rhF4bt20aBfg1CLV4xPt7D9wPdKy2hHUg90JbNaLNxR878Pk/oqqPrX21tagQIxUcyUOvMGzLgw
Z3O5J6k2vECIZRajDosm1jHo8/0gO0whhoozaaR4xV4evxrWqxirCJURvPVPonEaw/3tn7JmO3gV
5rBnecmrYnfWDLmSlGZ5LsedrJ/r8KGu3gz/qIkbC60+H59XWlhNrCVe7gVGSeXX1g2n3eV28rcW
2sw83+VwgSOeWbvTFofaSheUo4bCgloneRkaCpdHHTZTXBA+lOcJHViJoi98jndJ1d+JnmYnlkQD
dHiPiuR9KraqEivgvpl5nGBy7tpR/Vi4myqFmS6JpvLcgeojuWB8pipPTfU9NVQ7j06J9EWTf4pM
lTfeQ5xD8ZoKz+h7beQdK994Hh0jPqPwTbCw+BlymJT0iDj5lIFCaQ8nWM9NVdyN0GjlouLEgQ/M
fIIz8OLypFHhmJLAE8pzKxvnBpRgKD+g1vp222Dn73WZX+PkPq2ycAdjXk5yyAzaOUqSe1134Au1
qb3smmzDYFe3QxmCA6OPTcBzuZ3ez0NNC8vqbHbtTjQT2Dfku0YZft/ez+oyhi7qzMDD0LpMO4TW
LwdvYj+JoFjMzcog2MukOQTUFjYc98pjO+cB/7/UbCef8kJBRKUWMtjqHHQYQHzSIt8JIuE1bKCo
La3Ijks4k7ytpt76DulOGtA/USNbHGTYGV6laFF1tghSk2P4t7eFol21CUCGdFCgAgXtcLkxzcsJ
u8tgTngjm7GKXU70q0bWLs43rtLaSvRxUYwjg8dpznv9dIRtWdfjGFXV2QdOESa6q8T3TCTvy+bP
bbNY81tIFpBfMA2DSMkypLVqhLgHv6/OUi61L3E+VnupGKdfmSY3h6rIkZiR1IcuNKb9JMr3TZhv
6SesuY0Zs/mBagATNJ/Fp71GMKxWDBxWZ0jtXD1FZXl484V9KKj7sv0Pl+3zWgvT1IXUa9Om47Id
Ov2P+WR0v26f59qHo9+F8B5ZKsN+i+ddyAvD8+KpOmfxu5+g8/IDQKYnvd9eZXY+S+f08cgwQ0kA
vWTM8BOt6GtFqs5w0ubFQVG+3/77VwJ0BlWBacnwzMArvfDkulULehMTpEAblz4F7PN7KuT3YsR/
lWZo7pImEW20U//94DgtStoj4AsYamNvl7bgd7Uw6D3TX0m7K6zvWvBi1htNiTXv9HmJxdWquqTN
Ak0kPkjoemTwWYl0Y7Pxi2o1O1F8TsSdXB5un+eaic+lOHI5gyL+snjV1lTc+bPyzA3qtM7t1B+l
ZU9d66iVv8EnsHqjYeEmiCXdAQ6yuE9i54dSZ+rVuSrkn0IoSvvOMH2nUrXSZYxJ2ksKNAN56mdu
7YNya5Pe+vnv94viMQAO8mQaz4ufYKWdDwsSlcGmvi9C65EE5tUPw4PkS0+NvlG2mz/Y8jIwBkm9
E5UgTGdx5SKaJVUXhg3SvgnyWBoUVoknbbxpa/f68yIL1+/XGWhZOWjODdLrfXSYrGeht4vpP/h9
ZOdpfdJdAqGyWEaABifw2oKA3RrEkyylTjoa93VkqW6QK5F7+zOtbcoCLqvPCj3I3C+8oddkjHog
4nzGDEp4QmCtb6SqdxOtPHp602wst/Kh6HrOfbkPvMuyqi9GBr3sxKvPVdNge7pZOrSCYmBzwZbu
1loWQJPeYiAZo0B3e5n5KF5sBVXbnI2gKJi2+CeLQHOHvqq44zBZ54Zxpr05CeoxaUVlX8tp9tQH
RrYP0sAE/Fp0G192ZfM0GmCbmclsgEIv3E4ZmmNtDFHNKwfszDdtpWtdXdlwNGuXnwYNo9hzZYVM
ZFHosOShbIMqaM/6wSrvPXMXlg+NUdNYu8vzfC8bITf/7l+bEWvCUE2eTua1ZN2sDSNiOjhpz7CN
mfSYz0n+89+bDnVFkTQWSUfSrIVDybx0wM3U3UdI2WpfCkmxo1Z0/v1GPq+yuA914pdKNVXduZ/s
YvzaNm4uPfd0ym8vs2IKGvHjjCclK+crXT5y8hB5SZOF/VnPf/fBfSA5SvP37SVWbvYHhS7E+yD2
zKVPhJgkF+kt9Od0OkXhewGW2ovlnQXj8u2F1NkjLbwv5XDQN5Tm54RsEXXXozhAvl7355mn7D4U
ld9jUDxW5TeK4xArKn3KWCTTNpSqEzdPj60UObo6HJXotYieVet75zutjDbRL/y21r+kyMUXbp7B
wQkw2nPS+K9KPReRK4q7EDHU5qB373qoO75F1eQv5VnVTn2Q7ExxemjGt9u7WztG4IG0m5AKRGJj
sbkwhcZi8qT+bISRm1kuQjZ2rb2Herhh32u1rrn6iufHaxEKLCKucUyKRDfanvQsocTfIwr60JXK
Fz/Mn5viH4hmToNi7HNTsc0w3vAas8FdfUMyaWgqKf5C8X1pkMMkDkMcK/15PPjRXa9rBwqwkd7b
1eZ8+HVkiZgfV1iDZYRe6DISCrtkGMQIrje9A2LDU9M8RG4Y/F1K/xTCP7e/nnq1LYggUG2Yvx5N
62WUrCDNPtE2IoXXBnvA/Q9bZAXXNxkBXaBZJlVRKrBL+6imUvfrdC5kJ5XsUn+zexXdU0n9tyqZ
mB8TfehSwfwIMmP5Ukf1pBM3RpRWEr2xxaAGuWwexBAexTh1pkQ8909dnGyEkisHSEFJm/sdzBIS
Ul7ahTcYST2N5LuSWp5gHvwhWdmG/1gxfJAgs66qMp/iFSfLINamHodEqy10MG4ySYaTG+mT3gSJ
a5UQziJxVrlxRZNLDszaHabU8aC+2LiAa1v9wOIyNsPraS1uelskhZmLVGGQT9/FQrZTvV+3rXH+
Gy4vGS1fZuion2P7AAgvD5Oei9cFNdWxoijsNFRSWh0dNbLKOxWq1Li+qf7jycBBxXLjWbu+3mQB
9NTmjVEXWarzCJ2mUSI0qnPoJ0eNmowenPwZ9xb7j4r6enub1y4T2B7cK3CU0imlFnO5TVkFTM1o
bXcewUXeFQoSErIZRG7QNOOdoeTixodb2RzHCToSeCRRj7YI9NBYyKW0y1kvb47Azb4VHuQ9ApJE
tjp292qs7m9v8NqDscFPCy4spYrH1C/ksjtnlnGUmfEKStcAmDVhobEnH5g+O9xecXGkxAnA58iF
ycWhvLhKcCTVV/rBrPNTGUnwlupDdqf1iemoUjQ9JI221eteeLWP9SgiM08jETkwB3L5CdGXNDVP
zIuTwUSgSt81pDdQGj9u72qJA/tYBhZOZj3najEwwctlDLU2E3qOLBPlHCE35x4mXcjho6JwJqNX
/m7GJP7S9XBMSuNoPHiSOrhy1vf3Y+ilG1nkwo7mXwPOCEAmKkUETMuqslXQ6gxluT4J6ljvpSl8
z4zoTdcga7H8VL0TPCi6bp/Ayjnz3AIooJnGOS+LHVla+6hGKvVJwYIZVhYCqHSDHkauKdgwoeUY
wMf2eAEpMKM3wDuyOGw1TxVYnWUkngIpNvYIAXnAdlsGXq04FMgPQp1ZIq2uqm9BHnfmTpCQ57Bz
RfD/9tBs/autO+ElbsfKtNN2qiCXRQtbgSg9yatdBYcXU91ZJgY2E8nFRslm2cf6+PWIbimzjCzv
7VU42/NuGKVZnyopKXo79qPy6BtT6ua5gYxh3fUCrQ0/29etnh9iYRB/gpZsZDtoS2EvlBEUdqLQ
3kchutKqB711V3jVxudc5l4fv3JuwczsZhR7lt8zjqdgDDKjPhnwgECUEVUvteCDKxuSyfHNpNwL
dZs4mh5YdIh0NAJRZ9z40B+35tMzw4+Y82tKIR9Tt2Rll7cqHz1YOamjnSYvRusxlT3Nd+VhmgeK
PWMgRcvD+iv322v3ATjFdl8BK23sbBz8X33nKWDT+qYkMpO68slMR82pNC26h8Ql82m1mGNB+jpA
G2wGgZ79Cseha5wM/npSjM5X3uDDJdQSFW+adsnQejW8X4P49m+vjgTkCC49heLnjGy+3GUVTqMe
92NzymUp32VVLTHGTMbRadZmhXwOvZcnyrtCfIwHpnGyONG2nPNbUWQtWMtdz09kBBDqCAlByzPd
3Pe898HIQV8KwXislJaLIE/fEXGONgxsXmj5Q/AWEL7MhOPQVl1u2s+rsBA07Cs3BmsHAdebpyfx
MetDqkQRorNR/e8e1w9jopbNbOysqYyg8uWKRq1qVaxOzUmfCpizDcKuZlIRAYDZeIed9QdQdM3d
7W+7CJT+tygQSZIDHeaIZQkj7HzkQiOpOSHpWb3QcQyhQcpy1yjbcUc0WB9aKVAPwTgGjjfp2X9Z
nnCbezzPsy5BFSKUS2nb8rn1AvlmVUv772gzSChsqL/jtE7vdFWonbirZIey7hZQZdnLnXdPJ4ZY
jRdxBrIvEkFNpFNuekJ30sU6fE30urArVYR31hz0Qwgz4k4ZwnE3tHnr+ETv+7opBYcw54sCZshp
Srkke+79b0bXbDX2FqHPx28jyQfACtpPprR7aQ5iOzDVJfXFyfcpWpgNAyCdajhkJ5JdUvN7MenB
PReJpWxEsNcvJW8ktWTGcBmZu2IIpw1VdHQVq1OHKuBgV37NnKgl6K148FQu/oYJXAdcjBJBEEkN
jXo4n+Jyn5PRBn3ECMopBzvxkqiMi6l6PTqmVjAYEhda+O22yc9/4eJmM6GBZ/xQ44AY9HLB0I+C
aAqt6iTI0bQXZsOjbL7VaFvd1lx3okxDyXc5LE2/pwfB5tendvD01GmkTqlih4pXITyHXjIR6Qme
0k8bWeTKsvTRoV2fiapgn1mcph5OwAfnzcnjD0kDwQZuPBXg/fGbjRRrxT4Jo7TZOkEqXqkrG4Vk
VWST9alEXa5JNMfQm52O+m0L1Ksw8kOdbbEHrESxBCVUGOjfMN9G8eTy0xV9lcVd23YnPJP1zdeS
b4Oe5LsiSTU30FCaswYlcTrCVjtGD82hlEZPNVQ19Cs7b4vifsWQkE9hvplUGn+9HLwcorzwauik
T0wCq1+CwZ/2SVdvFfJXPDRVRTg2kVoGXLkcEi/oTZRhKHenWE2fWsvbx4bojgJsRtNdXkFBZihv
vRpsROgrdkTViCFnwKGc9tIxD9KUZUZfdafKbzs7AMsjNekPsQ6OpXq8fR9XwmWmKmaeM2SkeGuX
nIlpThZee1p3EqUmfFU8odWPqRB1lhM1XvSkR232JfbMwrIDBT/tikUN5LSpyvS34qvxvhdzw455
xp78IhyeqZt/L+NaOhLj1ndVLEjPnYK26+1fvXZAiHtSjUXLZ55suDRFH2hZOxR+f2oYqOk1qwOw
0v1UhrJwiio53F5s5a5R/Jz1NIjJ53Le5WKF3itplc3v1FB1zlhNhp0kye/Gl38EXePWBXhOtdmK
+9ZWhVKKSVZGUDQy/stVo1ZvjbYI+1Ola691+jiVf3fJIfaIQ5qdhgjG7U2uGDo+ay65fQwLLpNC
s48KYWjy/lR3+nHwDahIv2bwqxbxzlKyQ/bbQ6Du9pLLztX8yNLj+Hjv6N9S9rvcojkyLBSLSX8y
JhOunHQ077pERyYF0ttDo4rdAVLZ/OiHY+ymmvkXcWazk6h12qkVHLTR3BohXzGr+RHEzc3/uwLe
S2hY+FFa9yeUoqIH+FSbw0it+iDjGO6EZNoa/llbDwJY8CDcP97E2QY+4UGmdpCElmf+JKmTmwOw
t7l5P30l/4tYtPn3dwZgJNEMJbkZs7YwqLSxGh31xOHU+tH3khKONf1TaOO7r5cbCOsP4qrFI0/t
DTgr/Ssy/iVhY8QjFIlW2J5GXR7f4N98b+vou1h2hStG0/Tgy4nlBpVivDHikjtJX1dPaIDFO0MM
Q3SnQy1K7bHI/uitPpaMO1jFa83G9h4VXDuIPNmO8ng4wLYi73uqDhs3/qNnerkB3jj6e/NQAlnI
Mn6oc8EwqzruT5FqRJAVCG1yR+pgvvq+so+7Ljr6aVO9JKHpHwMDomVJBrDe6xmZbpga+yJQBugx
dcVtaKQcqjKy9q2lNce8y0bk1qQGKTvds8XE/BKkkeAGVkuewxCck+KF3LhI7sOuA7jaNVsUGitf
B/Fyui8m0RdQjSX8d2AUzKrSpj+VMRJwYJLC16ir/beQdt2u77sqtYNaeWcqeXSaSen3mTEOO3ms
Irdr+2nXjiBLh7pr7qHC9u5NHJRT0Rs7WJqvH7JR8+xMDNGvU0pxF7W5umHI1y8/v38m4J75OfBZ
cwj96dZUohy3nqb1J28qPCZfhQJWJxRIb3un67vJKgSQPPq4RdjsL1cxGUcX4wxfoDZC42axND36
ct7vE0PsXGNo5Y1dXft7yvFgY+YaIeHMcrRI0mulnqZgOOlpJzuxafSPEF5Nthoo3c6I88BtGjNH
rkDbom1cWxl2KqooINCBpi3iuriDU9kr8EL1UHiHUPbfowmK177TYIwW5fGxaZRDUQ9b9ezrJ4eG
izLPFlO7kZkVvzxhPW11weyr6dQ1ByIwF0ah4UXT63tJOIyFU2+xps1Fg8WlZj2oTT4KkZo5//kn
uzFoKo1ZFE6nvugPchjaioTCn/9SSqozZVvMIKu7owOCHBIhCq/c5WpjOx+41k4niCFat7JKICCW
oHDTNcuWRuMsgL10x3KuOun6tGFNK9ZLIZ0Zpjm7poy42OtAbQYcI2fby/txuIuCU1f9MP/TImRZ
TIlDSLVEADaFkuTZCMNmJTU/ail1w+RHr/8JUEO7fRdXvhy7saAsg+geSMQiUGDmzZB6sZ5OTAoF
1ZMYnbX2XYxHB0ax2yutJDkzRJTNcPoztFe+/GzB4Am6mFjjya/IXRSgyrswcKPYqSlCqE7zrWkS
u5LBVGruxtLzPVvY56wXDpocq5lHDC+X9ry8a2R/mk50WjuHMl3TO7xB5h5r0R6sIShtQQspzmlB
6o4G3EpB2YUbqceyS0lQRgQIrp/2AAwqV/xfidpWQ23wKzLZVb55b1Q+XN2WXdN2ADff3vLad/28
1iKy9us2MEuVtdpwctXEnqjqSPdaEji8MRtfdsXLkSZTJqK2yX1YUkJO0iAPQ66KJ+oujzQAzJ64
TuP/FUgCm7/kotqIqK8rOdRV8G0zOpwjXeKyqL0PeVyO0inUkjuBrOENnerQLjJhC+d5fYyshFQM
mq4gOPh0l4ajF0FR170nnWqob+UXs/zd6fdiQzdr9DdOcW1TOGtqhkR1tHIWEatcKZVhJaF8Qhex
ecgqEySLKSj7tmiE77eN4/qZRzXmf08hbYYrGeemlCrD10blFHVZsaPb0zrDZG5t6NpRAlGjtg4S
Zb70y4GSwciyVOxF+dR26quMhoZYWXaoTU6VbCmVzJ/h8n6zFC6FES+yLJDEl5+JzELXx9CQTxCw
PSuiK4mPiKXs/VE8wNFwqKjaMCi/UZK6/mAz2pHUjqIigFxz8QxBGdXHVtMpUN57UKDSzBCQs+jg
zdywjJVsjpVm9lweAkLhJbQmqyY/iVK2V+iNdNK65kfXMAfYZnqxT3P/WVJRgS0FeJ86AwWkWCon
G/cT2NNUPpVh8y+51XBkNDGA39DjJLKhEnh53JT6ul7xROVUxJldpX8U7+ttA10pYH+0SeYYmiO+
kkMxNb8yp1pSUFkUo8iWWqWGEMWDZVwd8V9iLVdfwzLsM5c8g7xG0aoEEDLgu8apQ6Eddn3bDIIT
yFoeOIkYQBlltU26cZFWunVQ4ZLPzPpTTPosRyyscgiKaNCVk1HUqp3EiXFo46p7yH2rdEdmQBxt
wuoVxUMgtDR/tUI7bpjhyjWDnwwTpL00t3QWLqrXYqPtq1Y9ReZPpZ2ZuI6Zle5TT97wuiuXDCol
NFC51PAOLMtZo4fMVdTWKrz9I9CWDsXVxBB0uyqS/KCJRbQryiHZC0kTHLpB2WQDv/ZaZAuUZaGw
meOuJUGXLxRRJXWDemLW6UHNQzsSo+exqY+DGD74MdwHyp0a/gylkD4CjN2ahIbvc4du223jXLn3
wM4IywhnmBJaglMMTxtaKg/qCXfNcImU2ojAPDCD/nZ7nbUPO+uJzcnDDPVcxEsWFJpVJBfayYIw
26qnw4hoSN/5cNpvrLS6o08rLdynHFZm7pu5doqrCjDdtzAN72vx5+3tXD+l5JPMatOBoQdDZHvp
NKqioIncDNoJRnNUU/uhd1D8fIejBzqCluG4UWqr//CpYH8BMa2BK74CyaqZV/OOmNpp6Cnv9qMB
9MNM1H3RlFv6Ritfi94LnUYSW+Y3ly23JFD0mn+oJ78onnULPF0gPmrV7xIu7tsHeR1uqXOMALcI
5fl51vjyIMciDKwcpd0T4rb3gnFfKKEbiLDQS7+U6k8m728vt1LUYD2KTtBH0idl6cv1gNx1RduM
2inVJrF1OyIHGZOXxoPUTkPlDGVgPfiQ9/5lphnE5w1NyYMhZEz9j2oJmVAvjdq5lKxQtDsdNVYn
0ZRZAIpJQgi8tCb4rcppAITfSPrcFvxJfBwNo9BtJTLCX7d3s5KFsBsicLZEDE7xebEbT9LRDJe1
EwpNchnahjfaiRAfCuanTdGJJERXxKcWfP3YDzY73/h6K1nA7KupF7I6/7IsFqoK0ddc2DkZfuSo
ufelTxiPq78pQXRuvhnifdr2dtPsk0DewvCtPVdURPmOxMx48GXzfyhjAHeQSp3k4Wc4aQ64wR9x
/QyRL61CBtYVYNXyUDC5frh97CtvB1kVBWCw6sTTSzRYGs9jC1qpn7wOqI03+N0uSBvhmHUWghKy
mO/MypSQaSkG+Nbpdu1ur7/i4XRKpoSGMwYbaMvlVy9hPSa+6ohFYUB2/SFPXA0AsVOGSr2ReX3s
ZRGM8jbAJAk7BXNoywKBF0yaMgZEa9EU7WC8dSPrexl6TzGQTU9xxqBm1BN5O7/b69Wbr8605Mcx
OxbaufD/JOPBCkJbgqa8pogC8SrFlL3RQG+h3N0+lDVzmKsY1CmBUUP2NLvsT2Ubz6B6pOiJclKl
714ZumVt/aYT6Zry41xzaItuXw3KsY63uERXsFhzh/FjVhkJAY5qsfKUC2ZE4ERE6x9lxT943pGv
9pdZDI6XAAt7FMvkqMbawVAa12uPQdgcvWzYV1pwTAL9y+2TuH6b5p9DpMmrzo/6CEc/HUTIYGsa
JKPOmMOuN13hfJbHb/mWdML/cXaeO25rSbu+IgLM4S9JhQ5SR9tt/yEc2sw58+rPw/5wsFuUIMIz
M5htYDAurcUValW94WIU9hL1D5pd59VVI560ACXZAw7LuVNMiPbHUaVueLzyVgH1SyXE/OerfRZb
BoQ5W9Rxhi8eKaMSmYXnhYh91lO/82qvcCNZTu20G6P99Uk83+Oz5BW5uojiGk/YRRZRiYWuV42q
k0VYTpEoyNrUTp/mx2lQtqbf8u7TyS6ax+thzy9ewioQAubslx2+2NpFoAUg2XT9IGSvY/UYDL8T
n3rr2q17cXSfwizuDVnIklH0Tf2gRPmWOv+7BF5FydqHqFePHpkoOoduL6wQvtYGt9ihbNwsbUkB
Dtyr8X4wDsatudYSv7AsmUDU78lZoTksW0pd0FaloaMHW1Zz4SbQ/btgKMqbJMlS1xSKZmMWyG5e
/2rnB/L81f4LuvhqDcrwRhCjcNlBZHRpE1GO7/I3v/SazfVIF045QkHd4N1MDfCsXJw13qj1Mesy
s36GWJUY1p6TyZETcZ/Jd3F12wX7oFhbLxcH+CmqfHrClUWnAWInKoc5oGFy3c7211Ax8zF5etXM
Q5upznw5zvDFLBaSLgR+qul0Nlxp2q9aXF0exH9//2LR64UKYqnj7+eJZyfNqy991b01RaC1IIs1
LidVnQntvLMGya0M3fYi7b5Q//kpwFSBx6NHKwGBX1byfCvS0bKzOHwt39/UVA+dNs3+UP3rttcX
3MWPQrZBgsmy48l6+uX9rhhKWQiMQ6QBrNSlqHQKwBr/QxRkGeduI8UH+PunUcxSrOJZhOjQZ1J+
Y/bw3ajWRCvb9PytgQouDXsy/xnGqCwWWKxPAI29xjxkYorselqKTmIlJm5gVn2LSs9k93n5K0Ep
ZyVNvhQYyChd1PlCtpZVDZxMxlEQB/Pg9RNeZ3qqb6EjphgDh9NmiIxkLzVyvdPiLN9c/3xLbzmq
WzO7DB4dKQGp0VLvSFF6EOhCbx604nUSv+IGvE3Dfj+lyDmGPwYQubG0VzVh02m33VzXoUEKU96O
1NG26nwPwejWREsrFMNbo55Bjat95vnWXux7PG8+UjZqq4jqnX58P02iwggF9n2TRO+ovxSvrSB6
JG5e+aAKau6YpRK7lFHUXaFPFEMxFkHHM3BQOxRcM1DabSn12gN9UNGpItX8Elk9dEhdL91WEn4N
6RQ/h6LQr6zaC7conBCkN3n88AxamncXbaGaycipaEySE42aK2Zu3n0LxJsp/92Uj5L2/frXvLAZ
yUhIgWjWQc5Y4oDHcLSK0csQo9KEdiMlxg+vAVR3PcgFUANvcbb67BnNPlmqERtllyM06+mHZCwP
ubVJjTsK+U0apHY82b4VbKfxl+69Z1Fgp8GDD9HIa+58/ajQdpOyfhua/V3Nc6iy435Tma+tuS/l
+7yGL7qJAxqqnV6t5E0fxlmLRcSkgCIBeggrcKmPLqi0NjxOxYM4STlrO6m8F0mvrNew0ZvUGWJF
3Mmt0aUYtqlscFUOLB9scDb+bdUQ5mVJn2/aonQWAmsIyvy7V1mhbxuyJ6ISbiQZKOceJanAiOXG
lVPUlgItbX4PkzZhitbHoeJK8aT+jgBwBK6shJno1OThNTKmXgdhL2/aZCNoiKq6RRC1KTjTaLYC
ykbrh1bWhmlrQloeEDwoYgC9HgIEcqIh+9EU8pTQEB7rW3JG7xnrROlNDWKPEkQtU7/ItVhqOcs8
wbDbRIojB0VVa5eYvfrNn5Sqt61Bq740QSpGdtXV2bcES5nG9uvc59GiWS0EW7+IXbCbADo8WfAd
wQq5HOt0rFt37JHSu9U7g/dlVVGk3Whtroc7xKD04qZu6vaH2AmSvBEQw1F3ujaWP3Jq4d91v0sz
XO01z3eMNpv6PdazhmInk6wVG6RYsxexpVW0ct4uk0CYEBiyoHbAFTmT7hY3fVgbVjPVApWyUCx2
uYQeqlQMkWvlnXcX9nKz8QLxXzPP/wsK0pRqDBbMxuLFIFZSKOZdqB/GeN9+NXPVnfKNVG+b8F/f
/3Mk5IW5LTnbIdYshleJARQ1peCRYCm2F+hfrbK9odDyj+k67WXOGh4ikFFngvLiUk7DQi3EVKS+
IrADNFf20Pzqd4qyxqk4qyLNkdiznM887qDWLtLLJCu8qesa7TBGf4a6flCictd392GW2k2nPQym
shOzpya2fsb9mmLk8hAn9qw6DNObtcJIF7G10pqEySOV8sZZ+iva0rq0s0y7NaLKluBMSojmtSuZ
yPyFPp9Wy6CLtaIAgIoTmHcHJfgZJF8EvOfCf32UzDFY/UwrOp78YREjsfQ6Bl2nH9oysoMmcitI
Gj6GLyvXxfL6Jg6SS+AzqSvwKF8iIdo28CS5ksyDlGfmLqlNmNfAsR14XtJWbhvZ9RPdd5DhqMGX
mNNbrdfF1uyst9iQ27sx7aXD6JF6JBUyvaPWKAdBxxtRaOLoRu1Quve0TN96UrCmKLx0K4TWiCYV
LVaU5tAyYO2dZh7hhDuhWkfeIUx8W4mnzA6E9Evni1vRu/fMXaneWZXhiLNaiCfc92O1yYoR1Frr
FKmrCS9G728qX7IrQBaRufb7zsq71FOpu6GRyE8DBCQvfl9Txb5Igdo7SNJ7wEeMyq1UP8UbtfTd
TJzwqKG6pHBZSPV9Xq192WW2MUcHPYcpz1wJ0ZaYdrnBfEepE++QwiGz81AQ7cDTV1Kai2NEAJNi
/LwHz1T7BSkwCuR9ubj78q9i0MGP5L33LniOIhxCr37V/H6r+dIWAWCMa9fg08v3GoPECkTBJoxS
D8LgizdBkMt0U8gND6aa2b6YbkWY2TUkkOu7ZC3M4shWdC/wzW4UDjKKHY22E4o/UmisBDkrDsyD
mckAOBLwPCSLO13PdYKLQ+xZwqEy453cdzbCt3pPP1/7XnWIdCeoh5hF4yRjsgYHOj9GUUajj8PL
Cpw9JObT0GnUCDA6Iv/oSWjkGa6gGnuia/qjJ2HLh5HFpGi/EqV7EdrmEQvU3z1aw41KzjPcyplO
RfgxTBxzfL4+8WfZ7DwnfGKyZf7Be3kxJwE151gvU//Y1Rv0PHDScBQEecp8m2g3BuRxeDd+9pzi
8o1mf4MWo5w/z4Y+OKK5UrqXgLm20Zco31jWc1tt5SjbFMM+ijoKu5UTFrdmra4Yy12aTK5cWgXz
XJ5JgoDvihRPLvjNwnYEIE0kekltiLxiZDimyNQVJswkmMfXZ+v8XiLxF2fpGtIK+sHLyQoiVYMS
7R+tUD72Rm+PqDPgiriJ0+DmX0N9NE4RRJOpmYNkPV0wiWT4UoLX77H0TNNtjGhbq9K08bMfMCe2
12N9aKic3rdzMGCBJBrAW5asBVBViiDw0MRWPpoaW4/9KrG9GvaaI8uRNNhxS2ddQY1zsAWBXEcN
rOTREGT4BsFkjXd5if6LOJnyVumgQNhSJ/V/rCrxv6ZpXq9spvOvgLIJpoVkJCi4UbFYTA2VCylV
pwRXLWAJ9Pf2fubd0uubuZcr++N8qZ3GWpTUDTkpSkhNWKOPycxg93o3H0fXQopgmwXmWySo0zYQ
4/DGF6N6f/27XByoRW4Jnpj2zDJPLz1WP5WL5ChE96K/1fP7pApdq13rYl1IMEH0zsUyCdIGqL75
h3xqiVDNrlIrjdIjbzOn9ZEArr4U6l8KD5uJTm/S2X2wKzPB1XJjJYs+v0U17CY+6DLzm3opEa6Y
Q+JZDWa6/LLmBT1g6S7VYuXp+kwuK0woFCHAzxqHKYPe8JIFVCK1YRoDjrNa54W3Ax06B3htAaBo
kEMGJypfUuqION9Xlbeyuy7FnqWWOS6wDqIjeTq5iEuL2SBgkOqhV9XjHKaWsRMI6NSgdBXLylOh
FG//PlzAxJS1WDuz99RpyFJqZcFqFUxucWMOJ9assjOiN+Z5G9cNVOSv1+OdPyjBrNBxhcDDcYU+
/2k8Ux7zTBk0nGY7iO+UPfrAF9wiH/rssRrySN5ZsTlVe9BGsfnneuxLC2gWwMJ6ltVLBfE0djPm
SVnXEybeKTzCaWzonipq5v57lBmECsWIAwHKxGkUGVs0MEkixuRNlnIUi9KDVUjjSjnyQrYHdgVg
LVxFQOdcbadh/LQX07jx0iOdRdvQAqfpoU51exEOQRAMW0HzN41uB6n5InjtITHXErELOT/cH8C9
5NSzZPFytYoGLQZLG3GGhaZhi3rUbEsjPYpG+lPWWm+L6FJgx7nBcTQ0npOp00+jbPZRJY5bD/eJ
XdYkr4iDpU7M29GeMYqO38jtxlBSdRvSev33ixJ0DCV46gqgvZccxnKqsjBGYufYWMIWYaiHgYSk
rh6rVTHnS3cB2vhsYyhtQDMXa6AUrdgq1Xlqqq0u3dY7fxP2txGsvg22ttfX26VDA7zPzA9GXwYc
w+lCiGqP92+MQa+at9FWk0uMz+DNuriUDo9+10sPhTEgARUnK9vp0lbmlc9mRkNIRqHxNLDRKlam
p2wnMXm3rNgGBJSShPS3mb/mdvzhIrpIOywLHC/PTN7gZ8IJOuqZwNYFJhTLv6e4Q8lG9iVxr/lW
eh9A3He7Bl6bmArVxkoFjmuUeF2AZ9Eu0qt8qyipdc8LJXJAHiuO0Yedm/iV8JT6Pqx7qTb3o9UY
bl0H2p2vlfGOPu6DXxbCRo2yYtdHin8rKj24/Kbs3lUzGHlW54mDZ2eJVKtS3YxyzQM9N8wt5T0P
DmXc7P+HLw1cBho6CixkNacT3iUAW6kt4u8oTO88Wl4D0bMlKd6ymRy19p1RBNx7PealxAKFO2Q/
NfqyZ640qWB6cjVU2RHJgLtKQiRRuFeD7GA0368HOl9NHGUczLyRYamykE8HFzdNKGAvhE032RNe
8qmUuA2nSDwZD2k3vV6Pdr5Bud2Ri4UsRKkK+Z/TaN7EW9jSi+yo6L87Yz9ThdLKrvq/qp/cAVp/
xmb9esQzvBwoJ7pHcBtnT1BStMUA/aEJe1HCUEULcFADuzw2uR0LofWnQRVpsnN4tjwwFavKHWol
kAl63NwelGDIv4lxrn2RUSkabaMrptY2cl1p7UKMlZupyeTveesVL1aglT994CSdGyVK2Nhppgd/
UX1AJ+f6YC59LPgBQG8+QCvLO67zsxJwXJ8dhQYiVyHaFMUBq42vsdk7Whutxbv0uXh50vBj+vjX
4qgZAr+OeS7mICr0mxGC9sHPxm2CP23giXtLieF6rnnVnp+rMKAAh6LHhucE++10iYydjhf56GdH
Hd2wwtpm+o/SzG/BJtRBsLEoAFyf0wupNQFn6jkElhnBuUitzVQODWDaWLqLQkNDApGAtxSU/q3f
F94XSC9m56RKbL4EQM51ErWEEu7Q5WjEBdoA8Pn677k4fhQ92Bzwv+AYnI5/mhKLx12ZHeU2jh01
olUYZB2GjF2c0Ue08idfReILO11rJfJ8jp0e9kzEbJXDsUPRbBm5pVUiijGb0xxUt9MFJ453SiD+
c2mAaSbbpxvF1HGnnI7PkwYcBr0xO/bSHkkFO4meO/o9fT45hthDDok3lGJWUPnzubIcGrk9hB74
GvNSPg0qW3GXiOPEudMjVqI+8KJ3r3+2S5OHXuFMgoTeTj32NEKZ+ZbnW7P9PEoROQlgfEhW+/+X
9r8yQ7ZBGYAPXL6rA8OTFBK37OjjoRxDtCiF58F78YAj+dPz9QGd30CzTALCRTOTgnf8ItFt/KFU
xkFhypRkM3UqWW7rKNm0kbt6TTZw/ubLzwMoDCku3pDzPlxMXjhWTTAb2sdCfuf5L2LxRVRt1ccH
hrTm52j+qK01abdLSwKI2nw9IPQCGPY0JtzjGkgkBuO0M71tbWiTG6EQsr0+ixcqmhQzUURkS6F9
QOJ+Gmbs4Bgqcp0fpaDAnYXW8WOQlY43vmZ7zOTdwtTseC17uLQYIXeyhWGgcNUujrROaWJjkiFR
q8Zdkb4m2m0lrpUkLp1Tn2Ms7gaKOVkXdBjQ19GIeu3NVMCIR5McDTkFVuPKary08j9Hm3/Np/oH
WrmVoVQ+tmhasmlj2cmMwlaKr1Hd7DVlzarl0toAYwNiCJV57obFZhb7NoqEjkeepoEYiRpyPOTd
17qGF3YYJDkUhC0SFDB1izElg1Q2UxYXR1/Psk09GUoJ/r2Vd+OQhvsMjaqVSbwwLMbEExmWIQSW
JS9vsqKkyJK2OGJpEmx9mt82kj//aDdNT4oeGhji+c1gAmVYbKzBNMNoNPFjUQfZe+ha9JrMQjDc
lY11YUXMhHqY/MjjEGkRRgDZHuN0MLuyUEnuX4shuI/FV7XqeeUWjwnd8kYZb+Z/IsS1UZA4CbC/
wcHCztNuS/vB9QJ1rVY2Rz05ySg1UtKh6MePgg+/+KY8PjutZszHzmiH78kYh5FTRNCd3X5U831T
KiG+x62iv5ppqP6MWpQcvWmsWcxhLLhdpOk7VYFW50ptWmo2zvLGzxi8xM9m9DAa8ctGtlmUVe2M
0ag+ITFWwVuorGDj4V5kbNQm6AenrGA226NWNpAmEBL+I7Sy6m8FCOa6Q++2f49acxi2ie717XOe
6U2/r4oqVuwSTaPaNnpLDje+0c3VzMyL+aM/6mAsCoR4Vz7kfAKeTRllNyr27IEz7y85toreKgKd
pLZUbvS0uPHElMJ93Ys3GUhHx5gaY7TDIKhlu67QJekscfYp7MN7E4+CFU2X83yQS3xmKAHDAWxH
KeX0qMEMimcpSJwjX62x80S5ydPGVaydlChI2vq3CFpvJwhgfhw9Tb23kh+dnd0f4SmA8dIEJbsU
Pw6zRDJbI9GPfe1vs1KXeLKETuDl4Urie3aAz4EoIMz2oDQPl1oDZRm1UTcV+jE3MwAy6NAkFQ+K
1K4aiPjNfe+tbNmVgMZix1qlpQD9yvUj7A+7RePTQie4LlxJU20jfhesrysra05RFiuL+x1UNjB0
7t5l5yw0jaDpRTYjYPFuw8GV3ymh+ndq4XpAMMALMswn9bUuYTF0mZJvi77Xd8JsJHT9l1z6piC5
+agcjcRZLCncu9UOGy4AZpXkttZOlTYU8Fa+5+UgoHf4qOS4y0yDfC3VEZrUjw1gx5omLW19roGV
7boWZfE8SS2qN76XEaW+bSh0GtlO1VbywfOFwtKnOE6vk9IHfzzdgYi+oveQq8rRg0YKP1CW9l58
g96ZoyRfpdBcWZcfXZrTdcJOg3JCZ2XeDcsaSCBiAFRpkXoko0odsMETatWjJm7S8EmOH0f1uyh/
FSlbi2rmNJSwqm7cYox98FUoRcnaBXpp+J9+zvKF1Oj+oPg1P0dR7lUP6U/9vrG+NvJ2iO76bKXv
cp6ggrQiBwEJMbtiMNunk83ajyNDEwwcxUX9fogzw/YLIJIeyd0WBGp1lFOfu4Ar5anTitEpMVHf
Xt8fZ4kJvwFLJ3RP6Awicreo0chKEIMWNYxjwnVJ98uN07d/j0BXgCsZOB2yYPOcf8ofzVneyppq
81iIgurEbHZXTIo1s5kLX46KBZBTyjPoNi2P1Dqv2xzvXI7Utt8Kyjug4HshPKg3+Gi6vNr/+Vih
QEJXBewJaD1lqfPThfjAdkLMtJnirSZTVs+wf1Vzfc3g9nzT0/njHcN/g6YFV3s6e/g6F5KM0QEG
xN1dVjchEIPwSfKslZ14lhHDB/gcZ7nx5ZrmhUicuJ9sE3WUOPwKQHlTrNlxX7jk50igZmhI8KeP
Ns+n9RCyxM1uFifKOBS2Zlsrtuj7id2CT3a9xBNuumby9ggVo3bmDcK2bTON4yczN9cX5pm2Aq9r
FVc+nhuaMufki1tRRHxSMHwP/9xRsHtc3NL0ayBvslR99aCgljtjcstieIi07KUYhld6hjMINonL
lV9yVuyb2WJclnPqwSG4JErofglKtpatI08WesxSVt+UidHvRyWLN+ThHYRUT9qWjW/ceKMs3Vyf
iEvhIYejBswXUag6nK6xQC+LyMoIL/QWMqt+7RYGaWAWGVjTWzcTAuR6hhWutjLss3fEBzSMI5A6
5wyiW5x/dZWLWoSSybH9WcY2IBrvblDtdKUAdXF0zOn/j7K4NkM2f+jPUcQn0eke2y9d5NAyeS/X
WjbzVlzcZSDd/gs0H7WfFjbiP42aTgRScpvK4dfk/fpnOp8u+gS8iqlngBJG7uf074+4mKGAaO1R
HR+88E2jRhlO72Z242krb6nzKVMp1yF3A3oPgaYldtAbhRhVsWo4ThYSu0KLt8rgCN43Kq5lr1IK
FRz0tFfSm/MTiKAz+Az7PDzll0SXsVeCXvPl4Shpz0DeyD5Q/n/M9HElWbswjTyN51h0edBtnP/3
T5+pbkVctgJjOJYwMlEAslszg7oPXF96kcJyJaH6OEROV4VKqYu6J/VPetbLFjySWl5M12I8di6n
6XeztAeTM9wpVbtV7Vh30Kqxd9+/vLTfqp1wm/wAmd/swm0w2MX78F48FbeZs/byO1+q/CgWElIp
lP3OqiyFL7a110fjEdLSfQ/KoxAwq8rW5NcvTTWlTDg+Ko2Ts/fcYEaVQJdyPNY1jPb+MQjA82d2
gx73v8sJzM//z8EWN1hrQsrAzGU8GlPA8nTEvHIt0T8oSfo3U39W9X0nFPd5sQ+FlRV1aTZJOmZd
jRnBuKQWi4Kodl7cjMdAvwkN4SaLbR1U0j/vfvAV/wVZ7P4py+EVi+V4pJi7M9TQTvrxrr33g80k
rH23C1sRADn/oTw2c8EXKdsA19Ey4mo6KhG43fC7UsuOKP4ylJWk40IGjJYGWQA+JCC4gI6c7sXK
YN9lejsdhQqInLEz38QGjpubk+MjOb7JkpW87RxEgsj254iLuy7u5RjdECIa7bQ11fy5fZwQaHMo
T2HFPOT3g1nss8GWu5XIH4/AxUEwK+6DIkSO9/yRCD+nDUW5n45vb4fQ3h6e7nL7x0NoP1h2apd2
aB8GlxTfDpzS8Tc38Sae/2AH21+/Sru2JRv+1Obx+dv9a/7mmHa3+e7ZXwJ7tGW72vGA3gUbytx2
6Mr2057t5hruy8Z+3t3f3/59ugvsv3/+Xl+RH5zHayNa3KyVZQ5G3TMizc7th+3dXbeVN+MGDLRj
bbFMuQP68mBtvHvdtX7U9yhwak740Dw5+96+Bb1v7xV75bK//H0/zfLiEo7iatB1f/5ND16Wbqpi
l1LK2lLq1+Of1RNQvXp6Xksx5r90MRG4Hakz0RVtgbP8DSX6fiwlbOOiiBJ5KGziIl65kj/23DIG
ChVwm4HqwXRZDAzqqRh7Wi4eJTt3fmE0xL/x+nMS+9uXn4Et2kf1eeX7XjgGYAv+F3I+9z7dlFRJ
u6m3CKkq33Un3ieu4NBid17f5gX7A20Ou96mbwpTfHT+mkflBgyfrW9apBzFLZodem5zt8jb7/2a
zuqZMQ+n/clvW5z20hjFoSHx28RE2WhCcRRT82mcydn9V1TiXFloHc/o3Tb4aaGYZu3rEgCNdlch
ojb129YQwECHJNcgeq0jekU2CBebDrgjc7aGob4pum4lwzl/o/KbQWXjHKXAelmisSiDqB1IP/GY
R7dG1z52+T5Lb2rzV1kf1NFbKS+cJ3Ef1pAwTOcDFneB068HmLMaq8iXjmgJ1829VXR2WmBB7o5y
52SSsjHqP9cXzIVqDgxpBd9NuPj00JfCF+mkJo0U64TcDZatTqkd1ZIT59/q96DxbZR+sju9vTWn
reLhN0ClTCMP8NJ8v/JD5rGdbpaZqg1zicL2rMS52CyK1po8xTXpmN0L5n5SJVeZXV7G34j4Q7Rt
spdSzzaSsbke9zzfmcOSUoFLo/23bP5FScvx35rSMaKr4MV3sfCjwQU6fAiFt+uRzpfSaaRFEtsV
ciNFg8FMN5Hd/hT9V1n8mpWxG9x6CIBeD3bhmp6jAX5BgZBSlTj/mk8HgdgZDXLpjKseN9ODxQZB
msbTcDSNJMRGPRS3/vjspOthL42R+aIFTnNa5aV+GjW0kHjT1Ew+mgbUUWsbNI8G5r6e04Y/BXFl
Qi+NkTVLd382HkGKZ3HYVWIYT5GZy8cUYH/fu2Ftq2D1S3OTcjmXB6GL7QS3rutjPD9iZ1mBWRyJ
WqtCVnA6xqIJ9HGKEvlYigfgrG1cb7Lx1W/7lRT1wlwSZx4eSRZ96cVxWXqgo0q9ko9DUTtm/jPA
+jAKC7B93CGWdou7y/WBXTig55H9F3Hx9ZJs6CbNqPl6eWzHCQ4juZ11b0B3BMUph3LXCa5aW9iQ
GjbFQ1sILBg0bs4fm+F3rZV3nrVrUrsvsYdimdWhsct8fZfIhqMpUH+C7fVffHEFACbluJj1K1l1
p98ij1K51dtSPhbCNvIoSESVm23BvUslAqql7RmoCaxJBl8ohyE2Q/Y7I3PmRsXiqApGqQA307Hu
Au0PdmjOYIUbUXELnt3iH97DWBVUdmughJ9a++tDnv/uxTHJHcFqp+MGj2LJ0pW0qp/aqpXJ800N
paI6305eEq9M7IWLCGc5cl6k1pDVsRYXUV+Vk5kGHishyl68YTqWk+LkYesKeoYCg8jnVCiw1yuH
8aWZnYWuqfIBsORzLr6nHlR9JVB8P+bdbxRQeyKMgptotkKibdphZivvtSC71+f0YthZ1upjm4FJ
kk+XUdCVclFXAi0NqD9jta2F0R301DaHG116K+Liiy5s5fAeVcuV5PfS5/wceZGP5zA1YiP2tWM+
lBUyA33tAKubVo6sS5+TawBBEszksOBdTKuShEoWeYF2jDx6/DH6AM3fsbwR8GDwu27TP5WRsVuZ
0/PePikTgA1epGR94IZO51ScNBrPbNmjX9viphlfZORty2jX51/ExNj2U2xLj9djnk8m71GTu47q
8Cxru5jMEbEFAcuY6ZjIkbJp21C/qQWjuvn3KKBdyJVmTcmzHTgG6qTkQTEd5YknwxjiQIc2/b/6
WJGPcI1ShaFfAY1kmQpWHi4TcVlOR12Y0q0ZoglmDkq4cpqc32WnURYLP08tHTgNT68OW/J7Axu2
Dc6yPBhkU7ixPLVfmbsL8bg3qWKBQ4GouYTkDtYkJ14cS0cvUvQfuWaNW6kzSQ80L6hscEvRytae
U4DT45LE9kNA9f9S3MVBNjuNVrz0SLoA4sDl8JoAGipykUJeNv/+WMAYwOTBANGcbbbsMAXZABYV
i8xjlYq2MVIIGHjqR8+a/z6Zd0q0ssXOJ/M03GJXD6XQpxbIc0CUkaMlo8OGc2rtS/XvGI/TQPPx
8imXlGlmqY0vGgDk8t9JkdwHYTTZrWzLRmALxp0gaLNCdfuget97vN6u77c56zj9hESfWywIfPAC
W+oFGWahWzF57jFFVeDP6N/o34vkPUab8nqc89ODYt3MMYOUDuVruTaTOgxKAcvY41T5v1JoOFx0
Xrpyw52vR4JAgAVeQUGAovbpVEoYlw5mnppHK0lDB+gwY6J9DQOp6f+X8XwKtcjm9DQz9QK9KzrS
ZmYbapFtwgHJ6/9h1j5FWSzC3p+iLh8ZkOml26aZcNddU6O7tAA+z9li+eEmUGedz4dJDTcTisxJ
ARe0xqupJ8g/RV+uD+jSrvoUbdlhnFWHch22Ej2NpN5arde6/tS8jJZ/H1fjtLIeLvQaWBC0wVHv
oNJ4pmqrTnUVdkppHscxc2VkGL2mPtSWtBEj0526W6tpd1it3qhy64i38ZjYYSvtpLz9YUXeW/Ec
d8a7FXu2Mu0UiccP3ccglh5SRbdHzzVQVmMV7EaoPrlqd3FHSvp8fcIuJOHzQpYpcZFZcCUuLpGp
CtG1B7B3HHLNzUPlJqzTbRxwx8tuM7iqd9PWL3EjJCtL7wOBeXoymAbXIx1QUlTe7osVXiWRPqLE
pBybsUKa6ltk7aHpp/lLWvwUURnytSc1+CMXf7OmOfTKc2e9dPE3w0zuOkHb1n+m+FbG2L3d+ybM
1Uj8fX1izg8U8HmoFZP+kJTQTTrd67Uww9+FQjl2yN+6NOgpWEXiGjDtwvTD/jChVJNlzHL+i6zH
LwUB0mCoH0ulsLMaF+YNr0PjK8a41Wv/kAXVyoF8vkNowiFvZ6ICg777Bw3u03Vg5TDPfK8Cn9Xh
VSGY5bcipV4lxt+F0upWEuRzLj8UAR4hqHbQ9mcWFweM2sYofIU6gMdY3pTZBKxAznagzngJW/Iv
kJsRHuwmNcEuuUk9dlDTxDuNRpwX3ihyoSA0k1S3qtSNt2Ol/br+jS/Uz2Aw4M5DjgaSl8zz9COb
rQS5zwuMo29Kd72g31eN94IChZ1bX2UeTJjEu3rd7r062SKcnKr3mnJbS+ZG6h7kNST7R4Z7uiPm
XzMzl0HjzxCl01/TC0NveR4YF/nrQApiIiXx3ULN3YH7qrW/wt9S71iPRruSRp6d0Gg5ggljvrmH
kdhZnNCtHss14mbWceqyzRi85Sl6QPmjMb2ix70y4WfvitNYy/O5BENKL4hYCmp/X72/1cOQu7Ub
yLvStNfoTvPiOpnPORgUMrAGwF6AnJzOJ4QONc2ihmCKvqnzF2w5bAEX+ITGTv62Vr0/21iLaIvk
QJE6v+Cct46Z/rcZaxumKRIN32db4uuTeJaFEAjHVTjGs5AA6/Z0WFKlj0JiBd4x0Ue75MKWgx9W
uybLdmk4c32MCMwcYU6j6L0fYYYRekdDdmPLhRaQBndmsZLmnJ9/DAZoLpCuD1HuJf2gYnh9YhBm
AurwNO2byvZTJ6Kf1iWO//LvM0ftD3QXaHUgHYuVLkatGhVC5PGAqZAncqXsl5KunCln9wbFvpmN
ggAqaSjvzNN5k+Gi6GLhC0dNT2u313LBVno5vbk+kg/RhMXahhoPMkVGbAoQ0eLzNFGixm2QCEfv
S/UovaoSHTenfZ98exy3t/qz1m0gJiO0vxL3wgYGXkx98ANKjeLJ6fAgalVCpojCUazuI+AFo6bZ
dfwDP+6uyWzVc+UC9J+0suTPjyhemyYHNU9xSB1LuXiM9oRQKxT/Adq93U1/rKa2u/aXIb3hnbYS
6/zUoHVDdZgDg8llrZyOsIy6KBayKXjos/chlF7N9iDGrQsUEH1J1e3XzJrPWbtzLOpm/L9B4cNG
PA3YVkFdTbiIPaicT2n9s3Vi8QETOAhhKL1M9432u0cls22fYW7hkguTRWju0GrbhXOH6Q0fKKNA
V91iw1T0W9YEji5MPphLSkFzssbLeLHUpnHSPSvswwfTu48Ln1KathXq98J7w0F15Tw4k8Al46IW
zLpCaoDts6TidRr9bQ9fkYese4my717/ZRrvRxSsPb3e9BIr+k8p2CEvFYjx2e+sepDRB1W/dYWC
VNck2gquOM1M7vDX4ODnO5tskHU/awNzY6iLhSE2sL/GVIkepBCsdp1RY/9/pJ3XjtzYsm2/iAC9
eSXTlmOWpJJ7IWRa9N7z68+gDnBPJZNIQri9N9BAF5DB5WLFipgxZzJ41sYJuxFxYAbY4jgRaiLg
25dZ8Wn0SAnDyuJqMoe5aXaJGJ/n92YBuaEvXJq8PLeFuDO+eENuk3ORA+AvgHxTHz2g5IuYguvm
JTIW+zE6NH+R5AN8VNouDbfO5ewwr70QYOZZVIRW4pmzaxE/ARn1jGAUY7cNnDr7qObVoZwFJvSf
rdyfvBT9qQ3Ht7IZAf/yZKVERUF32VgRZLKUTIYZu5X1EFSfpPYS+g9N/URHwIYfuEU2UCGa/wEp
iaougcT1uYTevIR12svcIO8OYLbtMB7tipH2smYXfuWSbmAbert4/Cx52XM5dP88WOYWEgaKVUDG
aWG5/oI2jI2i90rtRRAsJxxBetTQwVEfkZOjuQGXuZ1YeITnyhg9XfO7YLGUvj7GlWyG3FuZ1hzC
VADpMmjyk5dLdJWpteqq7aZiybpRWEuJAGZmx8XzYEqCKQ3NWHgJC0lxwOsIhmNEar2fEtoOxLGu
nYZeqs/3L7FbDw8Cj6wsuA6O880Jk3K9kwp5EMgVmdXkZEWo6Q4PfbPCw+e1Z9ejZ1FnDcVa3AM2
S7dkgVe2FmSwNFyRbgSCjMLR9cKSyUpVqZ/4As8PcntIoKQBdRw8ZRQRnC7joHZJmu0E+IXtLI0h
LtOrE6GsfNQa2OTuz8dtQGmC/kTLAbAkBcvlI60PwiwzTDFxA3GQ9pkgDw42wRIU7Vb8sGKK9Cqt
uuAVyI4vG86ynlx4FVixWw+KsotnYOtQ0WdXDuMWweIteRBjgmYLlDcCBTjVefO9e+nmAgjXsI1S
twBo0tDQZpY1DLyV0z3qxCr4DXl44xw/4US6cZdVxqlJ0mNRHwwtt6tqOIxp+bOmg1neOGu3L71Z
pIfYAtZAQt+bGZeULgmCJk1d0bNQ5+aql47dmO68giac71LVOoZ2UJBSbI6N8Zikwj+vOKyB5twa
iyQV/mVx2PGuaiPnRup64oOaqU5mJbt0q4h0c7jpboFsFi4dc5Zd/xv6v5t/X205A6hxEdeoD4Eq
O239akGP02outerD/T18+5BYWFsMSVOFtvVHP3cnszubZW+L3rkYdm8RfLEQ6WgvsrIVKd4G4bNN
wvD5gcQiGgubhGN1Zw1V7taw5tiB1OX7SM5e2674UaljfeCyCh+jLoTyvk3HnTLW4JAMA0Zr0cp3
hRcJP4JM2Kpwr807+XZowSDkA7W1uLf8ThmbsRtzlxobuyg0aFhvOoOGi+h70CflflK3KUVlDtNV
JMBU8ByBhJaEGUH6wmhlRnrd13ruZj2KUVqtymdfpW+97FOfVFbtn0zf5/YSBGGnx6n3qGfCt1wy
ynNfNuafjc0wh6Q3X0MaZUZ9QYm7fLyKZt/TbSnnrvbROCmPUUFaye7s4Y8CubwdnvPGpvFzC8V7
W4meJ4HB66TzKGL+zYa92/GFCHO9Uaq5O0z5qZR023+txmJXd7VtoQ0Z6w+thbraDgW9+wNeXfL5
fQR3jYgE2OI+scIRkpXJL1yxbd7qdoz2Xgkjh6xN6jHKRANi2Sn7ed/mjStnsNBBcsJJhJo3zbua
QAVZmKbcDUkh0wEWoXlatIJT0X62v2/qJvKeTVGKBsdH7Mcj5NqT6zSNE2tJhWt43xX5Tbfe7v/+
TUCw+P3FOZaEQNOzSC1c2dh5n6MGYQ27Kp0sObJR7puaz8FiZ9KaN3cf8cqkNLZYqQT59shLjMKN
/xTn4hLHtrkrW6f9FKj/n5bm9Xu3GXsJwbLEUgpXs1zDPOfdromdof4wfhS0ndRs+N+VHXg1rvlE
vrMWypPeJ/O41OSjFu4l7TX44aefNhMQK0s1dx0SIXGjz/++tlOibBdr5shS6bsRzuL+T0nEJPof
4UZ14qHc3V+ulZ13ZW4e9rthmZYwEgRibkLiNvrUboEe1rYD+D4AN1AoEIQp179vCaaZhaT+3USu
bKH+pI8PsffHK89S6egIVnfwwtwf0W3sQVqD5zwvTNJ7UM4vTEId2TV+zGYHDToVzyEaQXA8PZFs
/u19gtYkN88R9Adb3UZrM4mcExSgpPog6FyYlUla0u3IBjGzx0Dw9yrqevdHtmVh/vu7taoDEeI6
Ewu0Mwr7NPbhPhtJ4t+3srYB/5eUCHwH0dvCVxAtAYBRsAL5pfQpUc9KTYPiKRqPbbtxpua9vPQV
FM11CO+Jn0hJXQ9Ij5LRisO8dH39EEDZn7zKaWYPxkajy9q8vTezWJkO9r28rmczbIQmewjk0/0p
WzNA3xdtLfA5Iaw9T+m7hRkafSx48JSuadaOlD5n27H+PBWLqeIEgdsweUWCS1q4hQT1V408VeUa
7QPaLDR66ed+FxPiK8ZBDC+SfOpGZ9gPJ6t+CwN1L9tRbPdO1e406UBZJd3q+FpZvKsvWnqOLCrT
ejAocAjNSYzFeS/aWfCnE/+5HkCeDM4Hhg+xBU2li33vCzmBnmTU7nCIzLekfyq2aoYrzv3KwuIq
idK2gUcbC0o/OmL3RzcfQ+JZKfLR0nm9v1nm31qsJJ2xPMspUcLRuNTAGkQ9KYu0aNwWhm+HXGPA
uyFKTkkE2uLfTbEpaSGF+Ihy6CKs6PWOyDGoG3fqJUeVn6VI2k/j8b6RlX0AD8YciYMP4BAvNj92
R3MymsZNYeuOU5h54viHkY8PZV9sRIG3aYU5Y2rNukpkq8ijLnxT1Ne4WFQ8XJTDHqX6OBpsfvWj
Ynw06HtM1egQw0vuCeqpFvRjkGyRS9+OFXIDsvN0IAL/hGvz+qCrcGUjxlLWLh8Ccve/RP7kCbtB
2dL0vd0jvJvB8P6lhmXLL/YjKiZhhAR17UoCUh5ZDkO4fBTyrQzgrasHw8eAyP7N0u9L9uEGpQs5
66bGzdTI7qVPeXTWJ2dU0NcYM/pJz/d3yoo5MmD0rIK8559lHXZoFKUBD9EQUOufhfYAnK+rHbH9
VDlTKW6VYm/PNByB/2ftphI7AAwOIqlxyz/+K6IIRnB465ItlMfKs/zazGJLSjBio7kyNq6e/Roj
WnKNx6r8JqG+6e3CkFDDU+0m+n1/Jlf2oYJMCbks/sWZWPjePq8HS0jVxlWP0Bh9aJ+2YEa3YRuj
emdgcahhD7XaOMIABGaO7ki2vlOO+S483B/Hyj6/MjN/xruL04uTKq2QaXZDVHvV7nHORXnFhoNa
2QgzWpuXMmwwtKAvxiIlaVGMude4SQF3B0w3PQlQL6MP4NUzig3vvrIys0gNIphgUEj/LIw1HXle
M+xbd4yy3xNkTxHwuWqSdlq/9SZeCXQhZvsLwAVgNGcnrmevGUW9V325dYOz/1Kcu1/iA6LXx+Yh
fmr+eF+7jXlc2+pX9hZeSUw9YYhEqXWbQ3Mm8viknos9vXJneHb/eV9cWZpn+d2+kHoxKhpFxJL6
Zvnlz8mKvw/+v+NRyB4BCCNHToKLXO3CTKvpSU4Y07p99OxFrqb4HyttLwgPevVH7+EN8ik5WtIp
mlJY7vMPmX+6P86/PUDXwQBfAG8AJLnwloATuB7oJHpwcbd561pmAiGx3YuKHfiPcn7wtMs07aYk
cyrDHgPIuC8NObjCetpCsM5b8t43LJyJLOfeOA1dyy1AqrZ5apXkyWzqU12V9NFM3yZxS59n5dhD
A6GTTAOVw0Ww8Jl5K9c9uO7WlcdTMP6XFYFd5IeNqZ3v4pthvTOyeFx0GYT+Zjy0btI/dgZYTMkZ
NJhoxA/KcEz8c6V/CT/etzmv1o1J4LnsKQBhN0F6LkepnsKJy7YNHQW5UNQGsy+etlVeWbUDvy+c
lmQjAQXzHe+Ox6RbQZroSuuGkfWjR9PRDISfafRlVLfoq1Z9DCoe/8/Uwse0k5H04KtbtzgQFjS7
xrSL6pDnh7a3g2RHI1HV7IZvW1osK5EeB0NX5uYeIK1IzCyG2EXSJBYM0YrypzB+btpsX8IWQiln
B55m30+Uw/kGqfNgehvexKx27y/mPLKbxXz3BYv9I9RDpYeoubpJV10iuXnTgq11XD0H70ws1rGN
TKvPgFS5iD/saymwre5J1TfG8TcAvzeQxRKmbTlCR4kV5RR+r2Ha//0zkGw6lSG8L+0UINJjd0pI
H5NF/UpJvj4V/+U/s8HR6bRAdJMa8OBE/23iULYmeHGdKF4Q5n7L1hrlbNdJe6Pfmt/13QuFJ81w
IH8BYl3vIglyQgNRPZTkZVuN6W8fgl11/iUPh7azox/xWf5wf9Osnsx3Bue/vzuZoQLVUqjPY3pI
zsNBdHpl4013W/WbL613Jhbuuu1DEZFma74y1E9J+Rz68M04CDYWzQOp+7OW6A9Z6Kh0UNFV9RKb
2pOv0yo91GexoK6vdrYq0CeNcKbZb2RaVsLGq29bRD9JSTzXmwy/3BdNSXriVX+V4jc6Le1Bv4yV
vPGiWHUToH1JuRgAViRxsbeDOm5rRfA7t20+iCPAGCt89sIZoSU/T8OHjMT9RA4wFetjpYmnISi2
GEfWVpz4AVgrHSAELYsnoQ7x3KjLU+8KfWUr/rGWe1upfqlbUjFrvmLWCkOvhtYkbYkjzGr4h2JL
6olSSLOQWv85leNG2LUWCSCGCe0MNE0zieD17lUQdqlkIxrccir3kfhkyPuhuQyDtyuG/Zay89pe
oZ2XBlUeaZTUFv41tVrBk/V0cIW4c/ogOmp08uLRyyZ77CLDLmGsF8fd/fO59hZ4b3ThcSuBMnyS
xgOvtf+C+GAYYKq+6vmZh9t9Q3/rHAuvS1CJatqMJgT6udiZfQe7f65jych9pwprJzOrUys2n2i0
33nxTzX7ljV2GdZuSJMsMuFHXfpWhD9yofuuh+ZxgkFOr7L9ICVOoXiHEoW39mNTovQjpluR/com
BiNOMgAkjmHcvCQkLQgQGWItUvHU5jv9KxKb/rC3xsRJk5/NPv0V0i3/H4R5g/crKO1uI7EzT8Zy
st7bX/hp+LiHGtAZeyGSz6UhfDSHf2dwACENFxgPJfwEie2FazaqUEq0shzciUsAhdfvpvKia81z
mrvBZNo1nWF5+we4/N6YtK0JnjfzcoAQ1M8Fa+DaZOOuT1bSaq0KQ8XoJq3VO7I5nkQUaOk5V7xP
Qtj9FBWYs/xGOIalXO4DEYHu1oh2wyT1G0+OlTOuwSjFZJB1J8+/mIZO4NXTpBFfoorfyvw/0Wov
KDs7vUCP3HfR2mqQWPFboB2p0lMbIe2zfH3DvqypfdONlB4LR/KHk1rsO6N3hiCxpwBWVv8BaN9Y
/EjVL1VpudWP1vcekmiLNu22FYIhA/dGamGuSt7on5hZbSZ+PY1uk7kRRHRtYMvKo9EdTWM/NofO
sI4FBFiwoZ/n7l8xPIgQ40r/ZZq/sdvXbi3aTMGNUENHSktcuL7OlA2/FcfRrfPHtiC2KnZWZ08A
L1/kbm88T+ZXw9+i+1nbgtRtqB4QzwMZWJwxT5hGGCnTCSmrYj+gvBy0aPagODVRKgBcaZJglO3Y
n+wCdXrPsLYScisrQAPGTBKHAiorsMzj62E+VIamTG4ZfYFU9an+wRQ9lpFVOmUPTZVXOILoFKNN
u0wlnPwWjir/d5dlv4P45333fOtwoDwkfwzlKutAc+31eTSVEYlNWZzcdgBOq5fTGQ6SrYrgrVe9
NrKI1KQ40wKkKCY3aR5yaKMKKlz7TSbuNStg1aGYgJWGS3txpQVdrylVU4muFvlObsh2ktp/ku7T
v08YTdGsGxhh7utFZGdG6K9qQim6+jg+9rIR2gr0SPdtrCSYaJDn1uS9Sd+WtTwXQgWEku5J0Q3a
B284ofoWCs9N9JIgvjQRuSmW7wTqVgPx2l5A4I8KNUC6OR9+vRfkIkI0yMMqupyj3U9jvDcAim/E
7WvLBEMttBh0i81kkddWgtjQEjyT6Ob8fhV7R+B7HxFE/1EE4f7+PK4O6J2pxYAmK0vEJtFEV1Kn
fTc+I62wMZgtC/Pf3z1zTPSjlbJUsSCOQAvL3LaUZCO2v704yKH8BcpTuWLPLQLrIAplo9JSccbE
xKgLiuVzLk0bA1lBNM1W/rfhmW7IZVQQ5l3aFganJ+vgybN4E7W28iDvsofmOftebJi7nTfyXiop
DeisQPwscT5GUHcSg5JdH1GIpjomqDrfX/vbWeOniTPIaIK2AIZ6vTJWLQh1VCeKK05g9ZJq39Ph
l4LPum/mdjcTSfHgmgve3GDLAsRQkaLNm0l1xwIuHvHc0N00aQ9hvIWnXTGEL6DfaGaa4Fmy8KGG
kMpdH0uqmzXlIdLDS+GZf5SaXpIm/XJ/TCuLwyMOYTr4aWlUWVZLeb9lKRIuhstNaQfi9wJHet/C
ym4DwAYmmvIhtV+UDK5XpxlVLZua3HQNcHrpU1OOr7Un4bV7y66jNqMJRPihhT2Ii+HZQsto4wNu
ZxN0Ch6IdpfZFy0rcCFtkMOkhpYb1M9tKyIt8qxXpPDCDfzvhp1l7W0YO78OusByhSByvDCyO7C+
snXukp/3Z/Q2mp0HhBgps0k5fRldDqMoV2MXW25hPY/yA4kC24Ptt81+SL50pnX9w317t/2+8/aY
H+A0adAjZixWMNe1LIaKR3C1oIFsVz7V0oOY95fKFO027Rwoc2AWo6v82Zpegf/btfC76BUCGXhm
gNCG/x7WXX/QvBTvXLFlNrKRiKbgyq9lYgtftcY+e43jf8oeuufqWTjcn4CVCQfNBVcPVXj0OJYT
rkBuPhfHg4uRC7tJ+BG3yqkSyn3ojbRzAcHbhHLf7CUM0dE4a6VTOqZMfT1AU+t9T/bLWWnkozWi
3iL4pJw7Q/jTozx/f3TrtmafxtOIDSVf22qqtkoDs9dfWlMbH8K6fjNrlAursjIOkaYkG5M5O6+r
V+FM/kKTAFh54mJeA9fmqgKR3qbSoOLvdkWLnoF+7Kruo6p7n/Uu3rJ2k3CZe4XnnhBKk8BZxYUr
9YtCbWr4bF5a46tufOlK/1Gr7MYo4WUndaWajtpuTejtCLFJbMUJpb7GOl6PMKm8nHQM5BhVN0HC
WzYXYstj1XkknpNRczSLJrP7a3h7ROdxcijmBjNqS0s/3seZVLRxY76UFfzT2Dzlhl4fc1+UTmA7
HpXWi56CWGiOcZ59y0k5OBDWFbYWTPrH3CqRqKwvoJE819OnZFd2m0RiN5e0SqmPu2xedxgQl5AZ
oxesEJ4e8yUSGrqBIS/z2xSagvTjxlQoNxsMQ1CgE9nirqzlVKSC1CHG6iMD8Mx4P0/NEbLsDmXf
5o2WGDv8qPwZz+QU1WYr43FzmTLEmaGNBy6dwjAyXC98XVlq0LUFCgBR0h+kisZFuv7MjRjxtkEB
MzylCQ95NzCdi3BHs/zCqxLVejHESv8++i13jRSo1ldDnuqfZZPipMfet75OMFSUduuFsW8L+Jri
MIw9HCZtGBjJKZjy7phWZr8lIrI2Daj3oC+OUAnpwPnv77yz6ddi2s66UjDITk8Ib+V2II/9cWOd
V8zo3ID0JQAaptCxmAY9h4eilj2azI2meJwI/i1bqmJwNWja2vqk58fYGM29Gvfai6QAlc70wnea
Pm33ghkZ+6KVE0Sf4y2WyBufA7BzZuGes4szs9vCw9XlUMRiFKduKsvJqxoG0tH3kubV86XaCUJ6
HekMgu3TLEf6smDGuD8xNwftr3mUV2fNS+DHy+kPIMhui4A2JCO1dlknhvt48kKSmuU/wyF1vI1J
5KhR/JXRpble6bEME0jDzOCCMk3/O0kJ8LtQqk5jnYi0zwTtj/tDu30sY3Ce3LltYH62Ll7ksZ5p
bRL64UWvf6nDpx6tZ6g4D+FbIaMWF5QHT3AEdYux7OaGRHoZl8UmoxsDD7vYaX6AilwZm+ElU9Tq
JJeyf4DmVdn7AnlNrZTMjRfTTbyxsLe4kXvk7Aqe7YzSeCz7D2ikxjSBaORonRRFt/tzekvZgzWi
GkDP9HbAbrD0Wk0TJDWZ6EvvoEx3svbJrttB9bszd8kORlEY1AXn0FMU/Sb/Si+t5GiZ02/Bomcr
V2EB0ccc7xDO0pWLKv31VhIkhDBbGqQvqUZSLkMqOOqgSVG1n7Cu/owD39yIQ1YWlZDOmDt75kbC
5TGRW1UVyjZJLkr4JE1Ih0+Xt7EeNmZ3bcdemVk4A6msVWSO0gTVBv9IV5iR+Y+SHx7zeJ/7npNQ
/W4V81RsbqIbL8SEvh/fIgpBliwZjFiILyIi99rwGCVuOcC5d6EGZaMIoEfF/v5OWlvC9xYXG6kX
4kblcCaXanwRrGqHsKn/LBSHCs37+5ZW1o6MNor2pPQNHq+LSTUEFCnlUE4vakVCvQuPafhZSfuX
Sa539y2trB+XDCSkM5EQMdaSpMKsIquZ5Di/jLkBy5nmMI/h4KAvFqUR8kpORjeRFtEUt2F43vDX
BwIUMzitv8QjxE2L9eurPJR7Y4Kyp26+l4MzTjYM7IZ1kIN9k56lpLQr8SiFyUnf5N27nd9r24uV
tJJmQMZKwvbwMYBQMMlOaes745eNMd7Alej44QE7b1SNiuGSETuL8saM4jK/CNKl1qCzrf3j4D1F
1iMZY3KiMCVcNOHXfat/H+K3M/t/VueT8y4+GcdwMLI8zy8dDi5+qz5qP+PXyO0e1R18tk5+BFX9
lB/ER1p33fGpeIn2yXG6iB/kD+OxOWjnf/f3V9Pwdw+++6B0Th00bZ1fpEbYCfDyaIPqpNVZElF5
mSoHidNv9+fg1jlcW1zcaFUwRL44MfFd/eqLuPnpOasPZbgL+xfEEWm1ON43eBOUEKWBReEQzQl7
aECu57xJi6wjYskvcAM5nSTsfFM+pdmGTNCaFS4P/sedRiZwfhq8m0irLk2rzKfiong2UZbwfRO/
c5vNmsNN9isKlaSzgDBem/D8IeO5HpQXwYM9iSJEt+tRc7UVpVb2Tcl/q4dY3OUDuq+JMqRf6PdJ
ndo3ivP9GV05o1Q0IbGg1/vvo+r6Q7LRC4latOISqj3vtVlq9YFeEsjktwgrVmaV7AD1Yyi2qZOb
i7XLCwq1pOWKS96OdiYOlwocWkTjyP0BzTO3OJa8nUAKcx+T8lj2iFhqGmtTl5YXM0u6QxmIUFq3
05ae+crOp+GUoiy8deQEl1bqYCrjKhzLC2Xrg+b1D1BVvEaPQjh+kwTzx5hMx9LfOG23tU+CjPdG
5496ty+D3h/b3KzLyyjk5zj6XFZkxaqHVOjsrBpsQ2sBgp+HwskE4c2vwsv9mV1bQJps2bLUFMC4
L45FJxtDkHZSefEa7dAOjdN17b4R8o27ctXMnGMhNU7RanljeRM5LatQy0sgUNAtwdkJjXkYC/33
/eHchsfM5js7i9vJDEKtB+9QXjTjLJcVzfCfpAxy96c8cenL34B3zb+23JbmTDU3N6fS77ZYO79t
0zjQquoy1FnzquaR/rnNY8uhaogWVi4X+0iKtkju1twMoAkeHHOn4C19lJGQai3VtLpoUXASGw53
aWvSL3KrsfIBdi7eV+2UHYVki7tyZXJhBqesCkCJyqe2mFwJiIJZwIp0mbQcEUfzU1ea+W7I4leN
htawMQ3HEqiE3l/S27M/FwdkjPIOIYcyb613ByQGhJAmQl1fRqMCMSElweda16PX+1ZWgrlZo5WA
TiM7QSp34cmyMhWFMFUZXDrGpzoY9QettMKdImg+VDxi/SEv++FzJLT0b+utcIh5/542PmK+W683
FB9BfgjVPNQCqIxdj1WPzSZOJKu+KFUp2+iwk3OrrB8SxMPnaQTZaHQzf4inpU6etPk+8SuLbGz0
zw2ccwqJ7CSvaWozQLauvyOvIbUnaVJfWjIRe8AjzWmK0nLj4l9b2fdWFpFGZ1YUrUKSi3DV9nve
LJCujXWzvz+pt4d0HgsX7yy4BlHDwopHN3cdpsyp1JaPSuNFUDnpvyI5OPq+rzmB3m5AfG59HQYh
xMAkiG3Oy/XkyWWYKoKFQU0cEVYPpF+y5OW0rFfGhle9ved5EOsUA2WASzMa4doSGU6DFsaqudTV
7274rKDymb5V3oZPXZnAKyvza+TdAczI/A5KmTcXUndomcBQaAfoJMNymMp2psa0hWSIPd1fteXe
IByhKExpifsY7vllBm+s6PizWq26gJvpETMsoQxOAnUjm3LjS5dmFmOTmyKbhtIE0G7WcEFBhoQo
d/+fh4KpXL8awX/jWJ/pdMn/cY8s7S6u3akvhoRUcXWx9M99dGzGtyH6fH8GZ1/x3pf8NTHPIZEo
pYalQ/NVKsNJ7dcXI/4u1yjfAydFCH5POwus33TXqJqNaPTGuv2Vs16axXMAVpk5Dkh5X++Wckqr
ovBG3LV6iNzwTf6mfwqfuwfvKftjOP5DTsZItQ2nPif+QzRsuJTlXpVpzMBtUSEnWTSXda6tj0gd
ep5HWSVMbO1X1gfnyNR3paTtdNXaCJ1ukOdLYwtvXSSBHKS+1FyshCTSQYQpAB3BbKTtrEOny56E
eHwYBrzTSc0GQ98LclYHTtNWcIRqhuaFR0+yurl7vZCTk1fWhukkcUh3nB6iFr4rulqcTrKegPNR
Cr1OnHLqpj/398nSiTAKAKCsFKhGqiJL1izelb7eJFN3UcYuOgqUf47xGDzShBSdvLHKtu64lSWa
DzZXLck8EAyLIxcWea+kSdJf6AyUn8O0Ed7qMTXOetgHe0/oatxLMZFYFOvOUeJC2BWFAo+vHnUO
zzvZySf5FBUFuUZBkM8Rxgi90s2Om2UCgnmZCRl1uuyJsnDl11vJF0Z1gLq4v0StZ9m6nD9qVlV/
SyapekqUSLEH0oT7Us/DM0070kOFlMkGMPL2CM/or7m8DvyLW3bh37M+U4o8l/tL2Kv9A2mfFwEq
ha9qVTT7UBhytw29N8NXXqRtKb2/pcjrgzyXkPD8ZNN51S7B74k8JtTRleES+XLpVok3HDRZGSkf
BZNDjCIeYoWWwFYSuidrQulXT7vgBMy72Kd+0f+Ikih7iRtFdqJegJ4z0XoSGGjDKUNt2HGPdmQS
lPjZojIe0NcrYW3q4hfoD3unsVTP5kEEyWzuaY4ujh/0cLIOndj5J6HTP1Z52Tk0fO4F4kO7Txv0
qrIs33h2rlwPVGOh74W6eY7xlwC8zI+rJBDD4RJYP9tc3vkjSrDBZwS3TmYsXwYPNJZ8IBD8yBfe
P5Yrx+TK9OKGoEiMcs2IpG8may9a7H2sdOnrYMUvdfcQC6Tc75u7iX/n7U7pfe57pyION/31dq8L
uO8GMRkuUhShX6buIkh9Qcg6iazYudA4SpOfhQLYiq8eNmzfXvbXthf7XM261qiMbLh0xogOWUlj
ziTvuuTYCj9Sz3Bky9uNGfwdah0f+/BgiKYDZFpJtqCPNw1SsJviBHkHEzuRkLIWs5ClrTTWYhe/
jrBvHMM6yhTbsvrCLvrgwULD/cMwoAkoW0SOkZSD/9fi4Nx3Wv8In1Xg+Fq91YywthH+vrhgyKXb
ZRlOWpE4deVQsQej1qYzViQ26egzHOs/oEA2AqK1leDaZAJ5R1MoX4zfGK1aqbuJQx8J1EM9TTpp
lVX9+96GenLOGym86ejfud5rphKklhmZw0VPtdcuQIpYpWnxt2pBR/O2sbdWpo/CoArQFB+KP5//
/i56zQ2/obClj5ewKU9hoNmV+bkczyrNQmMv2JI1PWi15WYoIAbUwhnraAV2bpxq41cGGD2rkuP9
T1q+D7hPeDyTCKGwRrJwOcfjUHlaUYbTxfdUXsztUMPkCyQ6HAkO7pu6Xc4Zw8k2ZvAEFMsXu4U6
qZJN6XRB2La3Qx4key9Xst19KyuBENcjLhI+HsD7JCYWc9xpmeCHlXSJ/a7ZJ0nYnAtRze3CVPtj
Pwry6wiYAKJq3z/4pWLs6NM3djD+mjutm7qjlHjGU5Ra/cH0KukpReb0aIi94QRVi/ZlILXKqwW5
8EYQvhKrkrzB3Wmkn+n8WPJ9dEUymp0ZKZfRT3dkUdR9sGutP2pr68VBgxJudCIbhUSoOcIdpI/Z
12k+d5VdbCU4V9zv9afMK/lum1KrNwQt5VP0B93JDsHuUv2I7PBQboVfc3h1fa2jP0JsD1AEItIb
yhbF6uNeUjLlwpVsp/vyQdpFh1/Kg/eYOfHH+xtjZadji1co7h363WWLxdTmoq9L2Gp4c2TFZ+Rg
K2sLUnUbv/4VVJlhvmw/AEvXMwdtaxfUUapcqvgNH3yIxnqf9MhhBltTN7ulm6kjxNQQU58LFQtL
oaKUZqPnyiX5pgsnY18ex+iYVQfyfMLDlDv9SZPsdIsAe+UMk5vlYqJoAaJnSbQZ9SGbNJy0S6Xp
D2M5qo6mxdb+n1cKPzxrl87IIXPJwq7IfagOcWVeGqmrdkbcJPZYVU9TE0YbOdOVPcG++6uyAw0T
0fX1cqlyl8iDL5uXSBPCnWaEzU5t1XRn5VDt3B/UyszRBSvSRAD9HC1ui8tMVOomDSLDvAilqiOv
IptojQ5bum6rA5p9ObSYoPqWVgyhVppiEMxLWivVuSMyDrlF2uhLg8zK6/0R3dgiFp/1YsBAkNqh
5HI9eYbgF0kRJtallsX8Nfb8XDkIMiLxdkXD4Ca96a05ADzUmRUoledNsYjLQlryzMIwBN4fiW0h
4WN53w2lR5j42LeprcTTZSwPKr3jelXafuUd+U/7TqBU6m8gqG/Wkv3PueO+pEuJCG2xllJvaWHd
Jf7rmEPFgQzXn3jyt4QPVozAhA5RMq9SeiCWqUKzRGZesMzg1d1v+I6tX17selGwJK59fpmIw9m6
xm484AzNeffZs996d3cYTZun9FoGr2P4BU9y1lRX+BrD6V3Dc5cgBa6etfhTEbxk/ujI1bMvi4+D
7lSmtRHIr30I7Q9sF15LIKIX21OU0rqOcMavjRqdgjChsadqCtp1jcyOw63O/xVr5Ab5P49TIALL
Ri/Bk4QEtojotewmm4MJ0LHbiQFU8vv7p27VEPIxROFcIODmrucXn1vEbeVFr6YpPE5Tf7LS6Wdk
xo7hbzI0zFN0dcfMDxCQ3SLPbppjl9G+liaqSeNv9BpGwWUovqXTUew+tsmxG35qBIqibkcSUlS0
l0zk8UCwUrawK3Tuo/90IbncH/nae0iXwCvP7Ykz9+/sId5vLatAPnlQ41evTz4hAOrGZrsfxc6W
P+WV4ij5MaOsTKTWmWIA1/pkJ1tPktvQaGbRI0ElUnOi9CstoktECZKgQRXsNdcfecK+RPFrGR8D
9Zwb51pmyQVwLmJs3x/6iu/jvUWGCrQeucy/ddt3I4eJyzfJqsSvxKp2OCsFFH/aYAsXteIXuA25
2qmDcPEux9YFvlhpQCVfQ8kcnDITeeJ1/8PZd/VaijPR/iIkcngl7HBSNyd0ekE9HUgGbAPG8Ovv
onXvN2d7czfq0Yw0Ix1pF07lctVaq3wtvj2WKwg4Lg1vlSyHtC36RAP6fLmMtPLszPEnkmZmg37g
B+4gfV8M59Y5WloLsaE5IgKKGZ0MjaGMuX8vyE+gLWMOQJitPTZZvXOmrurefz4JmneIo9aso62s
qls41MkGgGBJQV6CzD+Ljv9wpoPTBj8YFdGcZaE2n2brF1p7DvW846q2Jh4h4ypkvZakVeaZpk2t
K7qiSVsJHLAh0UTJyaHBe3viNzwH9ClWeBiaHiKJqHiOqrLbyWiGJm3Q3Mpi5XleXpemetGa/zQe
YE9AYgcAFpm7yxUWqF2KwnYxnW2HhtjnIZc7m2jrQCAHCbkNFNMwFuUKK41lssyybFIO5kDUT+6P
TI7QHdfaPc7e1okH+BIcN0wevK4aI9YE8KOR0TadjzqEXCb3UM8n6aZZ+TyaH7X5lel/f9ohhwcQ
C4YHNJIqVgzw69I0gMentTAd9OwUWhho1lk3325viKuMLk45mmvjekQbEsNUNwQNunzu7KpNbet1
gJJwpCOhGLwNUCzkz9xkO8PauE0uzCkBXMYrbyFz26a600HdY7ZEPNLhVzlDFJ+IgN9Zfq79/Z6H
TSQcUINB11xbsemK3siMBTYr49cykoNj08hZ0rI1dgytHkK5KtEjx8a5wsWMFlKqU8uyRrNJ36Z5
GQ1VcDDmRL6Bbtbixa7jwXl75f5oI12bg0V0rsHb2VeqPVnrV3YxNV1akSV/sEq7TLKhFh/NvpWx
vvj9ccp1GQ85qoicmvaBcdOMPM1Fp5G8lgcbyeuoc9AujWtWf0DrKgtEezuIZEXdM5NSX7tEFLE5
uU5YFVV3rze9cQqyCZJ3Ofp9te4wHjj81aEM5JxQOtdnXtHqoWelEwqwB96IsXhRhkkB/nOCE8+L
9rlmBjnyBh3JxYhio8aGONfM4g6pbXpnIr39oV84GrJ443i8PWVbC2Sh6I7GLzqe5sHqg99dodzE
bYM/dulsN83Ryoz2gPhaRo6HFLNsiHEQ3ONvARn39v114h7nzNZR0kIwupJllb1RLIHVNzbeSCNk
G2wjEoZ59JfzVKbSOda8ipm+Xnf0ALrz+faoN3w+bhSQWyB7iWfT1V2r+YvPhqpLJ98HfeqTKGnq
rT55Z/tvuZL3dpQL1HRGs0Mf9i7N2MGq39oPuq2FXvbFXyXDxT/Dnmr4li95b0/Z/wP47TnAN13K
y2++eJ4gVB/c1QRZPuye21O4cdUgzQIw5do0YYVsXm6czqtzoImCNmVmaZ+FX6Ly4qPn8kSGX7ct
bU4iFGORz4GU9lX3uUw0HWkbDMoWD510Ih+FcrcqIK/3Aynlz0CN9XtZR3NrdEh9gwGFmA8y6crC
aYFA4Ck0OMgiNug5L4vQ599L+3Uyx9AhVZI3J9+pD34XdVkRTwi4q9A54QUY1tpdPkaIss0yHoKH
WSd3rkCvNwfwEv/19tRcaXGumQakNBD+Yy1QCVQc+VD4QVEFcHg0Xsm6EQCkHY8QaOeJfu6/9BTV
CEAVQxB9X26b3lqV95bNy/X3xsUvM6fu0nbwI7q4h57W8YLaj+ZPB5qxRGfFJ9Dgdk7U1g4HJW1V
jkXBAHzXS7M+a4zCqmiX+qBF9KKJivZ3GfxwyWsVPN8e4ZZrfGdKDT9H2rWcm5hbh1scVwP06Qwy
PfougJ7WYvIE6hjoJk6aPSXZnTGqKQ6J+k6r9R18smxfFncMZ+OBMhrL8gupf94e5OYyWnD866tt
bf51OZ+11Y6LK3iXFlkZUvahAwO8/qD7VWIG5dNEHnW+lwrZMuli7YDgA8AZvSsvTeKlZVJ3rGm6
QB8f0mns1DpNExoWsyNSyPk+EE4eolKvHQu5yNNQFN2BBeiCMVkL1End8ucyBWPcM3s4+YYgpzaj
4mTiis+MoolvT9DWVQEJJpRMAFLAPWldfq0I9AzJO9xSmQwESHhNc/YJeMF5p+WQZuR7AOctz7M+
t6DxAwImaLCKPX+hZNEamsrDWUZ/y7xf/cX7X1dO7UKItMoMv275/cGYXurmK3HOWQYhHuhNHsfu
u/DzmPpgqqS35/EPIUuNzdDgBO3sgLxHK23lnTXSNphxiGg6LDTJ6nuINb0MVhDZpZ8wc3wZ65+Q
y3HlneTPjIxh8HEh97NDIjyVEe1P94V+1Gp0g5vuIIkOye27vAob9Ca8/Z1bj178IhLNqCCgjKCq
BRS27MEOlPhOkYtjwSWe4AREITQRW6KKm+SuwC0USlOy0+A485NZzc2xtMYgRiHM3Fuxdb2vpg1H
EwymNa+sQlzskRljrVGa2jRPmHHqWZjl59a7a7Voeba8Gf0In+oftyfhulq47hOQJEzU3iAvYin7
BLXyeVj8lqZ6aRwAc+8gGZH/JAUN/dz5xalsIib9b3V7qFsZan7+OE1TNNEFd7H2JYdIms3yE9V+
9xaaKe1KuWy5EFDDgYDA2xMSacrnUfS5cnU50nSi0zfEjUGk9RBzsP1mOJsUwiRW7QOsJTQ70cau
38lL/Ln91TXBSqBqARmuVYn78owO/thqfssodEIXCHgy2QB9UPn5+DXA6+NhYm62cksW9IrE7j4J
wSBdFgirPw9VZdJw9nJ6r9t9/pm2Iwrc2FDiQZo2BR3VqaHm3Vj119sruhlt/4GEw5WBPKGqGriV
njNq69hH5nzXOfLssiysWgShU540L5Z7X2TRwu0IYlJ7R2o92lfzBUFkeH0d4u+qEJcBDbuulibm
60t9T0If/1io2u4lCP4/Y/zXjnKZDbWsvSqAHbf57WWPhb/21Xgm9OvC/QiV+yRwQ8Pvn4K9uPva
aeOUrKLoq1ANplfxbYz0rPUaHJcS4EAo4HjFz2aXU7BnRLkZfEkCIFngu800X7pQvPbZYz75oeA0
rqpTQ96sr57zUCP6A6wr7hASajt393o1Xy4k3moAuAAZAjbK1UIyh2X2ME+4nGxysBrxKvQ9Ca2N
xBLeZehCgIwcqt843JeHC7LeupC8YakxF1ENFgrp7BDEjnPZPBQ55Pa8OWL6py7bGdt11HVpd/37
u5ewXtQT0I6w67r3C7+TxtEOjpUXWXswrq11RI5uhXRaoIeqgLWms3ytzVuW9k6Al0wxZpHmWAzs
1HwXO3198jAoXLpwh0jAoLnd5aC41EYI1nKWtmipWg72I0WTdm/l1uW4rhg90Uq7NzOIyQbtxx2P
s0ZG6maBgCYkh6BWuOJ3Lm2zbJmZBFUrDQBeBc8f176nFy6QgFUYgCEp2dzFvQvZ3KrvSdLKkkf+
PPXnrufQCkZL7fD2F10H9JgMuB8bxQrgSdSEQwZv58yTzlKrNV+AVX12RYv59350znxu7fbkyT3P
t15E6hys+TUYhaouDs/lHDimgHLE1LFU9FXiFWjJ4NLzPKVIaptsjicEuiiLRDX0ddsZjTmzZWfM
W5sNhK41aboyyGzlA6wR7A3UgrDZ3BFxHnGhgO8ickCbvr2xXkfKEHV4Z2r9lHcHqBqabqkNdCgR
3fJNygqhwu98Ir9zatwtHo+4NT2UbhDp9hzKurnvhR3lhYf4RT/OzknSPczT1thRtjFQmUId5Eok
caxZwGqPsBRCJqFO9BA1SEHbnRneGjYUWtdcKnpm44VwOezaJmjYgMxL6mbi2FMz7PXgF7XpCdoB
ye0NvOUbkTEDeGtdUBsU2UtbNtOtUo4BT/1MS5hOI134KRl4KBvkyhahvXadBtlmVj+6xeG28Q3f
DyR4oOP4gDEDrNClbdQAOg8yjRwor9fO/TF7OxHKxjwi4wJalQkYHK7Q9e/vtg819Vbqy8hT8Jk1
E1iG5dEkj/keVGdjU1yYUTxiYY8jdQyY4V+s2P44vt6epc2fByIdNXwkxlAovhwF72drXMaFpwSU
GJ0kM4TC0W7rPxhB6In+86j3QmXw0kiveyWhwJumi80jVqBhD4rP098SzFZKCoAl/7OibDY25r4x
j7DCYzv8+0Pz/rfVGoteigEdB7AKVSMOHtEi3frNzO9+8V821b9jCNSYKddLRibYWYazn0FGKedh
UB1pvednN6rw62wB34ZmAvD1aiJda8dqqjoTR5Og7g8pG0sgm9+EpQbwTRhANxkqt+0R0WfxJoR/
vL0jNg/PO+vKtiNlW08M7UpTdMWJLAsJPxeSxAI8fchC3za1LrtypYHwgHsdBB4kcNTHTyvtMut6
0mPzufrBYho5aqaARjaAFmQyKJQZTX3tIt88uoByJbetb50vC8pIwF7gOkWLrMutD6RTZ3Sg6KQz
fwbz5UBEFS5zt2NlIwmwkh4BZvrT5AhYuEszmtH2o+nSPmWlATIiE4fOMg/oonXvmOMhyLUH2pwg
WHQO3DGuFuvgONrp9kj/vOyvJhrKm+i3CNoyqlmX32B6EJcyfN6nUPP+Sv1HByh7XdOTOSAhmj2O
SH/QVoudyQxNr29DZrAHbbFOBc8Pwnk1ir3UyObc44GDkBWyXQB4XX5Qkbl+J6FwnYK4tThlKEBn
LpadhMc6qqtRvzOizHzezWBmGqJPNW05zi4L/fnJ4t/9/NnQoZqys9B7Q1pj2HeXjl9UpkaAVku1
gYIsOdbh7KaN2e0dmq3zub4N/9/UqWEY0bUKsXifDllot6+Bv4SD+aXddUPr7XU9eyCaolEVNFvV
eF/o1C5GEKFTvJLQa8hM8uIMAaawN+xkdnYmb3tQ/xpTNmjZdE7j5DDWur+D4Gvuv6GGbCGVe/sg
bDmctXQMtQygRF1120nWIWiQ85AyvI/09odwvgiA5CZ51OtXM7+vuy+3DV6f/hVaiHcmkC9I+/rq
c760xGI6aOGKqJ1F5dTGvcNCBsoBoOWBfqofqpEdnboMHeBe/paaDB3fFR6ycu+A5TJVwrA/53lZ
d8htkeANAV3Fh7AX5t/OKTgqkJEH6Q3hJGQnlaXLh9nRF9dFwmJ8luf8PLoHLzsa2r1FRFzsYTav
TpliTYkkSK2N9aw7FIyd1MjGaLLLkJl7UOLrYthqBi+QlS2A1VMve68NsioLfJoyDXkYb3JZRDx2
J3NdC/EGsz9OVgX6AB6ap8Zvu6OpmVrik9E68Hm4x23JQqR4prhYa9+3t9TmDADbtb76gY5TI7YA
8px1ITKaFpFd/+TLq7unA3d18tfBv7OgzPFMKvRcq2ChL/GepO3Bgr8kToiur49WvjOc60zbpTU1
fhuZk/OxhzVCQQiFmLZdDRFag0V15z/qnQg5sotDVYTwDswzTrdn8+opolhXLiJtmBYyLB5NHS2D
OKW7ZFHp0b3i/XoGLnwprABIhVIMXI8DmSvlbkCQ44sMY/Sb40JPlXMSGniM5waFOG/nPG7aMkDv
Q2bCgAibcg/pS+V2RaUhc+nNaBLMIpk9+uKh1/UT66pXwOf3nq2bS4jAAg2gXAQ6VyRwi87VGMia
pQ5kNEA8/+nxFzYZCa3R/zPmnpH08zSsNbcE4hXp7RW8fsmuk4s2Q7inoHwLGMbl5LYzhMUajiUs
bPQ06X6DXxB39vBaOF0qK+1RePYddHee3WVP3vPq1vpjeeUUgTOMVKYSQS5d1xhOnbN0YPpxgGyW
9p33wRGCdOfbY9w68wDVGOiwhVZukHy9HGJVcKgRcaRedIKO5jnzrajwOWASqCbunMfrA4HTDOIJ
lO7WZiVqPUSMs7D9zmApWcgSSY+5iGOGvV7Ie1aUTdq1miOG0mWpNONMCxmLb0/YxpZEQvSPBCEe
nahTKidOI8TFjeqxtHjtxyrspB9O5Ajp97mwIjc7SHbwmyeifbpt96rbIKpcaH+JKH9VBYNWh+I7
5WB7ldGXeD1xE1iZAoG2IxGilTrVjhB7MVGNdivQ/uspniBfAq4tuiGBhIB4RJA3AHchyZhz+mzZ
hUx4q78ukKc+zeiSGk361BwajR1YpiMOs/Xnzs6Lx3r2LIgskQlKMbY4lNyHVKen8Z2NsX75pQ9b
R4YDjoIrNNVUztCyMOFbpEDSxuJJxYsERJJDBynyj8g4juhsHZqjSG5P59Y2Qak8cCG1iiKq+m5x
APWv/YYiBYJOhpHQoRMwLDrbeSdc6Z6uiwZ9dfBsgATBG2n9jHehu9byDpJDHU9N5z4vyGc59xFw
0qtoPRJJx4FWsasFEDqbYh2dmvN8eSoWUAXRNMovf1hug1UEFayLKDK/NflAJ2gEoMRM2Zfb83Ht
cNYPBckTvSAQl6t3ZW01FEX3hqdN/bLI+/wtAzvN2KHBX1//MILoZNWAhcylSg0HkEAugY/snJl9
ZMPyUJUiGgv7DtnnOCh2NA+uPRuMrfp8ELUxXLTUuJz6NgugyFJzpOo8QI5qdtKrDGHWXueHTTMo
GYKEvBaC1EJJMeDomL3O0wECRPHS+SWKP5Z+gurBnujy5vThTYs6O1CQSN5djohbkHCStsHT3rwr
Ax2CWacCfCqSf86HncnbOpKo/kDPAxRuFGUUJ1eWjOUVdLLSsdR+NmuHBbyip1DnAF0YyJrr9LPO
9mCem0ZRCAIVB5hm8KYux9ctXQ7yAfJD3njMMqjJijKE7FoXWYhnGu9Yjz9vb/pr3i6OJ+68/2vR
Vd9Q+qJ3pta62JBH40y0+LMV2Yf5UMcizOIukhFk/BN+tF78KNtxQFuL+d60sj2zyR1os2hYTC3T
XpyAfS+MIaacNaHXTC2kLyx/p9i1aRINJpAxgitC2Hg5v9xjeVutuRpWn+2EwLkOBtgSx7zZJfyt
P6W6dKh/QmwZojTrZr00hU4oBkqISJDM8luJwDuq7INZu7HhnAvfOTD9OeB7HW2uNOtXZ4uOCKvq
KPwLgo1LozTvkf0siz51jLj7xt66t/mt+pCdtchLoG37xdRib0+3cuseAawRL2EE4eiWotj0C3Ow
jI71KRAYAN4MsfG3Mqp/RgWXCe0YpNFBXbocVcPzrrUN2SMIfa7ab7I/EbAWgiIBHzop8jayi72E
03Wgj4mEIhhKRUigmaqSj6/VlT1zCzm03LnzvlTdeDSeCdSWIRHzCc/Hnft/z9z693eXZJ+T0csy
u0/1fg4z9HQRDCJIdfudW4+GeU+R07h97jcNosyKUiDoE1foKZJ3njZSo0eFylkOuV+j9zZamh/r
tm1OwSSHpBtQI8vQs2/Hr27dFojd1qQN6qx4aF8O1edWBc1BFzPbj2uoWPSH3KuauMsHEt8e5NbO
XOlQq/gGyrrqa00UTM48K4eUzB1LhslsQy/HrXHbylbc8N7K+hXv1s4yFqPWg2pIXZKFZeUkdvGc
52824ztrtmkIl+yK84JArFp5cwfhBEM2DinXWWRqRWyJt9L4PAR7hjbmDc1lg5XKBZQ6AGaXIypp
wOvBK0RqNtWS6PXYPnlZXu8AOTY2AoIsvNzRwnPFCSsOUpBsKnKBhg3w82/AA6VLgb6YTnG8vTwb
ZpCgW+lpkOUBq1x5DTWkDbhFvSEVZRuixB5i1ixD7KzNxsUCdC74pmiPhs2gkjuFbmdzUDZjWrho
5a6NbRXRqf8tAHw8NKAHPtDJ7XecxubIkERD9LamqlQGe101psG0AjbLf4big9U8aeXOk2tjy+ES
QZ0Xgo/Q9PDXYb/b2xCV7aUP8Fva6yiKkckxY40C2Tmi5WDcA562M40bO88C4AMPcVRmIT6r7AlA
iYLZLJwxbfuAHebBXaBfBIHU21tia7FwhiBMjNopatjKlnCyxcvcehqRMYL8VsYfusWJrGeD0YNP
2ufbxrZey6BvwaX9QWqCx3U5hz0VepGXzpQGjSGfiqFx4kDjZgqepHPS8NKMChZAs5Np5oHopXkn
TFcceA2NrNtfsjVs1KfAPUbwsyogXX4IsyvUvL1qSo3BbY+2BsQ6N2TsDu2r6dYfZmzvnR26kaEH
3A55OQhAge0FudtLk0FP+z6wNZG6S4m7E2jVmBtleQhoPaDuSbuncWj1GLGF9oT7ht43eYBkgg46
h+5pe33ON6Lri69Rrh4NaR4pJlekctBpbHXZkAg30CJIKLWxrK3ybqQWGHZjP94ZIt9DGW3cuUAY
IZgAbnmV4lTMB2wou6ZpprTFRetx/5vXPw6NGy3D74UtpyLT9xrIbw74nUXFkYMiGaD9NSySAk2q
xFf2Vmf8tHKcILnnPczF59s7bMNdIAULXjTydaj6qhduBy5Am7mdTBcI7bbpFMgwm5GV2Wu1vuH5
bGTPQDgGnf6aDWd5wnHQMUKmFYTLR/SmQ4XurjW+3B7NhhWUdW2wihwQgqDCebl5fWDwODGnOeWO
92BpYAHnNkm0od9TjNnwerht0fgWeEpQddVUpz4N+QLdtiWthKvdoQNGHzNqsp3A69rKCnoIsPtw
6+K/yllk7jQzyMCKVCs7gDV5aO9By64nDBaArcXjFaQR5DIuJ4wVuZbnGbZbP7MkYOAseF4VobPv
nltZX4aXb6vVEGIgQAwQ2+mKoRphqTDkMKX6/KhZxQPrIJm4VM9r0c8M6fK1LX5l049x2hPQvt7g
qFit7xAfHcFwISpvHbskpp2RXqYSXesTAQTUGBvWziW4NY0rz8dFUhoL5iin1spFYYDwKlM+M/TO
HkAv7qLB/317d29sB4DyUTBBsyUoK6tNpXqhoVM4mpanev6B0iocl39uG7h2d9gK4JDg19E8Bs+M
y91gCFFxt831lHvdlNBKt5FDceVHIP3itlnbEqJFVyInp9m5cbcM+8hq4vUGBB4unkvDXu8YpF5K
HbB/P+TzwZVoU6ZFUo9KAZwC2VPF3lgv1IKxUmCqItOpcrNKP6snWxRLyuQY6tPJrUUo5+Pt2VxP
p7LlwTNCzhCOYmWBKae3RooKPqFZ0m4+Nf0/hWVHNTpm4wXldDumNjb52hkKYR9U0SEVruRlZtrK
yQr4AtaGf5BEPC+TG09o4+dpy/n2qDY2oY0WlUg/YwKhUq2EJMgHc7/UhZ6KhgSRN+pFzDnba428
sUConIHAjDOLR72aXc88gpYpgdTTvJmilqRLziJvT7tq3c7KAgENDy1e7HlIcak9peuSa0OmWXrK
mmRePmi1H6FJE3qKHy0L+qpNlpj699uzt7FQkNuDsjykuaDaoy4UcOFZXTuano7SQaOkvoHSbzUt
Ye2y81AH+s5ibWxBlFehagaFLnQqUaUkMoPZNnOZkTZPHL3JmOcdMuPeB7ZJtnsaHFu2IJNjOnCB
yBWoAJluNAPaZ66RIhNfljLuZRmVdfGBmvfTy+1ZvFZ0gRQHZAjQJsAOUGZVVeGs2RgrTnozpZp9
zORjoeVQveOhC7lKqv8z9yHU7SHdYhzstnskIkv0ok2WiZ7HwniiuTjoWfD59kdt+LD336QKW44O
aK2dpGZa0zJZylhmB829G+xj47+N9rB3oV4nK9f0GrJrSBpidVX2pCz8BQXXWk8190TyJsys15KT
GIpkXvNUa28ov4JDebg9xo3Dj+sB7b7WnqrXHavLjtvT4LVGOjRzEU6ekCCzZtaON9vYSRdW1kP0
7gnrNbbwlr4y0nVcnQMWlzGgHcwS5eYcWtWOttqWNSTUMY8mXj5g511aa5DyKmomjLQ3IBNPIzN7
BGFXDnHT7+yQjcO/vqus9Vm1yq2sTu/duEynpnqW20Zaci9xKlGjk0AloH8OOGtL9tLZG/sRqRMT
3iZYgd9qKYk5Uzs5c2akwdTHmZs/QUmjcl4N8c3Q0H1uSm9vjY2HI+JH8IsgzodqKCKuy9FN3KtJ
S4BnMJFQY+J16X5b7RC1xnx2nER2GuRNISNdPwR18CCyPe37jbLIGr8ikYvLFhGzemVU3kBcP2c4
f83Puco/zxA8RFuTsza4d9SzwhmQpJpbR0ROh8rQv/dyjnJXnFmXQuTvrTwUD/QZXPDb03LN94Tb
xZysOlfo8oP1v5yWkaBxE/OQPOgGHlsENu2P3E+N6UD8r1VVJEj9+yhU1b/GIMxBo+CAbJM3Aa3p
Xv8F6fOHCnyzLNj7sA2cyPphAPwCZhhAOklZLwLMQQ74GOYLj5cZfZeqfI6rkoaeNyb56IezDekV
Mh/73Z5nG27EQ6iCPC/K54CLKOGKwSZiD/5kpuOI1rRCEwwodW2vyrF13EDOglwTZFhWQunlzE+T
Y7SAMpmpzT7JqYqdfkEqwzpk7Z6O2YYLWX8fEHXgxK59cV+VVuFbjZm2ixXXTR4DhwIRnjwsIYtD
/eT2ltq2hijZNxEy47F7Oa4mlxaUSLBwTeV7B+bgWZODFnuQkOEMJVIWv7WpaP8+kkCfV0hsoVD1
B4V/abR03brwvNkE3OGT03oxoNLJqD1Ow3h0272szwbeELcLnqQIn9f3jioSYvNiHNBb3kwNbUk6
NHgcoe7i5lay6HMMiYMoc+nJLZ/y8ntAq7tx+kmN02RBHGSedg7w1i5CYgSiAXh/g4iqzLZ0J4Mt
5mKm/nwO+s+TeK28l3mvL8SmFRspC4gFw32pXsIQc+DJAVLRekU+GkI+Wrzpjo4//JMF7h6M5Br/
Dp+0spwghoe6xBV9a3arpqvhsdKmR+abH4P6AHT4wenrO6n3L3n53IofNEiG0Q6XQE9MMsSk8fD/
XuyxPdbmxthxQqHJDBIzUgNq47mlnWRbtcROu+YYyAnyPU3oyFcoTN0+N9dEEiC43htSXHGeOVZL
ZA1D9r02AaGS1/E8oul6IB+stn6Z/WcojnDj3JpoM7WQT02v/a3+7woiQw7bxr2M14368Kw8sVBA
Du10abM8KYdOnLKK61Fng1pwe7gbTva9KRUcg4bfpc4qaadNpz9okrzW0De8bWJr5VaeCpB4gHLi
3ak4BcjI06a07VRvB+e5N1HibaZOO0t0Uz/Y+1WALXtYQmSS8CoE11Sx16ITmjPh9KRibhPuDLHr
vVHHjvNhp9C1NXfvDa0f8i5SM0a9ruAPMHcM2i1tGU5+envq1k9V3p5IzkM2AMkpHEOVPeqPnAhp
9k6KYhBDm3APEOod4NLWMb+woUwXmjdRT2+4AwMymWlU9OdAq++NrD/M+pmawBUv9Ckg8Sg/Bo64
G/kHOr5N+oGDAHN7uFsr9364yoTqq4h3A/QEbkiSdGYfrZNaollKsHfrb04sLikE8ugxAJzc5dLN
Tj/jzYiJJQQqXS0kmt7Maicvu+lJELsgBYcaCXQqFCOByxjEADwnzZqBkLA2esSZ1EFq0+MiBsla
niffF/Aw5vAw6MQ6GwDBWhk4Kt3o0QffLvZ4B5szjNsZVFmI9V717nCC1upakTmpHI/teC/6B+dt
d9fuGVEuQwjLZTODGmHamehitdxnxUeSVdF/W8R3g1HygeUIoJ0uAiflNQ2b6psNQUOh7YQ0mzvl
nRElk4V0WlPW6EYBTYujKdEd4xkNeG5v+y0/gjrs/xZl/fs7P9KNeZsXHOPAXPX2j8nfw5pvLQhW
HM3GIJsM+rJypWUBcDZ6wN20CH5wYwEm9OtijXi6/r49kA07qKb88fHQtbzSOMmgZSVKu4WdAspS
PZoNJWjPyJOuLtkjuGR749rK8KwpUxSkwP0EnE/ZAR7tB17ppZtO+lezR+8b78mb7tu+fSJFHrnQ
qq1n92PpHis3bBzv5A9n8WbXkDNK2j0N5s3BI8m0hihojqvmCUe7W6oWkmxphidc0z1rPIs9/hTM
e+SPje2C5rr/GlKO18hHnwLlge3i5iHKr1C2/vv4AxsFmRsAiZBuV+voNar4+pKt62jKkFbIrQN4
lj3/h83yzoiy650VVFrkzE25+TB7D15zDy2V6a/p5tD6BbAGaVuUxgFLUaxAwHjwMzq66/FFrT7E
+UUzjp17awMKACvrU0RH2cW90rMUdCicGQmPlJFqfpic7E2DvFgsGBBfHml1yMkHUAHEk4meDeH7
x3qpoQUOYFZ9uD2rG+4Kj0sTmBXcNyva9NKXWIDszp0gXmoEb56Dvtruge1WyzaNrN3poEMD1J4a
Yc3lJCfmDR7y7mcIQFnmfdZ/vD2OrdMEPsD/TKjjGHNaGx1MBBbSbIXxfaRfRgJqirGDY98ztL6j
3znfwigkuC7MSy3+tS78eBFv+ZiKca8WvGdHDQa0zNX9cYSd/rxMzkuTz0+0LH8JfScq3Vscxdk7
rU8EzzoPOx5cVxn2hY8+L79vL8+OEfXZUE4TyYyOemmlo94MPrIo75osvm1knZLL6BcJUFSB8QpC
HQfb+XJpvHHIXDIHyE2i/WkCv2dGbj1bCe+WICpBqijKvDgV/rCXFL0e3SonAnQqFLMQv6tJwsUa
yBh0rZWi+W5UVB88FJ/R1/jvRwduqwEUIyzhRXs5OquSlpfZ3Er96bsHkNyEckT5UGfnYUpEtwdm
vE4H4b2IGxKKAWjygmD00precyY8U1opCqhgY1ZlYo6kT+zSiykasy2D2Alqrvc7DMLf4t/1Qa2K
aAZSctSsDCudZFKNKQffoyV3ebDXcPv6NlztoKIEaAISeKpGvpVDcLdDcTDlQEFFeDVD2yw39vD7
26P514pyqGg5OWB0mBaEg0To9Me11iBzaGPNO+5oa+uhFIzCPYT/kAlWLnfSN6yqIHaW2poeNRCP
LTsnzNwdK9vD+deKEjflkjGnGTAcVNAOU/3ELbSnMXjI3J030N5wlE2uFUhzdBB5SLH7wrF9Ltgn
3/t2+yBt7QB3bUKBfAluPFVZb5mX0hksHKQeWZv7qinFh1UUaKeUtuWMkLyABCkyCwgRlIXpgnEi
5jLY6Ri8+PkHByTb5wDKSdQUL7lmsbA0pdx5e2wdWqhAri81+CJdxQ9ZjI6VQFeXFEK4ic9/QUxv
aSApLeYY/a4Pt6dxa0+8N6Z4CD+TPamohj1hPtLyq03PBY8yZ2dD/EHSvHfqeGujIgt3B7wDijAq
MoCg83cnh2x5cz4sY5hliY+2YCF5IQ/itHzR2LH/5J/Bprhv/Mh97B8r+yhl7OEQ5BBvuRsgZ0mT
T8WhgQB8Op5uz4G6yH8+DkitlULioRKz/v1dMJB3UvdIKfS3jLk8mgQQC51RuyGlhRaaMqNhvYx6
WEqNJbctX2larqZxDwDNAA4k6lPKkQwWVqMPxqS/FVVopov/LCFY833+x7vj9TEwDiUE235LFAoi
C+2Rn8rXotzx2OpZ/fMFQDCi4AL1J/AVLwdvm4zXdenpb8QhE+KgZg5NZngRzUSxs7Gv+CyrLcSo
/4e062puHGmSvwgR8Oa1G45OJEVB7gUhaUbw3uPXX0Lf3S0JIYi4vZ2XiVWMCu2qq6uyMlHYAUoc
0eosLGelovH7KmMdPSPvBXl/bYz36jUn29y6P6+/ekvnlqZRXy1p1YCEQWAT1klIq0skIhmZ/tYY
QP3ZsqUR9JDSggi6GbRkm5KTZDUBaZ4G/fv+lyyu8PWYZ/MbxArUCSR8yWv28xEHjmysExlppe+3
IU1XNa+mS2l+1K4Nzk50XntFnQr/MVjrCtHblugFncbXGh6lFN20ay+hpU10bXN2gsLK4wUPmobO
7mB+fmoP1tbTKUsu9kqU+yu5Nl/X2Y0cdErTTNQkzq419XGXm+KGJnp70M8ryza/XiZDgGyAjHfq
HZXmsidSmORqCyyLkyE+o+9+aZQv42OUEdkldCB+o/8J/963ueSGJqZmuAFggFDuud2zceiCyKrq
WceUGMo9MiPdnvk1xqw1I7OVkvkWpzCGkXijkX4PKswW7C5E0++P5VeOZpq/68HMFiqG+F/Pc/Cp
hWhmL/GbuFGf0RTiH0HpohjxLsuIElBQ+teq4StE/DcbRYa+JggYp/7A+Suiy9Amkgwd5+gJQWY1
EkkhkiE21dcHh0Zr+Yal3QJeVgUwETQ7oPB6u3RI+aoqOsoHh8k4EGnuuIQ170/oL22EaUKvTcw8
WqFAEXhkhMEZL25EnqOPd5Mj5qbctWR8BKiUaAcwnqXkwbBtgEDJnxX70000dyvX9md+LIsYcAeg
i84B31BpJER/fwqMzFL1wIq6rQzLcC42A9/iGtKfNd2LtQmenQ2W67skVqXByeP+QZUzu2GqNR2b
aQT3Rjg7GiCRlHkgVQaH90y/qg2W3ah5YVZu8XR/LhcN/fSLA2QK7N3sbEilL4mjEI4O5zshVLTr
72w0xTXeiB+28Pl4UMkF09DUMC7M48ggDvokU93BeRYI7gHudaCv5av+euTIU08SynnksXsLqGHk
hPpk2F2c6kTXXPbS1XD9FbOVAxVoEpYhMzgT64h0YORdt0bzszSf1yZmCxcHXFIkKRYOsjYkAlGx
0A2kbPYjvyas+CvlN53CiQGdBzG8PHHL3h70OsDDpk+D0Qk30mticzvwRIWfySbJSQwxvM/7G2Ux
bL4yN2f/lIpO9aMIk9c2pKG7Q+/rvW6m+iajlkL3Rqcbzpt7fPlCwGYYH5czOA9XNusvLNBsyPO3
aZcEXiKO/ujww6FQWuLnZ1aFEMNIuobDq/gDaXUmWnvg/4J5wKwscHjc4w6G+ticcjCU2aDxa2Z0
mm1lvPamng1WzBggMKcXve3IGvngT6g9Oy43BmcbdRzArqCCWM3pC4nkAOjUHc3aDCQkev/ZgDNO
jWmZgv2v/fI8IMUeGO7ITNIJuidbnWiVgaE1SL1poNddeYVOpn992pT6R5sX4HPCzPfL4ICpmaTG
p3HkXQUP4UcVrST/F00gBTHNuoIywsxEWbuhVrbNFDCDvmO0Nad/jp3723kpKpfh7v7XyOwOiYBM
qmUeRqA1r/M0o0gfWtjKMtXN0cz36Ubam50MLKcu4Nq2atzaF3/L7tJDYK69+n6BEn92GBo8UUsC
TBY9uLdnWeDylveUnHU8RfwKG+TGqk3ZRQYTf4vuk9yZIfO3CUyF60gq6fenYimQRd0AGgm4BwAN
m3eYKlnah8JYsE7XM6RvXgPCNiyFhmkUb5seqq1xR/yUMzNIGjH5cxyuZNqXAjTkziZKT0DOgbib
bfcmHsHG5mMt3PDSyK95fpat5ln1qO+b4pN4EXooO1QsCPytChR8UJpsjuiaWnk5TP5yvrPB3jCp
4eHt+YtsBEuUy0Essw4klAT2VDyXmh5sKl8XS738v2bZpgXHEQKZAjKvELyZ3ROKWo1iF3ucw6ko
BuIcCSJpqpXIc+EyujEyuyGGouD7sIURrbJ6+TksCXjfk/Z1Zf/MId6zscxbl6K2qHiRYbB/BoUq
2lvdPifhzvfPqnSIe6PtMsJt7ttcuMnxakeDh4DaIDJ4s5FlvQJZ4dHnHIE3tIfWW/n14uLM/fP7
50OqAbTuGzbjHWR3waNbsWJwBsY9502PleMUytkj1IgABxs/uK5MwCWPjBPxWpD66yGC856IWgvS
QdELAs3shjw2QsntY9JpePEYDOePuzYdI5C9xBDBIwPYp0CLUjeIJCGKBHVLVi1SgeRuDSWVpGOi
P5Dia959FPGBPCtH3At4yoPVHHqxrUDTsdZ4CuVo/Mag6rjU4qS2qylQR8htjQxeIDTNE+nItlVS
G4kQi88Zl6qiPqAjo0JpGhgvKx9GNHvIoxRDPLxgXsuu7Hvz/sot3eHXSyfMXF3VZomWoL3B0Wvg
fIhiJxYyiu1IgdRPrfvGll4qN8aml8RV7oXthKFg2pBzyj2nmxVt9XgzmoGt/jV5Wh/HR57UD8Ne
NVnd3zVPIYlXso2/cNU/h+NqJ83yzw247mWpmHYqe1IZgwEHfXWUhH0RG/l48lijz20V4qxxabLF
K5pf9VZOddE9D74Z1a2RqictXiOjnbzLL1d39VHTE+dqWnwIXBaZDMeAAgz8DzvS2H3hSWHfn/6l
i/zqlM5jhaGC0NOQw4w3kFDYK77RapaAJ35SrRzYX9pS/5lmFYT4SI2Da2s2zRokzKDRhIWWiNTS
AOm0XfDcbhorgV8NSbFn96INnkE73obn7jOncTGl+lazT9Pu/T2z/3zHbGaj3E8z1k04J2n1+lRD
sm2n7tORGFQtX+7P7mJYOoFpsMPBc4GOjdtVZP24b4Ys5Rx2MGTLi20O0qWcrp291637VR3zkSaX
lSVdjFSujc6CM3cskmGQM87xNwjOwLQmT1MMWH6lq8fWKXMTgvL3B7rojNEqgVrU1CGmTT+/2q28
50MWu845pBv4bQa+3crg/6+sNT/758rGLATxvLxKcg42GIGyZzk12NTJ9AzdBcNKdLt4dU11HOhS
gBNOmm7Tq9FgzVKpAk+Fo8aWG39K8o7NVopr0+33axOqqOii2RK9vvMJqzOIQPfgU3KyzEALO/L5
obfPZcKeoPoUSCtnb83abOoG32tiIYO10rV6hfBHd3p/RjW9rHVbLvqTq3FNbu1q6tixjjy+hSU1
1mtEwv6pCI22/QQ+6P6OW/KP6LScGKHAJozO+VtDfDl4fo3oyQm+I4+Ych0QLnzLWAivy//mPry2
NRtUhpRElzYl74xHFjGFFhCG+xI6hWpQFj2W23ztObu0Aa8NTut5NYtyE0jKoMFgJLbQ/7IF6TX+
e3/+lrbElYl5rkAduTYDoR7vNFRMjHH/3u7SZ5XT/ZXC66I3ujY0Cybyrm8HEBHzjlSMG8ZTobr6
7PIAx3+MWLPCe+jFS3Mp/Ib0gbyy7xcjmWvjs+BC7TOQDGUp7/jadnQh3wPAITYISc8pDfKVM706
1NkN52p9BRZwDLWC5kFNs3jj5Sem2ub7IHsc2Z7GtRk0drXWNLR4zSB9LU/skkA6/MRYV/tFrMQi
4dHE6iQQmGHMXtBVBXwVdpkf+ycoh6ebvvYMNdfB3iOb41pjy1KlDm3+wM6h8g1G9HkDGF9ljIsz
yjptTcv6kuZ00CFPbQjZlgstVt5X4qYXde2kBSvvp6W05Y3p2VFh+KGsa7xbHenLjGzJHDc4nuWe
IaMemyZDXfQqg2qbuhvlLNqZT+Itv+NZwuMPYzGWuB/BwYnswf3jtXQh/jMjQMDdnuBQqpIOWUHW
QcKWIO91VlZSAkvndwJfigqgM1M99taAxxR573Yl56BXebByyBvngMBR78kla0yii9kHaIOh0QfJ
GHRGzvzfkEl17Ik9YlGd+3T1h5pukbo/u3RNPm9pULg8UBYBZxBEI2cHCIRtceR1HOeg5N9FaGjR
Mh2tDUbXRhM1AAnqU5yv8hRNUzW/i9E2AYYrYJ8AtZoFL7mrsO2Qq3iD2wlUYYDGNaqT9OyS5GRE
l122W4vtl/LCEOYDjykiJg2p9pnFFqQA4xBpnBORXbk/dFaskMKkni4+3t+Gi54BdRgJklATsGue
qIP+UOT7hcs5wfDeMX8ZZdN5f+Rqkxq5VYaUB9USa5QlDd7CbldwK5f04npeWZ+NkxGrQXOzybq8
azJL/Ci8l0jdlIDGaIa7Ji259MJQps5YhG54y4PS+/ZM9EGFHw0B7wzAzlIefSoaKcZXITUgaECq
COkiozykkZ18VYVxAZ9PhrxZltvShgOPgfedeqiwj2/312BhewErgV68SdQTBGezC7AaoTCYqdzg
TFmEsQD/FYRz75tYOqE3Nmb3XDMkrcyjP9oBpZjZMYkpMuJerpyusfvyEHqHntF96GvmWWdmxZEr
/99fMDu6aTnwzRih4JgNRlC1Vgka57gSjR7RGSQratfbtYVAQLtFqq43RS3ZFNUKOGVxpjkeCWlU
cvEWmW03sA1UfdOzgzMI7XsPgnAmDFcW8xejNV4hwGP+Y2MWd6oKAK3FiJkerMEK9/7G31TG+9Ej
+GMB7/eIHNNGPMrkbXuBCr1+f6GXyg4wD7E8VI1/zvXtFg8bievjHpXN18P7p0cyytDEqu2IWqio
Orh3SUcq27fOa5ru09zNnOS14Tl39VCjQA5BrcFpRquSH5Tmo0tfY3nl5bVmZXZWVHAgd22JXQRF
ROgwFs2pSlR7DJFzYxvG/FeTqU2gUJTiwd9zO5m5/z+T2dBaPxyOqVlZINwgjwSz+aaSZlOYl/Of
tX75pW2Khx/gIBqub4hJ3JoNe1YaIHKJgq68jbxHXl5reflxdPPFurIwD+45oUcnqAgLCekGqh5k
qwWG6viEzRmT8Fk7aIee1uQroT32bUBSnTf6jU+fUF35+0KYbW1JlKNIslNGIN1aGv8n93vv+2bL
zMS15KUBvg8oJ+QXkfWLzdDMrOzgntxNQi3jwQmNyCytxIQ8H0lpRxgzpQg67m+BpZsYr8f/XYs5
rU2idhrqzePoAOglUrQRvEOU9zA+DOG/2WzXlmYOUlZKriq0flqTKSmDSceQ1Y0Prm2gId48lCov
iBLRmWTF9P4of4LBe/M97cir90EEb5Jo8o/t9ydIJpAC+DZ/A6pt/A2L3pPTV2PmRktq++/+BfJw
5IJUL4W0o17tVuEZi9cV6jhA7PPgswX6+/Z7RLESBNcfB8xF+ZRFdnZW9a58EIVLwnF6YKbgjIgG
qmzuz8PScxB0fv/Ynd7dV/OQylKj1jHs8lYChEP119UITUx7xUuv2pnc3JWdNuiEzoPsOOK72mS3
OnpsqNORPyvDWfKWYCcBxyPKkXh3zYbTukLAg9mPhRnp63h8KqwNNFRDfXzOUtwDtvuw8tpaPC7X
FmcDGz2Ue7gOFov8lEo1UFK0i5FO3Eh6u/cPmvSAHs6VUS7UrsDBgiQ1ap9Tt/bsxmVYUYY0OzBo
h1ZH6u89iCwPkn6kiegaH8biwl3bmr10AuSFVT4a8GxryOG1U0GCr4wH3ZDWiBN+aijzIzkxuoHL
BSEhopXbLaL6g6sVHQdwK6vSxiqUPfgyT9w22VjkES17xKxM+p0eVI/E1nknPD2LD8+anlVwhWur
Oh2339+CPCS0L8C2M7/bw2ocU07EqA/hq3dWKLeltQVSJvKNw7+yaX+46u4Zm/n+TgH1s1dOy7kb
zc93872xOkvdmti6j48abUm8Oz39NV6Mj4K+lFbvxNSODU33LuvvzV9MP1M0hwQsi+5ucACAc+h2
FbpejWKNQS2gbsV0N0SJXmoxZMnGUTYqQJq3UJL0dW3ssyPLeLis3EHZRamcPQdyym4klOaskB2V
hzYLYvyzvLOEUVSOFf5DA6mnrXiwxfhvUpTF2xjy5Pjs2w9mxsDPR4gxI6+gu5bCErGjLquHto67
Uducs89vRrd30qYhKl0DvUwnbb50oPoHMeAU//5CuRZprvpdhgx8NRoj9ylwTwNj+gTd6itnfs3Q
tGGv/KcagjXbRbLfaRXnXWxycDeec0xozq0YWgznr4c0m89QFjIMCWkUJSX66w7xSIMKsFG+oSFO
MpBTkQAHP6k7SNoz5I/9vOLblk7e1A091UwgNT9fzqRsNS9OYD4vPejgHSThrxhGpAkCKjLfLqSG
WIaKbYGKI6nyLecZkTg+3f+IxT2F/AAaQlG2Bmpx5tTrNHdjNao5J/WsaDcS7eOlMq3aIyfLMLy3
h+32rLzB60A29r5lbuEC06azhwI2+NOxp2brnDCCMpbqhNqKyAFpl84YB8x3iQTTWTg1ZCXcW1pu
DUkXpF2mSf9FO99HaixC5YdzdoIP6SryUn6nANfn5IGgFJJSTS92KRU2z7Z9f6jTSGZHZ6KGx0ND
BQwQ3Qy3Iy16+B+h5Fkn7UwtfS+8r7rbQ+28AbBZCPWWX6uPTBv3nsHZEZL4VFJ7JNqc8IvLDgpX
6rLKrKzfwjHFQxuN3pBLFGU4pNtBJTzLyFkBG0l7GFpjpMGop/Ua98ialdn2FOWsyv0AVsaKettj
cI5s1hAI98VrIGbUZRt3op10z2xurGyXpbz2lElAig6kXGgPn91VgexDyaWFt1XBMeKpF43bZ4mR
RAbwJUXf6CXUKPu/CoTcGBpXTvZ5f9MsoK7gHLgfLrApap1zKge5yCXtWPOOeODPytcExYgMi1Me
2FcQC9pAIVSGa4yn+2YXABG3ZmfrOoo+k6oZzEKqSh48nU+BrTtoptrZZUtUdPLmiqnp+ITE/5Ae
WeQ5JF3ct89apBflSnTy20fgY/iJGwUcnUh5zE5O63VVhLcsj/BvExB/t1a0mf797UG5/f2zg4IU
utDFzYjBgr5JVjZi4FOkFqk07tLyIsrg0KsOWqgXwyYbD3W7tsd+H9Rb+7PJRhICLFXT+MBImb30
p0p6ciPdTR4j92P8iOSj0lHlT0YGAhjr/YVeCHdvbc+OVq4MrVBIGHscU9Ss2ionTHbqX4rKLiGX
YojVCtZmeUeD5wmKFejsg2TQrcto+HqIpAK5diGqY4A22RZkYEoTo3NN6WTxwkCJLSFQp4MoQ5f6
kkDiMpJlIhYs0IWRH7e+BRhAeBiTKM/J4Hf9ZzR2w0fGJuOfTPFAwHt/kn67H8zR1RfPngTjANpv
TQY6qIQIJlvJtjA+ZpG/k/oKYqpr0kMLuwFI8Qm6O8E9f2k4cVydqxk6VJxAehGLjRo+JY15f0C/
ryKQTEyCfIBzglpjjklpYrUT0qGd8C8JAI0xHYpqw/iRruTPQqx3cUKzbC398TvQQaoL+FXwyqBf
Hrrkt+se9LKndbgfnaQCnW6XMw0RUnW1ELngLNC6joIK+mEhkvPz+LgKHNNOTDw38HlHrgK7iLdV
SQLx0IAiKYpds23BOFeVo642ZpC8lrHVJOckLYgUfq0BqxYqLxixgPZs3B9Q05kzoHtV1IALPOEd
95A/FbTQJWMTbPNdpRsqGY1UJMJKILdQf4bJCfUNbUG0os3zAYyvDg0roU43nDNSITGcUFHnHnr6
EOnSvwjekIJGGyzKjyzIk+fMingxKUqAfmeniXENAcOY/2E/eJrQgKoccX3SvMr4n4/dyxrb9sKz
DaVIzCzgRjy6teZzGwwyROMQeTh+RlDEGkhggxJhpzzUyNzuamP7t9gAeu/g3bjyAJv26ey2uLb8
c3VebTA0wyWxx+eCw7Xg284ttgNPHXCbxhjrrr/ietbGyc/iD4YfwYHHYJzsd64XD4K+8bYJRQ+e
eywNEU05LrKHtRX5pFgrpi3E5jdz/PNquBpprY5i4kawnZ/6moAJTPd2AjqdKOsbFBrLzQ7zS5OX
f5HvuTU8u/BrhO9QGIJhJdejD5HGR6nfS5R9QnQRhyvRxdIViKQS+DiRF0SLzlzuKq2RWVO1HvCU
fte3tNXIH08yc00HPrrzP8ZqDQ+z5OGvDM4poPiR00a/bXHnAsQ/kJ4nPILYPRqLpW23/3BftjEe
IGtP9zWrs52ELHdfFz2s9smeTWnVWI38r0aGZn3QZ8DL/6JtZjq+qaNQANiGf64ZcQNxNL3mQiLx
TiEQldkkrPrOpd+Va8a8yYc249rdmi7Wwu0mgREbEu64RsGMOf38atvGfpTlbJAKTkf7TfzZbDwT
87kWOPG/3cC1lfki5lkfo+sLVsRDQsT3XodC4Hvxmm1Qw1/L3i/0hOPCx6t1ai4Gd+z8fe76jJ/4
MoxJpDdf68CUu20/oP+EnhmbQ4nbiEiuZyAffZJXPNCCu7sxPQvX+mqUokyC6QidN+DTCU7CFmru
3ae/po69dHndmJpFCGHJsTEjwNQOeI/zWblAlhnijl8oaa7iLxZOA5pH8LKCBi/ggz9AgqtN0vCy
l2lCJjilCfkraib2Y2BVOmsa2RvWT78fcC0FvTfmps+5MjcIg6sMLoam66V+UF49o0qpu2ePzcWW
dOnJHi8rFhf3JziPFaTMJdD5TT+/stg0eVAkeYMBeilpBYNXD+FncAajBRFPbfnIjvsqzfRq9dZY
3DAa0shwAsA8iLMN04TIcnVRxzv6K78d8YYI6YNPeqe7IKNzXlvIBfTXlDyChwYDFAiLxNnjrVaj
ZvDrHIiPxMhZPdKo2wR6zMYGL0SGF6t66saOm+zzHMyreUZ84cwpCI588CcNDhfv/HEbZzytMrsG
OiPfR7yu+JeOo2JJ5XfBx7tPZ9s/MQocsbWySkuTNdFWgTMd2QWIMNyukp8DztxJDe886yNPWnsT
0dZm4bjw9CpKPX3kd3qlIJELipH7phd66zBxV6bnp60rJLCL4z4YzuBuRn9drbvnVteIFBDhhS0N
4w1JMSoG5O3NemgPdrra6rt44hGkg7kLxO08wvbb4fcemq40HlevQEKkVzLqcqSm6Nc8ryoKLB34
a1OzmZbdAADeEaaedf1V3BYeiRjCHVgET7YtrsBQfmimZ0Ei6M0B7ZpE7/DYmVlDWkzxygjXnvRa
fbDPyq7X2yfhITKeFGrtOZBqgNbvXDqXi+A4JSHGS2rvCRKtl7NnrjifhRfRzbfMFlrpB/hURgVO
Go2gIKkxJRHLLa6lEpa2Mo/EpgjUHsRJ591YrVQo0aCOglNLj6FGktTyjB5hW2oEkXN/7y5FxdK1
rVksMzA97w4ZC+emo2tFu4h0/AwcxhjMffqhku3Wzuk3XbG6lBS7sTpzqS3KEFXY8YIz5eYHwu3d
rbxtn4isn4z9viS8+TGO1LclWv25P+ClzQuGDzzZZZBTAGZ7e04Ct07HJpLxClBp2+L1fAm7t/sm
lnYJuOyQaeSBSZF+HrNX90U5BlzAVxhcPAAtq5VEaPZhsvVXou2FZq/p2QZ6gUn5Bemf2W7ka09V
EgZD6dDnNTx7L2jtPVVoUW9tQpL9FzYonqtfLfnLGJ9CRfzB4lZmU16azutvmEWIlST6HheogpNJ
GYN+o6iKJSsVRu1FK/zCqaNsePKg8vJXBmF+o2eNi25ukfGVQ++NaNLTirZOICg8pBxaN4pBIFKE
KIPIecR+8okIxEzWotpDioKpIC3qMT6Oe+im6IvlwhhJJE9Kv2JZTGJTdhPFKJnmc0QvyMPgN3lL
unJs3gCUbzYj1zcQgdMYyVH4Sn7K8jQ+8VkJkYui5vOCpgPYbaiQygJCCkCNPPzdH97CTCmRxOTy
3GZEJFxIrWhAgvuheogkIbbzWIHiZC57f3gJxVjaiFJG47ROOTImbb1VU57ZxHmqBCTmcqWlOR83
UPBIY7Yz0hJtkqRtOWCaU7/8YKGWxBK56xqXopE2+kwwVRWZZF7XdHYXb4x/lu6XXn0XtGi5hLiE
Ez4VkKSn0kUbQECVEWbj71xD80zPN++fjIUawPWWRbx4e/oGVa6GFLVQx9/L1L8cQ907cxZHeRIb
sSWtHMSFYhzMobSLBmec9l9QfvSKplqYutidhr/XW/NwiOwCiKGMvEpHcEJ9ZDkVC12OKWUyS1+5
LZZHC15BOHGkB9GrdztaSQzcQe4T0RFbvWXOY3aOnkV08JSE3WBPKQIoXKpD0z8Ma6C16TfPL82J
0fC/Lc9vEC/jk3yUAtHRXvmcRkQoLT7bZ61Vtafz/TVd9ACILcCWD58K+ZjbQaJZE6ryfSriMfyq
DYemRTV/payw7OmubIi3NpJ84AOJhY3SPOzAXwYWFV9//Oua3r6lxNjal29b2Tyrq2/TxcEByyhy
ADvjyTj9/MqVM8LIDJw3is4ugJn7EzcFLr/W6Op3zyK2BnldRZh+9+AYW8cHMu/+718+4FcGZpGT
IvWhrOUwoIa2a/lA/L1mLWptIupsSk5G4Zw1MtGyfVevBG0/0ea9sc2upkJJsAELmM6Mw+H9aAJG
RboCQBzwr+33xebhYcsT/aKExNPXrsWl6GnCn/7Pms1OXe+Feej5rDj1AxyG73e8R4hooHNn8xjv
rPz75S15etg6gHacbSEn/+rQ/2N+DhdluJwVuhBDb1+5/XF6ALj6o0KH46UGLNEKV3bRopPBgw1x
P96nQL/Pprofs4rjArjUCDDEw0Ahil0bw9P24ul/3DWGu6W5vTY2m1vIwITeOEiCcxCNaKvQ+NHm
3la27XQHzPcO1g4eZWJCB//b7ZlL28ir3SYWnQNShzvWpPb5j92svdkmt/TLCpA3SG9NAlHsPALF
uVAlBR4yAOfmt/lZkBQiEORT2x03b63hP6ql/kCFiDitE+mX+2NcihCBwEOrEbQmNXzB7RBjpUmE
ouVFJ5Q/i+FjyJ4S5mNYE2dfQKriDXFlZjZGRoCujlwJ8F6vk9f0aXsKAWUqyOeTR3ycB5GQPXMG
Cfye1mB6Bp1fYA6E0TUdbEYNqgH3h724ewDaAGyUmzSbZrsn9/mC5QdFdNh35hh3ltxsIM2O1gZ5
pei+bEiGhqyGZyOW93Z+Fb7gtEz1JafWVdkUPlnXTlOjjexc+74/JGFxH6EmBf7/STl0DveDTDOT
JwlMZUZlKIS5jOYo0HjzfjAhUXNBN+1fb6qjxAS6id9GSqInkAsmJ7QLBzrIzpz737NUaUAhGDxF
k7IdIDLT917dWG7CaJznY2vph44eyn1GUG+n5Uu8S/bS1pdpQ9dOLL90k13bnF3PqoSsag09Z7gg
AdkPBY4IFKP9xcQ2I9YX2Rt1QQ17IqU8688rA15aAHQDAVcCGBJwrTN3UdXiREEAf8tc8lgzhfhV
9R8F0Pj0qVG4etjnVC0shF8Mdvdagnzxjr22PrtjxaAdM1EdpqEf9PKkvSgsenKJGtJv8IHZK2P9
jd6Fu0A6cALwInc9z9CNoAzmmEAWnQR9KvWmsLySpr6iR2GLhm1V70O99r/uG128y6+NzmKgJhjS
Kkd4i5j9+dU9AGNFDseKbP52p9PpJdvvBfpAbZs+r7mLhW2FZn4U7xG/Qzdenp3iqAjdUK4SyeG/
wR7SdVajg0umZ6z7A1yI8W7MzE5MJnpxVPc5nIU05tYYqphTJgjp4Ir1WnAwebjZrQPMNSJZKCiD
bnT+ZPfkKJfGtpAc5CLJxCH5aJ0sWhKfXAA0XTka07G7MYbLDdZwLiZGf2Qob11BNLIQdJS8zoFA
gaf7DQbWdH5j3J++3xWVyQwUYSB6OF2n80axTlJTqfTU1umP0QOnC3ZyQGb8L+i0rIBKh5faEPVK
19rzyvB+JA9+je/K8OzsSYEUpqCa6RxPfnDLHXOpN0KyCXwTcNO2/lD4P8lAfSrv0Q2TmZFvfmof
sWgkeJ5rEK+pCLRkHws9OBTO0Gyi4AXEETFP471vlS6pWrRNVDqKC4zhPWXHLKbtXnO48EVNqK8n
HinjY59bUkGrAHRddn6Ri1MJmnqI1Q4MCe30owA5SaWZHo93rmjn6L/dBkBnhvuE0zteT2iE+iFJ
Ab2TVKMTgBXhaxI99FNb/QGE8QQdOyiE18wLaEaQFxAN/yB+htUq1GM6SvemcrpQr24NzQ1QKFaV
1pHQaf9cFVSoQRC750C2h49RzhJjVL6hPt7fOr+u6Z+dI/JArU7UVur83oj8oVWmBeRM/6ggV+V6
ZI1qbs3GzHu1GQrvZQ4bO9FCW1q+49fO9C+nPBvF7ALq+3xQCw/HDPTdenqsASN4jrBFSLFzP+5P
2G8czMzWbMt3Q5FKLTfZIujikzJbiA3p/OCSnHC0MLsdRy9astJHuDiFgKfgDTxR48+TCckgF1XN
RjBaV43ZuFBWG7ioN7JuUyZAA/V1/5z67BqV1O9K3zRYFDPQhAw3BqDT7aZMsjBR0hZLF4bv7IhG
Mh5tKg9pwE1AX1TbBDBC9pb8J+D3+V/2WKo6iNaJ2KwEk7989uwzZnMOQOOQsmnYTZX41GRQoi4x
ZNcIUM8pjokimPcX+adg+uswXo17dhhDKRvFvsZ8i4VZ+0TSULMNwk0p6vUXtCmUEZTqGSjZqHxS
AyPZRIqdfXF/20738cQ22D8cIH7Zy/2vWl2NWfBe+UGTKUE8bb0stqPmUeKo/+nlTxpUM4i4aV47
iKlgSlJSyXrE7IJhxV38rrNhJaDUPIV6kDJAffV2Q6R8UjVJLnVOJe8CGTniU3rSBFpncLlvkpuS
3pZSEm8KCWzz6OUIifbIBS+9YA4qPLvRoytFQi63g1q5JXQHWdxIqxiYJVc63YMTwSSC8Hn2f0B1
TORTGR8J3ftt2GMB5XMqbuTa8norDraR9F5pJ0m4rCzQ0nUPboKJwkJQWLx8bmdHwKuyYuS6h57B
ngseq7GnI7S0hSI4hcJ7L7Pg2tmWvMm5ocFAxEzW3v+LuTNbrhvHsvarZOQ9sjkPHV0V0TyzJku2
5SFvGPJEEiQIggAIgE//r+Oq7JKYqTrdvPojb9KWhYMDYoPAxtrfGvUFSeryKIDqQxDbMxTR+Th8
4Xi7mLstKVMZa1Q/fYoOnzBDMlpkn3GwPPAD7MD0Bioyd4StLaohy7dQPW2T2x4yD1zc479/PyDn
5eFZGP2pK4vxIJB7QWY/e48e9OZha4rWu4PKumQXvvPyDLD8IP/8gnj28gzBRphagg8agR5s/G+2
vM/EUAA6t4vHeK/Yhl2HWoFi87vT/YXVYrE6/enDF5u8qpmniEvPe1T8PX8q2bvZu2qmY+NvfbVP
yIXk2uJV8KdPO0/+Z1/V90imiMPjbXGZk7yHKxWMROBrOL5h7aWii4vjugj3sss9y2PUR/Ynb1fJ
vfCOvd5YkHDoRmH1P8K+/iL34ufTWk4b6C1APPATQEx+Hviff8VmdCmMpYGmhUg8O8CwYk/hDwl+
PpSR/pdL6Jm//JZn1hCWCliRQIL5ckg19QAthUb+kUa7uNvE6khPeXgU7h6byLr7IfPDiDeuX379
9+GxvPn9+SzxevWQNgQmBtralx88tyKlpUNdWKjr8kOinTnYADdqvK+CImS1+901E/tAspCefC91
Rx5QsxkmwbfZ2I0ohp9vW5+Zg0wj/tBBrfZm5gHfYYF4Ghzlx3/f378KZ1yHo9AohPMUTL9fdtcy
r+Zdie42cn+2p6/9A9+G2SUnsmXS7OewnPcb0JEkXoBq9pefM02lNLjUAK9z3OK2aEPvAdG8Zw/J
jn4zBwX8N9nFu5t035zig9myk7cXuDADe/Sh3eYnwNyxa2/25MJq9vO0tpyXz/u1nCfcD8owRL/S
4HvCuuO0V7LZWSR3qur31OAwE/abf66h//HV/mf1nd//o3359//Cn7/ywY2wb1OLP/79vzU8PZ+6
5qn/pdDj9yf9C//xyzv1pBqpmq/yv86N/c8v//3lH9HWPz9r+6SeXvxh16tGuQf9fXRvv0vdqZ+9
QK/O//J/+8Nfvv9s5b0bvv/t169c9+rcWtXw/td//uj07W+/4ik+m2vn9v/5w7snht97a576b9iJ
/6Ot//mF709S/e3X0PsNMkG81lJAZyDyOa8H5vv5J0H2W4YrtgzsIQ/+5T+9ons+qvpvvxL/N7AI
UWB9ruCGbB3/9+svkuufPwt+w78+m4yfpfVIPyOv8cdXf/FA/vWAfuk1u+dNryT68/OU9K+JEaPc
MYHfm39Oqp5PUkv9HZ/q0qk8fafaOkZZJ0pucSle5icxmPFDEKhoJ/Oku6uTjMPm2WW3xo/tl7M1
+GaiZQiFFmu3lQ7l3agm+xmmS+adQ8L8fczDYa+NdKe46+iH2fnvCS7DHn0DyrqtZfVQotbnOlJe
vKshJJmKcKrcPhH4c09bnMZ1BEDypLqbsKmzK6bKCSKhrgkr8L1H7W0HXJnvRK2mT20mXFTQuh7S
bdOn8e8xw309Ts1zkGy6JJRvgpFn11TEYwIPK8muEo0wLUaRqLSwwzBnewZlcrcBYLiFQ6KRZOsq
0hy9yBvaAvfE3BWxioYHhiv++qQ8rT/IxG9QIBM5OIqbNj2gK/KWlVG8EQAt3UcDAM8KGjwA8OEj
mtiGoIC1Vz582zwL6ASttmrwr6Tm/QH8gLsoqb1rGvlb5g323qSf8lDfq4aCd0xsAauSHyL8Pa6J
eaiMuZpk9mVsHTzuUXjGrmfeXJlJPaYM9VKtHncGdEnPG995dfmNlPl0JUbzaeAlO0HZELwZo2wT
pZCrj6FMtwGuEgLPZjdSiSsM1Zusjt7ZXAy7aNL7Whi3c2VdfaE07rb1kH2NAzpu6ji1Tx5T35JE
tpuB5f5nG8vPjchPJiBXuNlti7oqYdntO4pUh+Xfei95l/Tjj2gGl9KP3pWxd0QBzK4dR/h1ZC2S
Z/g/Echoq5swmmBWiabnko97OmTD0bEygEojepsM7P3IfHFDA/MUh84BnlIeBazW1KA1EBbtfEAx
Vxhg84QyXsub99AMOWzeg7hKCjh3BTtA27wf3OB5BYBPJylFHUFtcSZNuhA3nS0/xOe07wT4TKjo
BxOV7sqmCWqfxqKbPk1dl+hvpNHvxgqMv/6ziJWON2qSUSEZAM3cZTLYiaHONpZEY42yhDEFIT4e
S5Q0k9AHGrt0+qrPSQDmYijYdOMLKp+Il/b3cqqSXRbq6hTXgd/ilOI7QCxgYoHzXL9taonXayVE
EUyovqpksx2GQRRtlt5rPSenPur74wxPhBNVjb8Jx0E+ZB0Y+dTSti0o9DKwfBEpH0Fu7b7wCbRl
XQ7iazfhgmkvCZt2KenzrTFBtWN1k50gcgne+57V97bj9WcDokizQRmZ/770fHHnV0l1Ew/Z2VOD
JfXGn5p3Mo6rO9/p2gDS7cGJIS/nMD3iBSrB4vOzDtXUk8s3jrWQ3WcRe886Ur6JmvMgh0SWm0FO
9LFiZ/QrAbwbmwnk7Jz2r/u+jO+Cvm9v885rf7A41LsAjF+YmGcawI/O4+UuSuvyPVRb1ZVkPmzo
mgDuSUnDkeMrq8eu7D5SER2UV4fbMPmMNBY4PdC49schaMIz+i6NPtZYqu/DEKUmg8Gdd5lVX6DR
wjSJavTbJUUnAFXlczodoqaKN6ybYAuOUnHM8gyyJhWT05B3VRHamlyH3uTpJ2SN2XXka/WF28RY
FB/E8VeIffpoC5tRE279BuIUeFh4kB3NIj1AFjbd8WZss9uAc//xXJixsREl5MC8+K7Lqb5jUz/W
RTKW4b1FLnGjxtHfYpFAEpG48WRGHFhTANiyQoQV5mcuu7uxN/Xe9AnbkNYgTRhLMAxI1RR2yuPC
j5vmOLexO1gojD8OVbWLGLuLSnUcNfJ77MjtBJZycEajzpg5xYRoS2Q1nSZukGBKfpCci+vQet62
sl0yFdKea75ERGDvbZBc9dpyn+K7yHyar0cm/HtJ7KZKDIYA32ECi19ZY9ChZng7y9grSvk0zbTZ
l9OQPhLtyr1NmdwqT6ktr6Q50kiWuzITyYfKa/kTCbv5PeRu2PCUE7sNRUs/kMbUJ9f2wE6GTXVl
KK+v2iAnd6Qb3QNpsuEzapsqbKLx1sNC7bLy1EYswLtBJW/VSPob1nj9B+Xz/kvtJ/O7xobl1kus
3PZR6e0zlpX32EB3W+ApypP03fyPPfj/aXt123wdueQ/1Mud08s92d/fDN/7d2r8/l3dPg3Lf/li
B/b/x5brvH39jz+2NX/acf33WJ03W/2LTdf5V/6x5yJx+Bs4YrgeOd/o4XLmLAr+x6aLpOFvsHrH
Nd85X4w7h/Ot0B+7rsD/LUUpLMQQ8CbAWnTOPvyx64rj32CwjgrNNI0BSUpwzvqje/+LXdf5EPCv
PRcJwJjBnRSA1i8PB5HQHAjGuoMaXn+cc/el1B+eDcQ/P+n5fu6Vlr1FtgL3NJ6KNFrGXQsU3LYA
yqFY1/T5UP/sRNvMTkXCQsLv8vTeC8l954eX6AWvdXtxKht0GvRlW7Y7z4TzrTfm0DHlbtys6/n5
TPis5yVKkmTXZO3On/YejzdVM164vXqt34vTFKcetS7z291s+wm1FR7uFrHKvlvX7/OnPut3UI6z
6VMOywOYmm2aiM7bhEQXMrKvdR0HkueNp65OTZTYdqdZmxyrXj0Zr70Eb3qt8UWCZ85kE4kUJR+h
FDCAnW+asbpwkH+taYT7835jeIcBcul2JysZ3Mm4119D2gDkvG7MF6GZCiMMrEpgPJJpe82p9m/L
jFwQtv1133EgfNn3WKWRHh36XgdfxYDMexWvCk5wTV+2XCZJaVMaQP5Ke2S04YwTEXbJXu+1bi+i
s5lkKyOetrtmEG/KYKqO8WAv2SO+1vgiOL0w44P04fQyOtd9nUdWnSQNLtUIv9b6IkCjLmotnySu
tz7NcOC9VHD9WrPnv38WmSUsgV0DAubOyKEvRuzVN9jirVpUsqX2pg+zRKQ9Zkll6WGsTADzIbu2
54vInFrQDEQzdrsprWTR2abcmEyL05roQabj5bjUfVfOlcFKm+XdIZdZs0Exzrhyji9Cc2ZsNpWc
u11aNWwbxWB0uhT6lVVdzxaxmQRas5mj9YHeSA1d/wWF5StTJVtEJkouegr5b7drgglJgY4WYz9c
4PG81vYiMJNwrr18hhYcFcAn3jL2BI+a8Pd1A7IITJFkUloT0h1Nkvb3MfEk8h9yvHTz8FrfF5E5
M68RTZTQXSkb4O95dHQ+sYd1fV/EZ8dxLKw8DEzQdXxbxuBLT8jwrHpHIJP8cpZTP/JUT1m5Hceh
8HBDGEzf1vV7EZ2wTRC0bhTdSR3JItbRt7C8VLHx2oAvYrNXMyVdjaveDFWZzA6/1z69VHL2WtuL
0PTLGADmELYiqL6DieYojyxl/zdG7x+7ZdAQXw63mlLlxhEdbw1QC2EMeQ1tH1YNeLqIzimrexbE
6DhFs17YP0rG7tc1vQjO3oLZl/VoekxVelJheuWNNt2va3wRnG3n6miUaJxBbQTS0xit7PUiLK2M
5DmbRneuMxsIQHHBm9JLDPpXpkl6/vtnr01J+ei8pMY0ESTaSKjrd0nuHtcNySIqu5IMfasZ3SW0
i2AS5Ocu/pxywBHX7d6WXOI05WqoFQyv61ltMvKxHi9pNl4bl0VoupRoW4ZomRN3parBh9XXJaTg
a20vQnOIa6qnFHZ4lJkvhOibMh7EuoVwyQrkXqqtrUMYlIU2eUs9+xjFVXBBN/RKx5NFaJa9aJow
h6ln5de3AIHhEOEZue6tvATYBlXkUye6euc1mcWVV/8ZB6JL7liv9XwRnCWKDttMxfWuUW2/y4hE
qRjutldN82UtUU+Q52h8ND40n/N62NW1t24HlJy/zrPoJN5AaRVGNQbcZucsc47jps9XPs5FeKrR
VEQTzBVbPeFd0RalxqXDujFZvDa7rPGNZuen2eHmOKvUB1nl2XFd44vgNFPDgqBC46mKCxqjAm7l
GzlZhKaOA2xpISXaGao2sAsBwCdpL8mfX5mE8eKtCalApOoJ480ygIgoA1ChyolZN1fiRXBSagl1
JKh3gQOxzDMV3Qy2mdZt35YQhnia9GQztM49c9e15ruYSbJurizrgmg5llMAeMvORgMS8dP40M64
XFg1V5b0zajKkO2vk3qXCIh1M99TGzib1+tCaImeDMZKV55D1zMybObhPhk+rev2IjZHls2qqmA0
GTYErncGKuvJZNnK1hfRWXHTm1ZwvIEE3brx2M3zyme5CM0RvG4jcrTMCFyk6vCL1Uh/rBuTRXBC
lOY6cn5DtMBRbmsX9xttL4m+XgnO873+86V2EFnYcQ4tNNdAjE8zCntx0b+u50trqFp2CauJQOPq
pnEHNq17Zy45MmkAZcI0awjJubsZuu52vkRgf204Fi9MD7hhm+UKPYZCCZ6Y616V0WIv20dGy1qO
eA9n9pT46hoGB9tVs2Mp78mF6rO6nhAxc3LFzG3omgsaudfGYhGLnQs9YyO8FERN6ds6lI+97i95
xb/W+CIU7fkmPrV4hLyL3o3Z7SDKdUG+dFSy4AKqMcLrJgKpQe/6euWkW4Sh30XQAUiEIYj9X50/
F/McrkwohYsoVHlSKcUw7exQ6kPZgrMRGlRRrJoiP4k0z7ZTDPVA0rPnSc3JuJsDXoJxSda9aJYy
thB6ccdFj8arfnhKs8G/qeOZyJV9XwRklyfjRHM0r8WMKpjaAj0On4d1A7MIy6FSXiY49plxO4qP
kHRoFFemGrC/de2fJ/+zga88ryW0Gurd2NGH1rcFzdxxXdOL4ORTCtqtRPww5h9rKPo3DZi3Kwd9
EZxcJFM6mnNwskMauTfODhc0xq+E/U/ji2cj4mgIiEOA4ATf9dj2szh4sCParxuTRYS2rKUyCbHK
OhUMbp+ishuoEartysm4rPcdPeZw3sEHQO4zX7ed/kZFcMmV75Wh+Vks8Gxo9DAPYWDAz4z89zEY
Kb5NtqvG5afG/XnLZReY6LwiBnW+qcNSbpKcXYK7vdbtRYCmgjfEWjTeGX6sm9uZNOv23kshcZcF
CnkwLFttJu+7jPj7pHaX5Mqvdfv898/GJHUz5Ke9TndTrqYb7Xn9jcBFxG7diC+iM/GGqmVqTvYN
HavtCPuQkzMiXtn6Ijzb3ofacFTJvpoGdshHNZ9KVbmVw77YyqbpoKyvGqyEpZk2YVq5XZ1Qu7Lv
yxgl2exMPib7Npf6OFazv7c4jK9b0JfoXxj0kHzsRbLP9MDu8riCz6ujal3fl2SKwfiD4BVGRumW
bNMoZhsHit661etnvdKzGZlXULsBAZXsk7YhuzAok9MYZu39qhn5s8z+WetDSXuIULJ4X9oGsepl
1XVTJSv3L8saIe7qwBrHkz2MxPoHAFnCE6xzLgEdX4nVn8SQZ333sFMUdh7O4241SjeFPXZ1aleO
zCJWG1x7wtW2T/ZGZ8mGTir7xCJ9qZDotb4vYnVkc21b3SX73p2Ztm0d3k9CqYd1T3UZq4zlKlCY
M7wF56r3WnZrgvhSkcxrfV/EKulJKCD7xFOlOgOsOxFQxEA5uK7zS4WQJ8uIOILms8Dne0HgL86y
ap1ICDrOxQLvOwjdG0waI+oHQUA2HqbMrDvPeYsblayRc+A1eKpITVY70vp+0QZTtm7b6C1eqdDF
s7yvsIrFkRVQrffBj5o36brN3ZIDr6UuWW+xAud5F2xLnk9FmjeXrApemTPnQoXn71Wi2mkcFPoe
1i25YR0nG79rqu2q+e4tYtVSWDo0EEvvZ1X6O8idkoKAjbxuBV4idChTIsyGMt4zT9V7YXAwaLsk
Xnd+XKLiIqix6Bjhra1oG+zlFCpQ+dja6b6IVQvr9XLkNWJ1jKCMnb3umFbh9GXNuMOy4OVTnbIe
9DVu0LqGGXXboa7L+iFf9VT/hAZPWiEkTRnmezwFR2wgs80cuHbVU02XvNU8GGVfT16y9x3Rd1Z5
pNBVTN6uG5lFrKImxec+xZsPjjjxG9q3XwI7k1W57XRpACYqP+9ll8K3XpX9NjTBtIsjfok0/Neh
Cv/2lw811ljbhZ6wSY2j+yAdm9s4MZdQd681vohUMuUmiSeZwBMgcdtuaObdMEu+ao+KKv6XXae+
8EnuhVjc/b668RqfHFFQH66TmUH4/7J5J+tMiQnTPUvORUWliAoeAYSxbsosQnXyNVD4AYlRxF02
3/OIRweOHOylctNXRn4pH4K8XEBTjEwGUqRgkMJL+GT8abjw0l6U7/2hgUD1wcux6ZXJg67F0EvU
K+183mYFDT19RImALtKfnjyxlCenx+vcZ8FhbGnwvsUWf91KB7e2lx0wOC4MhOPdW86afuIulT+6
yLB1IbekL+nI1EwzP97rXrZXYx1XkF4O2fbfP/pzH/8st06z+GXfO9GFUkZxvKcT6c8lW5ZuqMdQ
PyO16Lbt5MZtp0y1KtsCM5bFx6HqCqcsLKx1RBL4NQXNDprVYNVhK12Kj6a45CyFtGHvZ3Ab8GIJ
u9coXpdXBGLoZd9h7FIncsZhi8gKJR0NCDZzPMwXpvFrQbKI8Posqwf8Id272CU4xZHsiKm+7jYo
XTKZfVWapqLYpniKDd/sALyDqXr3/t9Polf6/icVUtyWk3/epqgwCHYBMflxVE26avMJB5+X4z55
AjOZYANH1eS6LaHp+H0Af3Wdhgqj/LJ9FKuNJnZoXzoXREU2p+mhnCKUE64bncUL2ZKh7XHUxUG3
GtTHzJPNzdzx6ULa9ZUAThcBDB3i1CTnWSnDdgL0AWvsJs95/oaFTbgtWzkXGvd11boQW8qUJqTp
aZC26T4MBrqV0TjccePTVSdfMPZePgooE+asL5GlqrpzzR5F7RjSGdGqbAnMJl62nliTWG/Avgs0
diC7GjsWEBlE79Y95kUAx5gwLrLYX0jPTNe4WlP7eVTrBFa4YX3Zd8iJx9ZWMXIxEHP4mx4FT2KD
NSgsVx0GUMXz8gN83Dx3FZaevWDB/EFnZfRjzLN1KY10KViKoPhBQS1ahwA632XB8KmJO7ddNfJL
wVLbh2aaYB23N5O176Y+8t9EsuouBNgri1uyCF8W8KBNCSCXMvDV/QRa8SbFKXLdWWApWYIpCYF7
pYQ/pTK8PJWZz98pRAFZN+f/JFxCJcvgBSzfx6POC6Bjuj1xfbpy0iziFVWhOosGnu+lpOEd65h3
k8s2/bTuuS7iNWrBvavrDEaeEsVDRKf5YzUOZt1WJFnEq/RQ/uXrMN+nkaCnwdWsqAY7rVvJlvql
vuSzzkiSY0/YQgQUh+xrXYX8+6qRWQqYHCTh+aQDjHtC3AcIoxQr6FSxt+uaX7xxk7Ru8yZFRSxp
A6G28dyBXJuXuVuVrEqXGqaxrZmV1VDu+UhBau9Zcp9CyrRKCgRs7MuVjIWlpdPYl3vnj8G2SeRU
5NEg1y02SxkT9xIQM1NeIl8SR0WOxHuBEu9pZevnRehZYpk3cc5hjADIaquQFWAeOQ6qy1c+10W4
Vi3qQaGAKZEU78e3A03rO63IupK8dIkEZh3qlap2LPc1ysJ3iReFd6rX0TrNADg+L4emqcucZfVU
7gX3vB0JCX1iPVNf1k35xfsVgAdX6aAn+8ZAtJdMNNjHE+4PV7W+1DSlNucl6q3hPp8z/xEm7t12
MLX8tq71RbjOQws+qWJkXzJndxp5t4NRxF+3xi+lTQywCSpz2JFWEra7ZHTtfRq24dd1fV8Eq7O8
tedLsn0XdsFt7RPxvmbzJU+6c9j8xel2qXKavZopYJfIfhKT/RTYqr0qU29edzJfCp2ilA5Bq7GM
9fMc7M1A75qSrUwoRYtYLZnxheQGZf8xGXa+s2Vh5/qSZedrA7N4tZZT0g+kncg+muIB9FOPHkww
rrt8A4f8ZaiCooR85hyTveq7aj6JbhDvwjIZwnWbmmgRrBVToeyqkOz9tA0FJrsCx6WeW/gfrJqV
S/UTTWEIJJA5OOfdk20UZuXHMGqadRG1VD+1se6trLHWaDeK69o5eooqe+lA+MqjXcqffIA4ajLE
sA/GS/wqQLXUhywzFzXC58D8i5AKFwE7DDhlOm7IPqt1XMG/znoH1DjpfStqsCkTnqTzZt1TiF9O
I2jQso5FluydBH2LV2GA8hJ+CTD+2jid//7Zq7bhiYdroBlrcmjDKy+qomJEfmHd7nLJuGsghsoJ
q6qDNLGJrrwwTh45kjrjft3YLAK4zrlTNvPEQWm/3IOCAqDHIFcuD0tRlCJBhEwalwfeVt1Wu6nt
C8CT5h/rOr+I30jHdeOjtPmQ5hZWfoBqbVnd0nWrw1ITRQHKSpqAAVqisXkF0s4cBAVDelXfl6Ko
ss7h5RzG5SF2IOciR0GS79E0VuuSXUtllAdtfy1bVR3bgHj9duhxw520I8zb13V/Eb6TFJyXGYgD
6RB5xRRM+kYNbbVuVi4FUjOobE3kBeNRahWR7dBVA7gMNVtXGAus4suYpbnwOQZcHK2o2CbMud7U
KrzkXPLKihAsXrkizhKvbKv4ONAuP0AKAN5gqFYeS5YG1bzVWIQbS46NGD46E/ffu9TIz+se6+KN
O2YTNaxhw2kKo+732KfDt0H1l9SX58nxF2v+Uu4CHpdTFbXmlKdEmP005soeZembH9xTfrsFo/KS
H33y8yD1Fx+2tCzXZTkmLtDDaSSNra5jJNVK/5AqQAD7GxfUmuQo2ZHUux4ynka3rTEkO4CW68rv
8Dv0Qld0PR0bGNdJPmha1GQm6pZEIF2DNN+6MN2nCanpF9Ebxwr4GMN0siCOJcFVzXU7YGbNZe7t
aTOF7Rdiw4EHxRwlxv+cnn/FYrPaiPltYt3YXfVl3rDbtE5pfxVX2VB91r0WGtYkXFqg5YTQHQzC
nFIRLfAlyuoLCYxflaDlBpx+I4YoM29srm31WEJOIAB0g3/fuBm4G8s33I+ovWHKzsm4kf6Uqa0f
sbZ8O0ygIdzCmCObyZZCX0rfpkK3Piz5bOXZdOsGF48funHs6gPqE/rhlGc6i4tKTWzi28nrOobv
X+tZnOYxAusP9NlafAoGoN3uMu7notmYMUrUDTQZgWAbY2yWfWPRAJAZbtaE94mpbgq87eSzBic9
bm2WwtwhqKsKXxZ+t8D+T2hTiK0UMFP5MndeDIa2yQRtAPEPgZdlBfTNAVxu6wylAwD/OeoNu6o0
Jb+jDhDFh7GKJVrIYkKCuOhiYKHdrgJHHffbsm/pXR7MAGzlOAcN+EJlxB3QneCmXc9Z1nQP1LLh
bAYQWT4f6tjF8lbqEHdfBXCD8fRuzuNAdRsgHpNKFLGdq+FYgytJPrNQOQkCHRSIaV1MFjoVjmyO
jYHlVdlgpN5C+xiOZoMiOxeG1452ExKEnu/UXJQWnEV6AAuoq+RGzJLAinDuszJpNjCZjYanKZTG
POomyOpHUcZiGlGCDrAKPDuTwKIqn4RVWJ8SzePk90YGHf2hvJTMdA/R+RzALDkh+LVNUk/UHqnF
t/IP4P/JDvYIKMP3vcLvU3zurs+bqkRMGK6zH56s6pACkSdKVBuKTPfkE5mVjunGeC5Qn3FL4Q+Y
h17asS1KLuAuU9MhZ7twMAKQ79615whLharFDpXLPLdbmMRMub2OGh76IBHCzkL1O5JjgQZtUYc1
BANp1jDzHV7HSr8F757Kz0LMg/edj03Q7YNyCMsCvDNRVCORHzXF3nIiET9lHPuEpLXJUIzxZOst
NiiIc2/0EA2jSBv11ZcYym8AAwYoXZt75rsrMOVZeoOiahm8zYRIUTuMo2z3wJIEHEi/9e7zIO+i
bwJWqcB2j/ImDHQInHdK90MCGsWZrbatm6ak76IWTM5vVZKE0aFK8xqIwgqkOlHegvKnWhi8tS4y
YCdHZd5Wn8D7jXh7G811HjRXvQOyjW0SXvHxg8RqEvHdSG3a1FuIKg2/6mjlgMKjnFYURLzOJeZj
Qjw5fydhWY2PckqHnBaqRm4eAMIwUvND7ZfYKWw7vLT8ftOZtKVzgdWGWFFwqCmbYT9FcA4Mjqk3
gWN0QLFjIsuCAYcjQHTsB6ANK6BC1AB5OoghWaEilwUQX2lKxWfAUsss3FvsMzv4VAdTO8EToM91
lRcziYQnCs8BZAQGeejyt2PQm+Rz6IgC2zifIPpB38xkoh+dGkP+ABRjJj5ZzrgPvj8KDPVd6dHA
PplqopDwUOcNzaEr42kEv0gMje4KT9es8femSlI7YQkdwza4aSc4dfpFF/UCabcxAxXUbrqASP+T
1cZ5uzRqk+iHJjggdifJq5x3+7TF/cne9wI53omJ6p4XbWOneQ9Plyh9VwMZ4H3BY9WmLDKbxWCW
4lVi8ns7NFFs9xIE1e7bTK0gv4NPq3xM0UCAHlmQqreBPrRiUESAdAOb0jdJHRKxBdJw9k5eEym8
XtJkyqoCb8/ym2u7qX5o087oN7wUcXDA0FTR1w5gRx8lhlmcVY/YgpyRnF12tr0ugLHszSkT0Sws
pPKZ8WCri5c81gkVTX1gNqnudPUI626ujt4YSPNJdibqyUbETd2aXaesUGBLG+tND1pgWbqVtO7O
wBiIVTY+royBqO3mHGxHCXTiQ1pHShd955qAFkNkbPeRlDqBwyZOHRR3N2OcJ3S4dukwpzvjy8Fe
4/6UAD0YBL3UByjBfRgPl0jbgZfLPO7Yl7izURPDjqU2poSXwhgNtNA1SDUtqAFV/YamesQKX5Y2
egK5quvZdp6o8oEkZek4JEUfoI2PEiQMCSB6S4GFrT1at9mh96cx83Z+Bf+m64D3nnRvTDa1Qb/J
pQuq+TacZzyrQviqGxvkVZ1Xelv+/9j7jibJeSzJ/zJ3toEgKHAlGTpSq8q80EpSABQACRDgr1+P
7h2b3m9F2/Z5rpVZGREMiPfc/bnToO/6ckhEOgyFmm5tf75sUTA9TUs2Iz+x8punaretwB+HfNFx
PWQPUq31ZxWMMSoIpxfqfof47FuVIzSss7/YunKox9wcDvBvD9ywHBnN1qioA1IBpkBBtWbPxITQ
x9Z8bi2SzKUH2PCnrTbr1X4CH8ffcF4S2uaWtTzYE5oYkxx0Ai/8Lh+GhvofHsenvlRUeHLuVLqt
r4PcZnvHiB8XUixKwCETpciGM0DkE7bj1ry5dcYCKei8pKEuYFu+tGMB19LeveMS6IIvk/qU1nlH
+yo91B2Pmt8dl4N+1ZmJxvrAxqjJkIYiE8WvMVFZjdAzMwo7F204je3RD64lHIlE4YBbRAU4nJ7X
ILU4mhlTbHiMoOsyp4q7JXnaiCC2hpdGG29dQZelHuZC45lkkFLWUXproQezwlG2HjGxlIY0ki98
GHHzIwGgiZevwK22/j11FZsnaI771cBYHhqH7pMjDUp1ebDKLvoILe8ihMboEa0VHErNFoy5a+Bt
FO7mbZhg+IrvIPJxbiXz3SVOrE6eQXlH/KXdYiUXfBM0VMCHE9UOQOayBH8v2WoxnTNWxd273AzC
klPaTtTnbIgcDgrJdZj8hEh0tC6nbSLbj9rXla7zOgtQKsFbOa7UqZ8RuoyYowjS9fdZqpYgk8SS
JsADTJYFS6vybVof4hZlLy1aeDPCfETaOAgxMgJvEoOCS6Nhz9teTtWpacyMJyi8C68oUVj2jvwK
JvbTFt7srYYN1mXf/BgJsXeKwgsYCUvgTj77jY/zE95KDPdTpET282Ul40wfk55lQc4Tl4R52g8G
Nu1cLKEsOnjCVc9jxZw+hU5Kut8Yvh/U53bkb0vaOI1pyrn2n9WWamFy3wRRv+RhQ0Z2F2zYE0/E
I1M0yifFN3FLXkli2WJSSi4QAys/1l2MS8MO/YAKhrVM7CI+1+nvWcC1a8onEnP8ft+Btj7GPS6p
j81XaXp2XTbG3+oQ58nPbcQDexJ6ie1DM/aRvXcB6pdzJYcUk3xo7NfsvAyzXv6E0zbYHRJA0hhm
rSZsxmNlo858ExO8MV4ixWTzbNcgQkzOiBlo/y5gwayOIKKbNcyROJ+O75qALP619VmI5O1Iw6N1
zSnY0fVVcEVR/9t6neKTV93apse+7iRmWtsmMD2iCCYT/w6N6GJcr6Lu31ccIng+wApbBLAQF1T4
FrCflbq4rZfbdzJN3ZNHExhfUxNoTE4vhjy60WCeJWp1yxEE33a2L9BQ6fguEFyITwrXo+4BMXAx
3esO+/B7PSvsyULE1c3Y1iH9EOOZIfttqzHgTx4WAQ691hqQ+DgQGMicwL5ny+so6dL88Fxn+Pg4
6oV/SNdB9tht0i/DHax1O5PTulmHb5FD1ZlPExLPTt1UT+qqSeOigzWtEK9xPMEtPbfC0/4oJwYV
YoDa7t1wm0wPprJWHOZuCQKVWzJkwWszqZr+FhCpmQNuPuXyIaQ+zHEtpliVYUfnkiy2I1fNTMXf
B6SSM5zZWTzBPNdk0xuilY084Slv2ATzli6YXDAJKrKnYF5hD4xMpGpAqHSsAlHazC7pc1DPjp61
rVl67LZVSsw7OC7vYaIrtjrvN5w+r457FxfjoM2I26au5nxLutlcCFmb5Bn+cr0VRTWkcqmhHM8M
exYLSXpbrvA27vZsS2NymOY+S3cEBs/1XGLuma07eDQ0wxVVZ2rPCFEPkx1Se2o4vkfYm+d+G5IK
qlzE7B1o2sL9u7KC3LwmzdiKS9uzVUJbE66wjyd+MVlJ0RjLewsx23wyzQZaOWnkiPg1g/eWHNMB
E0b3Dpk00bUn4GnKOAm6aY/cR8zB5FGdbeSCpl2MP+ukz+ZvJoUa9iGUEfPo9DD3lDzU0yz0Ts+L
ttdkpcl0YpVacNqHxpJTy3TorhhLhflEnnQL419ibCe3z5C9MrwK7F84OnRbqA46QvfzkMA+fEJR
lYHCtECxKO/vpBjodm8TPOJBFiZwhHan2Ncs2EqbVO3QFkEShxzOsvDdZv8eU/DX+a4YVszB2LH6
5HAXwrilHxVURaDKv/4tYOevE16KVthRVjcn6Yi6QFFA7sUwin+PwfrrhBftF5OiQtpO8djM+TqH
6tVj3uDp33vvf8Ea03jTaoiQYaaSNjzTRnYft1r5X7z3v4OK/weg6K8jXl0cibEOGnEamypO4Lmd
bLeejenqFEPbBZdu2AvClTqhAZa977d4j0iG9nfLBZqsbqzj+xYLCflfFEUXspzYxDWyeZn2Ea6g
DDONJTN9hl+YJ1ZXB6pGPuWdmGiaS9kE9V3A02E+17YNGyzrGURdhzDPf+mB838BJMO/AJJOiSiw
s59PFvZowVm2Iw/iEhZHZCz5uAFEyeNqY3EJLCDIgIUi1MXn0AGGSFEI/EZ8jgN8nXdhvAR672Q1
6yPv4e5/TWwVII5gwJQcgrwWEXBopZWWw3yPVjxBfbQsk8kWONTO86QfoIpcMaswVUh+RKWSqfNN
RDdi6LAS6HF3bRcYEe+kGzskJejGr4AScBjQg0hq6g621uH62sOmOwyQRmz7xuUVnOWJQG+Jbtof
VBSHgFHUVs9NQSqPEBy6wgVo19eBm+2ZZY7b+z5LakTUiXVeh7b8+zr9b6/w/0B0yT9t2f/NLPzx
u/5em+/+nwNa/v5f/tMsnP0NSdqc81uQZAI8ATv5f5qFJxQ+4gQxKzzBT5CYCyLqP83CQ/43yuE9
QZAu+48f/pdZOE3/lhCkP+GPwmacJ3Bi+f8wC78xgf91BCCcJcKfAuwHtIIgDeavs6RejBldkxpV
YS1fcP2bPIn6qJgqZE7804N5/Mff/Gfz8H/xSn+lfxAYjEmJBa9EmvCxkTMulTB+VsBp/9+vg5mw
/3XX3+KRENpJKBzaw1tE719VUlU/q4DPmGNngCgeA3CTv4HZIBVRDM0xgjDuBda36z1qrXQXLfOE
RLJMnt1k0/sKlhFlrG9X9ST6Dx4i0amrNQJRUpI8bk2NXJNex9cGQxEnToLpiFiK9KWzsB9CjwXx
/zzLqth6jijIfpyWy2Rldk6g1viUNO53KQb3ZSEUurBCi2kpidVVn3vpwm9oYJcCUE36aaHsOAAL
WZD1gdPxIbMs+1mRin0xRxHpmm4wCe1vwtZ8MYu/plWPUNlR/mqE7QoSpfcWDfgFcRQWnbngYbkh
YwTPI0UgTYvsO9VH7pIB4D5mIUIyxNIGHyFrsnt4bq67sLcIaEsMUGw3p0jQTOP50CKi6UGscBSS
U9KeGLiMY0z672RU9FipdahzZef6nSRj+F0DTn9B6RYD9HUALfPe+58EGk1gU2sm91uMojNgCLtA
mIe1ZZCA2kQI4IQHLGlnHuKOqAWxNE7+WBJOimpJ1LWR8dgVswHiIvpAIyNlFs8hk+tr2kzhKfNd
XNJgS2bY4dIfCbCIAlgIQh9RiEXlVrXB1dE6K4OWxLmGRTHqLiSZVU0VvgbRZII8G6u4LfzSd9dk
1DB47WV10i3gEbqpuqw0n8+QI4qHTur6cZGqOoXpsiHiGv94vMnOwqLrpSw1Ynn2ou3YLdHDVUUr
qT1PuDRffB+rBPrpAQX/3PTpeeni5rMOI/QlSNEeCyDySbE1wu2jjURnnkbDd1rPaHvHpaM/bRUa
kwtUrse1ypY2bxaNkBCqs2OIRqXL1az9zpg6LFk/2gMZ24d2Trcbjm5+LdDGnHtwJgAhcfFOIFZ0
CEgZ+Q6GkPnSVXVySgge7hazaI/pWIVLRayoFge1zsVEO1miu1Tf4CxSn6D3inKYEMPUhQdI+46M
xZy+HYCv9+1WRt6uR+7C+H1Z7fhIMXe8a+oBxfs4VR8Z3GMLhHsk3wLWk3MGKvs9JhYtpVLyywco
39WYToduy34v4TBAFdOm38IxCVFIL/615X39PNg4waXM+FvVCwpgNskOc03qM6yfhjuC3ecQlx2S
t5uv8YOJpuo+DFtkPy7AtF5QAJFSQC30q0X+2IOLh67YfCouvHXiKcD407csmtLlicHhWu4CvI35
Z9AwGMFQz/vuuAyejEg4sQsp041vi0WTrqvxWYsZCpvaUqWOmUtc/2RRVzelMoEivwYuV7mP4ElX
HWCdkiGjKc5aWMfxaBzvGgxUH0U08+5NCJzaee0l+TVbbjDlAl88cDgoZaZCZUAt7nDI43lvtRNZ
gbgt9rUpZG2WjmIeYz+I3ixlUAm2njFDDTOSpM4eIXo7ph2ImoOkrEYsNAdQWSI0IkA0dIw3+z1L
vXltEVEsyhjIQoq+iLI7zNXMPbAe1q/nJgbPhHQhbz+GnjB7QGah+95bGieIrZrBrSBoyf00pAu2
A0awovcVXWR6Fmmz/Omn2b+EsJ2LXjtRYTIPUtbAQB9Otwb8ZSBYeTP7dZemi0AlIHVVPusaE+VB
W721ldAHMjFEwYDvK6p5AZamOTK1kD2r57QqzQI1JeLy6kLzdCrVuJ7rDHPAlcGCG3z1HtlWm6Lv
uj+s8VthpwbBwYpPCNLGx8cvTlmas2BEMGocnTWYpwIDWOQSmATnBZ7HKbDB7y5O7RVZM9PjMgEL
JvLGAyFb8zgGK8pJb18EltcNT1zrUBwJXu8QwlIffAR/nc38oJPkWA19NuG1MrLv1XyY6uRMUwfS
DhZd+VBBk0+Zfze3Z7Q1B9xAu0zpS7qsl6QJTv2UXqST7+uqvsWjag+u8j9jFX6PrMrREB5CNI5h
Mr1lpLFvuIcOyidHktTylOgbYqxak5sVMuiKrgDWanMah/GwwXoAFNn2Ljy2DWrZupzSDUl8+joK
cYdb8rBw/QdF6WGM2ANjUwns7GVU8mmIOCIpCTusSXSAnMd8GZwNed9Uc8nS5JTarUVS2czu7VD9
adj62urlIQ2xSPjwNFFzP6VU78aGf+iATpBP+zH3S9XvUVA/ZRPWkd1AzUAAJtUB5a4ttq756Qgv
JsCXNf9tJm9yFfOy2eT7OE0LmE9kBwnZIcG8lUDWEfSkhmscu882SY8RQtXs7IpoxLkrQsQdgGhZ
lu/a4h1vMMECKNMzjRFCgAEYY0B9NG34DbWf9bpLu/Rhmdc+j0lyj+kq3PuRuYtZRl9YqncI2ztA
Q/na16sokliPdyqrjr3usY4A1MQm3PuJoyWXQPmgWCy6RJ7XFcn0LQIXaIg1DASJFqvlY4m+gR2M
Q4VfOwjTPJijIlz1oRvR0SBdxueU6wKBW0FOU3oYFexnO68fQdqrjzCzWTFFTD+YNn2MLDMTiNZo
vAJ7RSsHaG4PJOnMgKmXHeLm8lTI1zaGQSkRw12ig/og5LA3W3sCdX6J5+a7HMWvISLquWH1zqeI
IWWUnrukxo6KcqAfLSK/s4tXdfTQBd1QQE/Hj3gBfPhu2KWVLycdkX1667ICl334yv/GXAQKlDgx
hRmBpPrGyGKbV5snS5g+UYhH71sC5gEu7O4WQnc/TcBEHQ/ME1kmfuIALmcMWxWIB7xwBInuE0lO
CubwB8yRLc9WGwjoR+gx+qA68g0RbzRwzR1YgPSMqNFHQB5HUBymYJoiRzSITyoLxmO7bicN+Kp0
afAV4a4/hgbBgoAp7+yGHGW3iqOmtYNovus+BckKyAnvZcPnbw0qeggCEIBl0Nj5an0eelCQi2m/
Qaw377VrvvkEr7jiBQqXuafZtu9juD73Gbvwda5zTuFGWfPqAEKe3odpcLemHORyskDhtzQvzpP7
MLKnqJ+e0MyeTTtfbagdUL1Eu5I3A9RcY3YXbnLbZaT/kqq+JEwjYmt9GFU87L2hV1B2r5MP/4h2
PaaRelaIX0UQ3TO4jntI1K+pbB4FN3YPz0Zoa8GpSgLmt/XuZ0La0vtgx0R24guUTGt32BS7Btiu
Ocv8fpzF3djU9zBa7/aQF9yPNvwRORBVpj3Ypcvy1uMIgtbvK2TqufYhMFeWPnQCZBsIVSrCB7j2
iYKkfRk2W3BFt/26bOTHECJBepC2bALXlpjADrBk1+Y8RyCZEEF2qDNATN45j/A9CCWa1YjC47ng
XtquCjj/1mGvz1rjLBzhVtqC/HkGR38f4od5xkx4RKe/FAA/OQDYyObo8dOcT/QN9OlpGLNpR/SW
gq2z/sRXRqH3pr9Ihi9RTG3OA+aKUAQ/J8nIPq4N0rejleBQnN/kyF4GiHOKtLVdTtcBPCKN+S07
UbdPsVZbEdOUgzalWyHGrs1NZn/aeqyKwU53JlmDc7sGO3iO3ZYKB385fDkNzcDcbS+bA4c4RQB1
BKjLYl42UGQrDzFSLj9izIXiT66fvg/veon7Jk1CPNupj4uAzuGRYc6/XNzc/aI2/QGpx8HPwcVr
pDkPmd85esvSywAg4fHKWi5g/wXPVRJu+65J6r3OpjhXtX3RY4rLZUpO+Pz4KMlwDxXLb+nmS0Yg
rrBQBBVEIe+vnSsOuFs0F8cZ6reOp3ncz2AWqZwvFeDL/bi44LRJM4NhRD7aMenEcBiBEJNygN00
atZalaGKQOuM/ne/mam8Ecf5EEFb5IFiI8BBQf9ZgXEqqemmPISn4vsmvTvPdRD/rHktQDXoewxn
eSQQaiRXI7Qw36ZgKNemotdeLGhEwDqadzKkYSF61Mekn9cfg6ZZXdC+CXd9NGYvLUU0Hah0Wdz2
IlZdXSOihyfj79A12zWY2vjd1jH/k9aNPSxrdAvj7Lup9K2YiqwRC6b+Zr4VtQVz0iC49bsg0h1h
i3m3wXp0v5JM3EtP29+dAQJfgt5JvjA/FRSGBTGuB5TVBTB0seQzojPhMAomt5mJP7UmVGPeOZod
tmFA01RjyP/aYAjovJCbkAYcSTm0y/ZYZYndJ2vs7rUYl5dlmeOHKAUDqwX/HDeE+7YLYb8rGYYg
29oF7U0CZrMWWKMjX8YrhFTQBS6juE5aJC/agxUgkYkx5xKAi6TS7SulVTkFyhcVAc80IMbj3dt5
qwrWGDRRfprvktWml7kNwdh12Vw9TbzuoaGDMU2EaHuoMpX5aMECXoYgDJ9ICEVQzptI3NGtb18D
gO5zXoFEUDeaRuyxYtOfDDA04lnG7MNhFf5JwaPvoAmkPxyP5JUIJPyYxE+XptctYjLjDrUF75oZ
BE299mCfsffPkNLVB1rb9KgQXngXVwtCk1ry28wq3deELyUD/vfawV3vQfFQvawbRQbsvKI868MT
XDYharPZL6vDalfjIDnPG8cX7aguGwI52wX+Z+ZZx/0N1UihpgCVAxlFCQ+UsD1DQRasNTZYg6qJ
PkqCdeuvpKcgL/8Ms0cc0i6LsRweU3Df3twRpuBuXqpkE12Z9gshoGh9Ap59p7xA+Kpcq6TfOZnK
cTe6ILybdVyxx0Rk4cfCeuThxmDVGGjdsX7umb+GMSQLSb/OJ9LAyw7I8CgOC1XZx+DjCM1WWxes
Wm+yuWTcJXj3KESbaD9Umu7DUKrrdPPmTtpsLjNnyW70yuziTPodeOPqAOsDuBPwZD1ahPN2CjbB
OoK3Kv5GOa7TsBf9kAKC6VgBugVJjRnNrlHIshzc1aO6yfhDx+ccXZs7jLj4t6LrKJLCU3xdYrIH
fFR3FiybDmj5X7x16+0Lzk7gjhNQgmrX3cwcutl9smz7DT0qknODWOYw/wl2UOpF52aqDtbq04A6
Nh/SFf2+s0vOx9peXe2XUm4wo3AOppMWKbLnRbSgd5dsPRi5SYwzMHmGsCxEiRlF3yqe/HTY0Iea
xLRkBLQ5nDLMrq2M340De60oqmAo8vam7W4SJ1oj59vxpkiXKrksdMiKOA7sne7TaV9Ngz4tY5w0
4FgoLsvNBfem3yVrBte+5QZHT14g9GP7wXWDpcccKfoM3iA+VNhZ0JX2Rd8kTzFjF41pZ2THble8
nxi0KKelxkJSiPwcx3LKyGlrx/SKvexwY6YRtKMhnrxo2IOepnsHNP7UJGTZ18zxs+II8M2BYnUf
89jbCJxBvZ6Mlj+gA03KBOntO1gi2d2cITPXecVgf4Ec1JpEiM9d5++t34Z9kw0jxrozTCVUdXtq
tkw9qNE8d3WdlKmu3y2B9Cf1q9hp5b/cAiOYidhqhzFlfsSGT4+1S/yOKo7r2pL92AOHsEMYffP9
oJAGCl2pA1AABWZ0DwGDv1dAMUu0lX2JHsNcYuG2IpoFgm5lHPs94iNvsk5f9BAS5vByqZAIDZ1C
WgfVBZ3ad0LFH50MlybD2byCi76/5f7dtbx6yGKJfkJT+xnxoDtx3ziZjzb6EzJaKQhxzPAGSx4D
8KyG2oa0VwgicKpBR763UPUc4ZpAPkOczCfkRmBSYFDpHc74rohVNh/Rx8gdbgKTA2OB/1PX0p3X
aXwic2x2kobu20YSvpuTzF+tSPoHaJg9Op1u+BFU1frEkgzRNh2Pu894GcRuwujcqcKH30HNtO0U
XdgKFgn/aPqmP1Pi0z3RC3nmU9zJwmsovuo+IG+ZMrgtgyjZtRBGvAzwqbugGZ8gjUzVRx3Ua4HJ
NnXXrQM/IWgaMi/ws0A2uwkyN9rxqcknZKHeB4kLC2hd370R28lXIioszACLGMnEJaUUM8qr/E5b
qC5wX2C99ep9YxFShSfyUI8zxLQpR1mWqqFzUCiusi0FQinfMacgy3aj9cFxHZwj5JVDxSd7oBDj
G09ESFA4OmQXI4C5g7VQngVBsVaMlt7BKCeMt29YDt1x1hvbQaJ5kweNPESuMmpQCDxQ3lisFIh7
rnP41bNxPEZLCNQZSjicHeNj4uwMhW+f7W+qhrwLG4wUZ1MC80GJrFwd3WsQ86DIU09K3pLkFIzt
2yLDtxDmdsA+G3TyI9RlsKKO82qAPNphSWSaEyQViCJakncVRBC2MARP9dt+Q5u4iuHEzbBjbvpM
u+yIMPbHyGdfvbM/UEvFqHE7e1Brtjw0zP1i08b2mNPsdxVL0XfM84+mXstFTP6k2gBdniLLKYRd
yCP2nL7bRrFcNe74Y9+Fczm10h8bVbsdRt3Evm7TgDzCBlGc/Qorq9Z/RMp/Dzpl0LKt/mXYyPzM
ViAcChEDvpC6T3Z0oQ+T6VFnMreCa1uhfWPteoFF07of4oF/VLN3H3E0oZGKsuBuNKieZYtA58kt
kBRBWyyZe4He8D3lyWUMhdxL5M9LEeOK08j11k59DomHQrFaD5N15zRtkAHmSiC6V5+y7Et5XKSi
ISUaqqNNzcuq2x3mjcpeQPY+Qc8OCH4fd8BCWjLeZZulKH5hCBYjrWPQbfu06rkEAl5q/Kcxxlrs
EKQHyu6Uuvg+bfk3rpHjvsbFxOhhq7tzrdgx2/pXx0i2l21fkNYczYjzkrdPc2BebTO96cEUSF4/
AlTdN67fGeAhHCb+t2BvCau5tQp/L7eIsBDq92R+HIIt/qI0KvUaljLEbQthRklVAG9wvZtHv310
aX+EyCCPm7iQ1u8mVOpSBheNXPdx4JcoDfd9ZdcCsMPeIXQZK+MRDp17HvfvU79BH6w/fb3mM+CY
9dbbIEa7Hpqij6c9ttUecyTLp4XlkRb0JVFzPmm65BGh/Ox58galD/JN6E4yg1W0lVyovRcTKtrm
JiYMioTifktTRBFiBLTuf/XRpO5dz+fjSscSt8Z5pev0DUPo5z7Wh8auJ9bgWm8rd6rrCANQLKdM
oEYY7HWBXhKdKdZqFV3hnHUCYlC4Zi4s3qmox8+p02XddQXuj7IfpkfQd9/SAMdgBud67MprHw/P
wwwEiZMF2MqAw7ta9ukYghYI8WWYokuTq0vnQ5PYAqDH30PBi7prCtmAOFqyPWRjwxWP8o7HiB1f
NDKlf8JK7jq37d614pGt7KI6I8pZzq9JJR991gBeRt51B/gZ3Q6ndg/ByxXSXjBNbf9SEXUnPeAv
3OjRQstNQUXjYHqcD2v0VDdGFRv/8n1QSGy+GpcHANLg6Gi3i6KNFknirkJjKiDDjITJ7gIzXeSs
ShljLwfjaajQ9xvsMe5WOBZMq9FQyfZPGHC6Rrb7whzAo69vofN0OdNuK5owzp6BrHuUAbIcK7Ps
kji5M4a5PAhuCKZWOfTy7gmSZuDaMdR3kF4+4sJ/kslyp1FTQhcJBIECW8OnF9ah2ufLxQ7Ns2on
k+vUXiY57xoDJFau5NA2fD+x8OJ6MxTzyocCuNPjEPdXFvUSgarrs439SyOrEnGol9YQWwwQze9M
pGW+cJymt5ywvBkjs19acsTIPZpPrCs0t0gOY1+Yg80ASZjPkZl3zXB0BtJtpZjTC6Mwwq6l/kVW
g9vF/HGNO+kVk60jL93QftomfQJl9EZjCM2lN18yspdNZPwEMuKV4dSaQA7eBjAXDiWZ9efGwj2j
Sx7hUnmsswrHJdiesOVNqSu4doT6eY2BKtCVY5qidRfFwlMs+gOUa28YiXlIKQrlEfLCfK7Zi2mh
Kq30UrBa3q22/92NUQ7h42FywQNPmu98tkEB4OVUwRIzv/VyIz76GowPaE7KiIhLLJsLJKvPIlHP
hoDNw+DieZjme9x/X2PLWZGE2ZusEQnQ0wX1U5pBa2RtAUnWA4SPV02NOFTB9sFjCKN6d+m5eZAI
T0djUZErdFTtS1ijEQ8w+nC/baDl1mysUWlYal62tn8V3eqKpgJOIkhQ+9yj1To1rApPEK9zzO8I
f12hj4fodLufdLscsxn7AvsDUnio9Q+1Y9m9xBlyXFQavvkbMUjqBpV+mC0+T+nCITViqqBmAOKT
6aE5rChnvyHTCPMFOuXbpSVReEfjeCnEAqHqflQBMii0vpVA8MkBkwwWWUlxFItsXvqt6n4IqKIf
JaSOwMw5VGHRCum1aVv6bH0bP0ZpA62Kb3l97CtBflvLAcUESK7CQVS1XVFX27RXpPkhG1fpY9Uy
FuWYljCfwaowx8DWcX0MMcixYpAqQzDaQgU94m//MLKiBfxl9ZMCfXiELXH6ErV8w3xFnD1Mvc3u
g9tYYQHgSO8wJLOVs2Vk12jpYHSgIqi8G/KFoZTmOP4P9s5kOW5k27L/cscXWe7oHCizmgCICPaN
REmUJjBSDfrG0QNfXyuU+d4VI7NIU43fJNPSlKITgDfHz9l7nbmkJY1Txu3e1SIOc+pwNC9NfE2Z
Z6j2scrmd5ovs1sJb3Zx22+RNDnD6j7JnnytLFIW2xi5y7CElNUt4vGV3ScflktnXKw99QSTwC72
3zlxWVJk7rk4lgQXWYAn19pL0iRs7NN8bU9mdu2tjss3Qv//sazjJYy5ul9Mzuw9pZXP+WySBk2K
EaaZNx5VheXyQYxDDrAk+Z7AsI+adc10MICiCNEgtGe9WY8X6J23qznrv+Vp+oXGXsNtRvpgh2BQ
P4yVLcbAbvrpyl+K5nzdxuJ955BZbeeMrAyJ1WjrJA6ohqZABbUUUZH6idkoqUqSQXXU9owmrJnR
2/rz+WL05aHtB/YfseHL83R7qZuuZgGxtelERHYjb/B85vuFvNs7X2xouQbngDLhntqQ9Q5aBHEw
yqV+J5ChRItX1zsEUPrT0i/beWnRZg6le91HxLDQSpOSjDoard1ADjUyac0STRbZBp3F3nXcKONm
bdLGDdS0NG1wFJJxgk7lrbnO1MxqO7m0u2Xm7Jjj42mC5CKY22S8yXrLCkecl5dxauf3olFfNGrU
PQmgfp8UbnkgdvJDQzlVhkKWg32kw8qNmFRDJ2AIGzUrwykuRqfw3/tDge65H5v+2yZj0YXJ2FV7
jQTrlg6lFdc1t06jccN4Ms3+RtBP+MYdX9mHjSaVA2FBTjW9SxM2Gov8yTW6XfsCm8lwYRctUulG
by6ZjhQ7/75alvxspALaRX6Sx8T+Zmc/yDYBsecs1hZSMqxmsm+bf1tVo1EF7WqsRIzDegNKnLKW
TIZH2cvqrJjwNPnOnJLSGZzrjEodP9Nwb9q4V5Fj5KQpsUxsgZfjqfw3XrjBadFXo2A315S5nAgz
Zr+OuUo0ZSwf8Zi46aOllJEg1ae0FSkgbtb5v4cUkammFrlLJo+jtTBQwlIcG7S4cbXqh8O//9N+
YzD6WgZptuk6XJnjS5gDfPqYxBZ34teFOy85fK4nYK34pm1iPhTkpU5ppFOeIE/Ps2Ln1F156zfe
l5yQ4drwLHuPUs4g0OzfMnO/9OX+NSblPZdwwCYiO4EB+BwnfVP4+a5AVlOG/cIFC2OBRIFP2cvJ
k+LT6w95ooI6PqQUUgnThl4svFMfts1lWhp2XuwKta437Sicu3krbHJsffOnsPZ/RHn/kkcK3v/6
L9Xb30R51832VD1nevz+QpZ3/Et/yvJs8YdnKWxorsc2ZYkjmedPVZ4l/jClKcm/24p//SRM/7co
T/xh88kEsjvXYeUf6SM97t/0//zLMN0/PHJQiPx8pi5gRef/X5THj2FVCschu4Ywz2IsRHu/ADaE
yh0jcYo5WASazwSv1FU1evk9LkR8VL+8mn+Q5b1cAX+OJZXpOijmbI+p+XKsYlI+nexbrin+FE/E
eR6XkYQmMF/7Jp4u6VqRvGWGfynP+zmkhyRV+p5tsQROKS5O4aGDMPUcGO58PEOoGdZdmr2hbv6H
B/McNhQHcqqyTHmCyiiVZeMLJsJJE3pOnYPFckNXePBWUlKjToA1Ctva6y/z5er+88l8drGjFsbG
TnUyJq7AVjkDyBVytFS5bPzE3N2oLQaDGpPD64P90wMib6TiI31e4ileioyMlmbhzcHU1+2NVfvO
N7uZ9Zk2ppbqb+f7b0yVIw3rP1pRT1ooWV26hft0LVCsH//lVGFCiqkpqLlPc3op+vV5SeP2chyd
j33u+FdV7V6mut+9/pSnk+U4qKcEI9qMycnwctB0iJfGXUiDLDlZYlG5S9iXTfnGZPn7KJ4QR6mo
a6OLkKeg7Um3lQFnfyGz2k43mWqza92r59cf5XR2WLjalIfRGWWqIvt7fL+/LOtlrT08h+0atI7s
PvhzsZLjcpvzXo7V2W8PpUyHBe2b4OT+9jy9TdaAHNEacIKJLSyrZnaCzFrnR2uGWvDGNzruES8n
Bv032K8EWmebTeRkYsxZo9Gncxkri8w+YFvSn4GWjp/swnBviXPxLbs40t9YbKfzn9fpub6Ffsbk
paKUfvk6EwShuvVSRpXucI8RYbnMPb++stq2C9e1RuL5+kv9h0mC6tp0+HwSZbZz/PNfv1/uaXQT
zcY9QntceKz4DJXc8say/udRsABb7I/m35Z1ack+VgX6otHXVL1zmURzb8rff3k+gm/JKeZYnHXm
y2eJy02lJFG3YCbUBlbkGDexztSFmSn9Ix1rfff6u/v73gFo1/TZP44PJk/x5WvXu1zbNNcYazvj
LU/Qon2NcGV8bCt5m3uE3kP3FnnvH1YcESVoEKT0goPgZMWhvzerrl4Imgek3t3oNPtGuf4ZmYTx
w+sP+LfPdtyjTMd1HeDipjilSWu3NcbSoi6KUqW/nknMHuoaA+1vjuLZvnCl5SmFsRzQxcvPtiEd
zW2JFKFY8eUERmUsEZIm+f53h2GXIhfBLOeEJgp+OUyuvcz3hgLXpEs+1Z19jxPa/L3We5wnPoEH
DR/k8YDGs3iygH3TG1Rht0APNIYhc4rTsG/q3/MdHEdhI/RdiqTshBZv7+WzrI6km49X8WEw4V50
xbbd4SjgHkMNev+br+3nUD53FwIq0/zZZ+GXDUIsCQKmvAaH5qTWFqzVKOzztc2U+caGe9xQX2y4
voOYj5I6e62yCEVfPlOHs5oeJciNxtblqmfN66DOMhuZTGhS4tzCgZ4ra8htjmoE0iOcw96ce8tv
P69L8MG8d6TgE6qTV8t6tXJqNSAolmlJLta49cXBRIDWvPG8x/n28nldU8nj7kGgyjgn69iI8yqB
mkB9YWko9ZIPCrZxG88SqzUffvcbugxAddS0JFHOKUbMpUSvu2rxgn7a2lsS+DWZLy99Y/v9227B
BcO3uWQoRmGvP1lga524s1Wu9Nvw6mTXIPUOMOq/BaHzfzr5fn1xHncYwR1CEdkS2XgndCsHO8A2
qTkJ8yQdll3J+UW2Z071N+UNcffZ6HEoFAFKNzVGQ9bGriIjFNvJIemLtH7voqau9uaiNdunYeD6
70zUINS/qkJcZUW1fVPOZJH7zuHafI/jElmUDU0AR0vWi+59YkFg2cecxnSrzQHgYNFGCt1diCXe
yFX0qaXL7KL3J1QLpEOm1VHB3KSF7d+wSSerd07Tc1JWebrY034mEeNaEeeZnu4dpM4TrIXct3cI
mEbQG/BsikDCAYLFgu3FDzFor+qwWnmXXo5533500kYcrGYqqlDzdO1tbPuG+px2Mwl00VdkYG1g
bFREsL6K8EiD8M+KzJf1HbCjZj1f+nXDGRDbmd7Lnn6ZV8TbK7qWWo0L2YM5b/3DVJOkrgObxpSc
qYXTKIqAZua8g2yFZivtB8+GleUY9n1B7YlSM2X9+1xu0qdmubEnOm0/b0HRE1zhokZGtx8dkoyP
2N8TcdEMTmF9MF2Rbgnl3C4rn8rUpkV869UWQjXQRyk5bWesKP0Dh0IuNqmK6LZpVNC5c/KFfDg6
taxbzCKqFpl9EGlmbOee3xqoTdZjAwHAPk12p9bU/eClJhXaZvPK+XzqlPUDVMYiotJqN1obl4pq
fTDT8aSL+qxK23CJx/Qeu6EiO6zSSkZug3SYOJSffg+YIcs4u9wZ0lXllBR9SloMBEdA/3BD8dT1
KQ6Y5R0wMMt9WG0y8ef0WqlhQGEUgSaywz+OdThaRZkMYzQDBTWevbwbbSvcLLH0N12OTetyhlJl
7VoDqvW3rFqR71LDjkNyz32JLLbiYoalP22CDboEWeIFz2qHbQkI2fPaOS2JyboWVMp3VI1Bp54V
6OrMJOrjRoCQqiudqGmX6NKf8W6SdJ2+4d8Qw5Xt6bL/Puqc0nwI68Hfkr29WvJGQEJJL1C4pMsO
RobUlC6n/iti4dqh/qKyO68S+ofRuz01wSYbjMtk9umuHRBgV80dpmmJKWwiZzp93fKYImwwdoZv
nPtgzqZnMVdmfUhGvxwi09eFCcfCqaC/NMiXIrqWkeDqxIbLqqtdg0LTROcUzEaZTu6X0lJZIAFH
+Ne0mG4pRCZV881jUU2HdGANf61w1SGwMnR9OWyJWK/KJTbK/ey1k3dOmzgpdmgmnJmasjPdoGZM
kssFM2z5zreyQh6yZkkNVLpamztppckSbWmXN0Hsxx6W27iY2l2Rs3futFVU3gGwR4UDwHY5wZax
5TUYq78RkjSxe7sUs/y4lo2YDoofeZQFGUz7XqWUEDygF83ZYGZWEg40NWpCu291HHrQ3nGb96r4
vg0qIwBOS0gibYV0g4LhXM+fncLWPQIlx0GqbnSVddn2VWLfjX4yu5+okqcG78p3xnMwq952GPoE
CgvzvnP2fj34n7QzZNei9Y0EpWnefBdy7JNrcAvgjLbBrrNdEbdNu5sT2yvf684rt8AQqL35QOP8
ZNPHFiVx0aQPzQxQEV2A8vOwYPnfFEs9d+GIsmOlKVxjYWfpSakGucuF/2wuKJ9GdZ9C4vZZjY9k
5REJGWtZ3fdjV4uwWErjplgL/Z6NHxhKiRAiOVjmxK5R11AGgrRqi4cWKpMMscotHYWvGJEZPLi8
vV3RjqW71BhIzfcZcsQwswzP26HqaSEq0YvQ29uy1XgQlryLHxMOK67u+BDkleUj8r+RFB3PG/YL
+6yRDvVygDlZ/XlIxjTf1ePmf3ZLDs7QBL3r/tBoBEXgSVkPl6pPuwkdaAqQTo9ehfxbiwwhS41A
/WIDpASgbxajH3KIryIQiJ5waNOga92LaZIIDuJBTWHbW4YMpL9iFkpEM2wXODIHue+MXPQhRLdl
uNC4rrMAahqOTW/trfxcCyyZQVKWufmByntHnl7ZiX8hOMrXYJkrrr8LSSFiFHf19Z6m2Ka7K8xW
PbOtaXHtooCm9u5QIWSxtGLfZhSvw1SBrf8CyGvyw8WoBJIXCvQpGhLZkO9ABrBQNNh4kjkZj+o6
e6Wq5yDo2XZ+ZyePeNtIpa2YDzBJymnOkCkrC974PDcdmTzTXcNNtgSFre9232kbH3d4S9ZyDplQ
LjE+RvczNEZdFUxoZzVclsJJ9ujx7C94Puf3FNHsIawMl6VYlp1x2xqxQsDU5tOM4kMlCKzyyc8v
ysI0umj1wU+yd9ldvgcyoc1o0gt+LlKN+Q+zMrsKXqCcFT7Oan32Wt1PYW5bs7crOo0kscOgZgSz
kL0X+S1a350pSrM8E1VLQS4zJ+6rMIrqcDRnSlJsun7Mjjy5+AnrtD5HSGaMuz6VVRc0NTpWSmrZ
ek/Wj87qbt+KkiDGaL194+bl5VA6hoeMobc/KtQsJh596I0UUkqRR9Y0rsggi3je0Ec2w326Ha1w
rAFHBg5qrCzQygW6QrNAfw1Vicw46GeEgKAO3ebR5Ohjydfo8NAmd8ok66itb6lC+gRaySKt1U80
Jws8TgITT+ekjbDbOAzAs+XAOLKtqJ/WDpEtGv5GPkyen3AUlKa+6ESHMkQa+Vzu3DpX8Mjw/N5Y
vdy8PbmFxSNAKjHh6TZBUj86pjB3rQZ2tzfXNtZ3CbXt5HZNy9anQuWBBg+6fJrmSxRwm7Wj/C+y
UIm6Sa+LokQ0DrkrX94jpZ5gsyAwzG/s3N6mQ2EPIBQ3YTN3qnR15WVMFa64bIklhoc6982KlZbZ
cXbhwjdvVWCkva08GFTxIjYkXZlnn1NXa4bkyrQoa3/tZkIFzldTqyTyOw5SNLiKLBDkBcOy2y+E
LWh4uu2op8lhw8WRbVTjGcBB9DMT4nPnLDuic4K2rOIhTLgctlBZRrzTblMjCbG5CT5qg94FF13p
YXaqq06SFW7Uek8ZXPtRNvqyxLmRZsW+i91xjTbYgFTlMgtJIUEXLpBU5yavX/MKdnwZ52IAptgf
Rnso74XRULZ1O2f71NB7riEG16OOkq6z33UV6mCnLzA8UBEbr6in2dTq184dQitx0cTHTd91u3mI
/elxTExUqNxtmW6mj2FMxAOSUmqLxbCfMhCzO/4/1DjKRh+lE/cbuX7XRX26jn0ImEvfQelTMckX
9LdsgByNgTHWxg0cSIVYv6frSpg3KynyiZxCggwsyx9jkbKDGAbNESAnEiQGFmwxfOcyH586DvU5
HLUB5G4Ch1KEXRnPn3Tu2QAeEVbVQStb9wEPCqy8Wkq8FzQbRCACICdDAbIl3bRbTa+bznCfwB8p
qTE+OBTrDcQZhjPsCfvUnSsSvD1WWS5JaGVp/miaWZeHnjMtFtX5EvtH3cYro1OcCfS4eO/knBsV
3ue81NEmkgqQbaqn7+VgukjkV9yFTJm876IxH4+uFCrZH/txTb82RUfKdPOo6Efc2eYfeFzaT26W
u2d2HBNLiUJyW+IugHk/MYoezV/HWnU6mDmcN8OxLxYVd3TDo4KnigKreQJSqy632kZ0Z0KqchHV
O+ndwk7XfvCzTruoyFTPVBrXQkXat1HNOUoY+y51C9rOFVtVh6rGL49utDaHEEcxp16BqOR+BNOC
wJzD9EoZU5JcpHltfNBuosQH5PTxHHRdMd3iwrLuFmzzFoYS23iHXjw16DNCv1DAjeOVFngBg4FW
bh67Wts823XS3E0jV0ZC7AIDUW/SMDq0gXOufP66tI7HQQzYxUZvc567XDTuyXnM3xNd1z/KdnKc
qDJ6Ts/MKfAw+HKpnxDQuFSnh64e2ssMnRcJH3oJOeiM4jwr44tqXMf4IuNO2l0mxWrGn02Pa+X9
ChVI8gvapUBbJIux+FDY09Gz2te0IqrDBboAQtTaQBoVGK3otQ7rgfZubK9s8pASlu3DrFhdu7Ks
HTRwrYV2ex4cEGd9Pj3Y3AQ7hIpqsCK5YediJuXrEGI18rz9asgJWBgxe6i2jVsIizVjzonRTekb
YtpD+r3TRo+ivPG2p0X347ccQNqE+YVDh2lqQLvD2zL2XHiSAg+2LmooeXGa0lHG8wZgVtBFd2XX
EwBvlWl9bDJLfJxyNu+jnVNUB1+V41le11ax0yCNbmrbKpHkGy2SfkWg/i0ZaQB9UFiGHluntNJo
oInEvmjtzEIKufmPzkK7zTuzcOeYi5drOe0zJkGsqdDGEsBR47rKXXGUBe3Shcg7KJbR/ZC2nV9E
zUQNNDC0GrIotpBmod3fNvuywgmMBs0cl8NCJFjjhyCZ4N8bZDPyy1qhL49cVRj2zpx6cSAfq7/K
1bHZ2lzobYEaxhhAnSyWaUeuiXi8GeykDRGR0hARU65z5sx0UQo04WaPsGnZHrbNGL8krt8jZCqE
fDyKea7rlR8S6owO6kE2u9PHOetEz9oQ2tlBgSd0IHuKWtAbWyhlviKFFpAdhsChuzwpD7pvFYZy
2AVfK3/a2Pgo0uLFcvJZhuOg+gurbsZlt6Y4ykPiz0qC6GrGJ2NOu+xqdho5kAWB4nyg+hmjxWgF
jp2+AhGJcHS5qWVf+TsTzZfPGa+Xd9uQyQLr1VSgaZsMIzuQ9bN41NHDsy63GYKYmp2JVAR558Ax
BPDoJoN6EGINdtXVVMnkkRXQxDRrarE5I5ExH4zGBfa3TsS6Qb+4x9CtZEFl1bgsIAqM/CMR30r8
mXKEhl3ssPY1nEm88nZdlYEzyAqxuAdsIJxGu/uqmmTuAxKtiH1zhSqantTN0GKxKdkNm8VP5M5I
Kj+JygQUHkb5rPyiZ3aZoF/Rsweb2MoPhva22zhPlu9dpbeayBTb98XcTtM35mVi7SyXm+aPbS1q
fRCExsZFLLNB4gzZUsrT6PWAlXTjUB9gmHJwoiAa0Xq6GDu+VJW9FUFt5YXedWLYnhedse1gPpB3
JdYwaHvG1n22bLcjZsL773WBtRWrEV8bqwfAE5DtiI4YhflKQ5eWiGS8Ea23mlGhN1NGzcZF9St5
g7z6InIXUjVYJqQyNOMiSxXonKv6A9oOrTn3ZtM1HjE6Zul7aooKenncbgXrNHVE2b8DBOf4oeMu
1Ft0MWftNVzr+ce8FMaKK3XBusDebe87ukVOYabc7KoADPLd0VP1g9h2/NxOfmp+mlBAlz/w7+WY
8xQRdCDdxpTna4+d7X2aJq0+mCUUrgeM06YgCaDzT0MyvKuL1eu4QwwyRePSXVo1HSmt3Ki5FTnY
GFoIBrznL30lr3Td3daN/cOH8hmlrfpWl+byOacd1q7yEv/gqhmvGhGn0cqDVy1IG+Vs2l8Tz17T
y3+3LKW4qNFopZ0h62jqM+POcFHP7hwwL5yRgAppnGv0w2eyEg43GUUG9mCCLr39t9egWey4/XE/
rzFWJ00uJupE8GH80ZLvuZgh8PPGo6Vxnb3+rvWbxQ6Is4oPr6eFTzPQnoLjS67WFlIKBEonMona
nxxmJjo2oL6oJMhQhiC9/KgXCNtfH+o0N8y9kLILJSSPYoVP2exlch/d2DJsLUYjcLzFdULMHdnD
uvxmxZtRqIgIKt5URRDUnOTue9fBjpnmtEoDUnDBHai+QtdivTHKSWtpj3bBoK24nxObU2c0Tyl/
fTJ0tjlg3/Vng05YXcGpE9AjttY71RfrTTagqsX0swmkup1zk7QdNi3EjMkP4VrEP6+/23/6jFK4
ZN2PVU/7tN8ufY6xexp8RqJlzPaDQlcoeuxwGhPoz6H+R371r2PDx/+3+ir6XldPXfGr9Or4F/5U
XknnD0najCKwJA1I8Yp19KfyyvvjKGWhoon/W6IzOcr//lJeOeoPSnf8GXVCBFE/SWl/Ca8c+w9+
HHVlDGf8Q9Iw679kYXd/1kH6k/9+BVHGRLUYmZFQ51GbOUVGNnUBKjbbYOk1nUVVEidHDPZnh9T3
rX52Lyt4xzVBIyznWAFiQ7Es76T+XmQK/OAIc4TrThownLnP1r7A/jHVV6lI2sPcVeWHvO28Q5tN
6Rvr0nq5EP4cXwFtYBfw2GPsk0Iy0dkaV8k2hBCB8TpIM/V25uJlHr6zqYZyYucuQWIyj9drLrvv
iaSYGHKmyPfKmtTXJFfxHZLKTkUd6GeaaBaOBm8vse3t48Ko5N7c8qo+KJnPP/RMZwBI4SksKe3x
WjsMdGmYTw3AphTW5Y+Ftp/E6SbxBRwTCtrJANyJiETHz4kCMUQMZH4QvVFf+xOo/B2M3PTDL/P0
r+nw6+eX8rjp/adc9tdbYUtEEXr8Kn8ry7Ui7twVJ9ac+SINKN+aT/ClyIqvZAKpt5Oa/kQySj6V
PfWCiIJbNhP0t+xZ0MY0zOLZ5HYJVWpvpCXO0z5L2q+9XEh6+FOLHGwzzKPlDwZnfSir0foqF9OR
UIaK4SEeTPS/aV6Wz1hXNA1nJ69bzryhbSD0e1YTZm68vnM05Legw8hPUhygbBn5yCe+5uO6PEBJ
xoRn8BTzjVzH9GZaem1e9ACrnFtcKXmxF4CVcGljUOOuRIOPLaj81h1x/ZhDtytmn3wmOYoU+XaV
LYryRT08Ca4gBFjuKtErjaZyrzdg2kbU95b3hQykV5w1Kp3bXUqctu2pKykVSRq8qAj3yfCe4yZJ
7iy8lXgKtJc+KbJh7pnZoLQ/zGqpptDtVG/CzwOHtSuG2AJO3Ts9gLwtI2dKjA31jYybRyBvb0fG
1MatFZsNzGqbwwPKazRsc2FdTfhEwQTEMY2eY9st32UutsidWoyayuXInI7Iu3fqDM9dnH+hPJN6
jwiEDVwisafm6zgx/Hi/ZV6b7SE/S2yAzIcqLERtlthcyUZEoIF7cze0pl/f5jIn+myq3KTlazqX
VlSyZm5Nt96aCHb47Iez09eE8PAr4udxs9Nsbw+WApNzLCcGOU3ayVXMvp1GqjiiSGnA4VEOwIrf
7mAszzSUjZdsL1aPAOj1af9PWxEcSY9qNwxIcdoeFO3eWkxiJEnWKOK5VNoR1Sd9WyCcQIU0Uzfe
JqM5+orbwCvH+Mfr4//DovM5i4WLSsPGj3cSWg3SSLLSK0nM50m9A8RuX5o9HCKTpg4HWunkb3S3
PSmK/1zlvgM2EtmYeTQqn6gnXIoRTSttzv96bsgqkHPrlpobEgbJp1EvuGTMzY4GCAcRdClxXurW
eiYrTnOchRwZOZ74SDDEqkwv1US9ofGRx73/5S50hFfayCyVL5AvnahIzUr4FNzLIdRG3Nw1/uoc
Riu3d7MopvJ4bwIxmCzpWT1VYGGaBXGYNdgbjnWDC8loiLPXP9DLgPT4vjip0SPbjs+pjSDoZUBa
YwFASjaKsK9sbYZ45RM/UGtevRH4/tQav3xwh+gAYYTtI8ZxnOOh9Yt+RraFMwuPjHvazNOdU2I+
2OkYzlpl9+q7sTQrNZkckmkgurSDlrhmnNOUvaFKynHO16jokDhqZ7PkfnQ7DZLPsPGPGH1cRWNT
Ob/pHzi+Gqh26AF+6siJQF7+xp6jHDXFx98YtciztGj8Fy+QyjJVp3Q+ANb1+qf4qVr+zytCY2Y7
hNSk6knXeyyZk8uBoYpmTAxTkKct7Y8a8QLpDgr6Y+glmxW5YDjTA+nU5DYHUw8VriOhMGsa6L7+
i7ycEwQtP+9BUnpEMdxSThdtCvJcQvSnb4tnzPclkriAPhnrw+uj/OyP9uvjHodB9+M4Ank9HN2T
qQcSkyOxSHVokGZ4t+qqlGGlK/cdTW7Wr0uJM90ljDmMsWBurH2eWOEi6lwExC/0Z0hJtFU7/jt9
p7K2fPf6r/dy5zy+BNR4RHIwzTx6y/gnG0nrQciH66LDbq7ic7rgGSR35U/P6QfEDzlF6ElGsQZm
JEDZvP/90aXHLCD5w5XGPgkhMwR5iT26LTnJQVIBKLGGNQUiDohpEO+3pTGui8mcjzwnMe7oRTe/
gVY/7swvv84xGDeFhZbepV348f38sl6RbaeEd0yCqc5rRGdtjOV+QOVz19AFiqRumZ2Zaz/9ebP6
uvzv5Dv7WQmmsX4Rp73cII/vHWmzS9jvsEvaLLGX41q6cc2undvQzq0m21GTFphHNUHRZCXFNVGa
2hl9I29RPuRgE5d0XvaZkxUYipGb4EGkldoSvf45jlPx5ctwuOT+vLVjAeCdvPylDHa0IW9BuJGz
Oor/aGvyWElX7qja3sfYLLH+9yB0A7ObreD1sV8eoT9fiOLk5BD38XGY/smJwfwUVmnBz9ziEuUT
RM/zUSzjR7u0t0vAJd6n18f7h2f1iEqV+nl7sE5vD9aymRuIzhGWpuVHhUGXtIK8YGBQFXoPkdLb
ySZd9+Sj3Te+/d/3Hfa//x4ZcPXLt7xJOqZ4BY0rdU6AmkBx2sVqeavr9UmI8POFelzO2GF93ivy
xpfDzL7jlugAp7Ckp8ZZUmbxtQWYOdQjluuxJMfLOfs8QkvYH1WXGORU8sEfEnFtr9K/6CsaDeSk
U5+cyfHeWPdgG/4+1VANooJBCgz72DuZaiSdzR4Cgg77dr5LtOXdZ4DeqZcCIA0I+rtIlWSDzW2Y
CB5vKM7s/KKKnNw4UB0AQubmeXGJBsNBIMDllPqa1bF/0rzRxSheDu5XqDhDFvZUi5AcJLmlIsQ9
6aObOpjlyp6gvcWaemDRbXfIID7lEHevUCGCr8JPmFrcnTIF5ptDHPZfOf5wUj99tI2lowHTgJ9w
J1C4JWGFSLDe10u7QtWNdbqju5N5Po9OhTSoGqYlou4WR4iVHLZTynGfbT2LW5KNtNuCRwQCZKAI
Ji6LCQZGaPtyUpEY4uzWNOYcMVArzXPRtH5/TryOmNn0TZdsMt2N3s+NP8fhOGu6AXV2bCZhvVJ5
DCiJTrApl8rqDjWN7PqLdV2GPYl8WUaE7t4PTxtYZ6H66o+uHH1IUVwXlwjN5NKTP9fddxM0P90w
ncrZaOZqZBc14sMdmK76iEceh4fFsZpHUtP9dy+xqK0tNN+BPN53+fdUcv04Z24Cr7L6dXKCFePs
MyFj1lHE6OsHYSf00nQ3v+zOWPjQTvJj/9V9Tt7YCGQj19t6LOX30VuWZ0+m6Q1X8sl68FM3+4Rg
d+X6kfX29UhKlst4Y2IgzTK8xQTCpnWsKo1+FsQDfcJCcxFHAJNq8IG2Cfsnrt2N34xTSWOIb63s
EbGzvFEz+YxQABujA4JIizYAsAfSbTFBv22uoosImCSQBvB3N5QqjnWOzxO5ZbeOGLZnrpDfjuye
j5RaAVRNsxOfU0kD+APxZQCx15IgDLVj+HxE8vAfvWYdn/JpgB5g5UJ8NgmMv3GPAc8yymr7QV+y
5DEt0qGOAKnJ5XwFdIGP3Kith84o9OdmnMU9CXOqVVAgykggE72o8Ma34Gl58aEJTXEhbbEtN8N0
7J9ttNaqznku9VWCaPKhdijYTWZjWxfY2tz4wKWJxEHXWFjizdZJpsvEnriZGlj3zEO/GHSbwZmT
q2DQHAlRXrXp7TQUBdhoJ2u4+BYLBVUvhZtYrobFs4yeyC4sWhkXUTYV4JLqWFPU2XBL65CMv35C
gTL0oaNiTPxkJEyUSG0jJAxW+hXiXU+fvMaivkl/ztELAQt6065CEtcGyUQajNc50jqw6JPRu0CC
YJehLgrjHId9atA8rERGMRBtPMeGvdFGbMPscMHjt8vNuDqJPBQp3Q+RCAiHbFC7wGEcYokbetrw
kNOtCvBuf/i/7J3ZbuRItmV/pVHvTHAegK4XJ32SXPMcL4QUkjiTRhrnr7+LkQVUyBVX6nxvoICq
RGUE3emkmZ1z9l7bRETHFImUIlRorW3KYDm0lVtkwnG2yhQZGZscFhePeFvpjzQMCMJwk9A4z3gH
R1SLrV3sdMY9BFcy5RPrcFZDtKqly4PdFS10ryjzzit+KDcwSecTZCEJS/AzJu2BBm8GrcsuAYzV
qenyFxaR/hglLtnrteWJmooute8HCag9sNuOVhVogPSRMStCLAaZnbKHI+L8QAekhEE/yeI1n5z6
SunxEPudMjn2VkkUjx9+CsvThnkx42/kLteVjUDXp8XOS5W3hvcE8Mp9bz2PE4JVzrcVBIXlvoIX
8xv4jbfTNAM+1mfUvGttVAiUspKIvUY6rvKkWRGHvtbIiJ0NY8u4jBib4nFPY6vd0evXz9rIFO7a
nrk1a0ug72TKVtPKEL157Vn5aAFEcyEsVJSZgH+zbrgRExsNhDGOKGvUv92SRWiRMRDNfXFIGNaT
ickkiRAXr1JPDbWeL/sxyW9UdSgxtOVGmBMi0Fi0kXLS5nZe2iat36GyHyEPCmVntIR+Y7C2tXNR
pca4oQsV7bR5efJLzu2vlgZfxB+zUT1JeCI8eNKNZp5pTBBR4bQAP3yHWlDZuK3NcU/mJrVwJucr
ZdDLN3U2UgIMIvNdErY4BBASyye3aAYPXUmWJEESLkEAkZGIOOBsVgUqfNJyZcQqKX8DsYbXAFLs
+dQm0TbocP6XF64uWviVtUGrUm08+3oM6+k+Lcfe8WkujA89AGJxMkkelh0pchPWdWYYvY93XHMD
KaY8343aDIsdal7VrbRhmN9ZQ7VzD1jAMtN2B7Ki+jhKgjk1EF92AnxXN4wORytgcVWxUivozOje
wchGKysSmX7RsdIOhzgG05QD1baDGSR+78s0l4U/Ri5ALCONrNtyJnqGZZzYCBv4EykQwIoac9qK
wVbb09K1pxOV7EA9GEeoE7usIbYY6MGMPGqKLbj5bi9CUMlqRy6FKbSYxUOL5QmvDyL8wrP7q6zC
UKtliX1f65NyPVfa3MJmLUBujpKNMdZjlUav0XXEPczZOodgfYADLxIkNcSn+bK5TkKbPQPJZeHP
tTwrvFK+EaEgHhA2XjbQsVYccU4EWuTku47D5woO/4qLJ99juGdQLH885+VwfoqkQchkARdGEt5W
6C2GqREV7MQmI3sw7Wxfx0VxkeojPsbRWc4JYSfgvfJcDbSKidVxV7BCXD6+E3c/GihfkuUd6wjo
fLiNviSjL1nRNMq7b4qOo17RclClGbB8dFrNUBOMo34AdGJR5KQL+F6N2sFwjXSLGcHzgk5o7avq
1DfEhqJ0iPFc7OlvqT+FZY63iTHSsu5Vcha/u6Xq5yM6HREEZhaeZCaMx2fnNub8XmZZ53seS/NJ
5eQ5vDrT4Lhc2e2OUSQ9YE8knoBzpiT3zhK568OFrV1fQzVwX6iAev0B5OMVYYgqEu1IpXPLK227
K3pEiXshDS1+s3Qb9iLa3b6B8uqSQBWmOkBjrjtxBFaU+HVo7bRfh/FglnB5dPx4WIbyl7rxQu1k
Lr168BPLUXadyo+2An6ikFTZT+FNV2h9xRxoim5DnvlnqUJKD1ApG+80yNWnfIZWAXcEGReHhRD2
pDqYFVHOM2IgHDAuFJ5w4LHbzYOjJac20Wl3eTJ2MRAio3mKmWXdGBrmD78okYbSJU8YCLiRzpmv
bZ16bdLmV04NItLmAGC0hZTQJqIyH6fsPZFpba9EwqkA5Qit/MA0TKQbMoQztoQv/kAuMT/3kIfy
dVM16C8dSVpNUEYW2fbFoMD9QzuXhoE1oe73OQpVG6tERrHkzSJEirr6oSN+Mwo6yxHIvVp6xH4p
vfxHpHQRq4pVEYehWz1Tfya57zbHNnOXd725aTlIsijNBmxGg2sLPyH6Cye8jUjLm2nEoH8a8gOb
GTixWhWQ5UYySkE76h5iiHEkoAbmfYYK2Iur72zsn4tle3ELY1Xm9lsUzB/f+SZCN0K+Rr/AvKsN
GRQCcCNyqakEaQkm1f6mOP+8xliM2WzNoaOpI8M4qiXhiXuI2+CtAUElQk/j6NGm2HZa4Sin9L2h
7LQ5ISRpCn+lbPVvOnWfvy4ZT8xaaQwwQcUM+/HrapOeo1xXSBuKvel8xrK/VVAUB3bXqWT8JOnu
697AUnwe9UEMmhEsqjgTNdU5+rrgP90hk2z+5VhHj66YTL/UOhIJOU7ceU06cG4L86uvL3qkM1hW
GZYbBnb49hb8wq/J3m+tKKZGTZ/2tvSBHooDsCnlIZVqfzJ5aLTHhvphCGUaKHEXMlQtGa0A3PJj
TzTnX3+SP3x9ACALkIH5lccy+PF2KyXSrIR8caysqULHvLXX3jD0u960EIjHmvDVKVP3X1/U+MMz
Rt9c/9X/wX16PMNBDenkTkmKMLLG/rXkaTCROYGACJAXle2mVdos9RUmHMTNANGCA+rF03Pc6rAX
a85qZYDprCnXSE+iTa1ZCeizvOvOPCwCua87DeWDObhDi6BQU55UQ3KA1UV+O0/ogiLSNf0OPdU6
qzwDOmFfaUHZOm25InyaVA1L9lXPqM4dBbZYM8evp5dRgKWkgedQT6EdRIwY5dZTKsm8DlXNalCT
MVxXrUPm6de36/MOZTkIbPCUQgDilVz6K789LMwVnIJU88EvikJ/VzUCnQD3Yij75jqfXz3C1Qyg
D7TtXcgZR5vzHOEXtkdkoDZIoa1njcM6MlMyODx3OlFSb/jmNPCH65kIJaAGsPOqf/eNfvteat9U
s9kUqEkjIHbsdHXCnHwML1pewARu2pQo33zFz7eSmZ1H43PRRGHPPVpMnQ6wrCPa5RhkNH7cumgH
eKac+pvrfH7A6XY4y8GCyDaNF+zjT6YB9JLYIFrfmWRyyXuX4qWhOoq0RnnsCnoCFgfWPe28fm0U
Snr59ROzTJ4+LmrUm7Q7aTlzPqGI+nh5vD/QEnrkEv0IhrPrDO9S6wQoOlWtHr++1B9+RGSesKg4
vtg6a/fRpVysJ6ySfFOyHW9itP/hqoocAO6EasDAyuT9P78gIKrlx2OyhJzm4wV5G1SlQbzqu5lF
LgezjB1ha8Vt7djTocak+c319GUHOL6ZyGyY7TDS4e07al9WJYBZChCmruRNa37pzfHbAJ6e3l9t
Bxr+m3mbDd10K2xLkdhOPPNeyTAYw8CDf+DbWRqLjQd8/DymDQq6HHQY6m30zddpq1hpoMIyJ8+J
0FE1GCIJO/zrW/aHp9Hylmk1/XvwNMdPfdHFUpsMmjARfdOTphsz8G4JNXNtqQ0qXJT4kO6MtSxT
Y49ecv4ORfJ5l2HUAIIE8R7NcDa/j79ZRO+pK0ka8B2JiL5xC2M7qpN4b8PMptRGKmmrSCe+/tZ/
eNeZb+jstOherE/8GuERCSZJ/fNHnWcShDNtqTidz/75VVBGMVflVV868EdfrUL9o+dcBcPcfNVw
XvGRc4jTr6/yhxfaYce0dH4/HWH50TMIYli1BlhXiwfOOsWZmDxUGAo2Ggil77aBX2mzRw88imQU
pDZHFLReR6sHr7BDswMQIG2FHzR7GwylNW1qTv77RLS1b2iKc0mHlpZ2i/o+TWKdcKxi2mSqHeJQ
6fNG/WZB/TRJpnJc6ADegqFD72TpH+8zCneqfRT+eL8UgPNmKXbkJ1b3rUZ6lm+rA4h/EaIEF2mS
PvHAQXrWu+67cnG5zNG9YdLCMI+t+Bc85ePHKFus6kkP/JhEQtPB5WbqdzIr9Jt6iiSBDg4ANjry
JrmKKjT9N/xC3nSZJ7H2k2Mzzl3oDG70zfv9h9cLzQOjbeaLOvfo6N7IXrqFY0gUIkr4DLly2hvS
Nk7UHra9l1CoDUgivrkTn4c6ixSFaQ6NNeZqx0wPIrtcPE4xoVPlnO5x+ecBZiPyRca59h32HfgJ
vXqIe+ziX78Lf/i2sHnYwg1O7XyCow0gGln/U5A8lLuZehkzfL1QdOgyEa2N3WQ17QuVYvX89UV/
gTQ+/vAuyBCNbwpk0mWC/fGHr5IiWppXvOcEbbq+YnV6e84ZKhGBZC/HP0FsKGiA2mOmEnIW7Nb4
c0ljq/WyfXAW1TsDBTOGS6nGerOh9+eaCLsWwyxt5yGlzyi0c/Ro0xUABfMtbi3WSgMqKEk31mht
5tokhA2qpW1v4yHRR/ZZOZ2B3ZXf7OmfVxsEEBwgQKUYvOvHLRElz12cQTT1lK63to1JoBWHONwp
YVLtv76vny71q9KEZKZ7DnLYY4pmBioljXEh+YCUb+daGbdhs8DiYyjtX1/p0wPLiYHCaxkuM9SA
NPbxB0zcAt/eQOuJVnsSDBrM5ZLWi68qmghGqYVBbQh5beil3Hx95c8LKg+rqy1iMWChSPKXneq3
gy7l+uKwiWbfQ2F3WSNhvW1cu9rN02xf5iWqQAXTbcBwwziXqayutJi4j66NnD0xJfJc4qCNV19/
qE+7o82Hop/N64syAVTNx8+kkg4OxFMjVma0w7PY7WwyezLj5Our6J9H0xQSyKQXnbJDT/4Y+2dl
HR6qSidZpUINuEk0HKp+64hcXzsMTx9bInse1dFa9FrW2KBULNOBQaaBiwdVAkFbZI0AD/a9mCbJ
qmnj5gdEYvelSqtRWxMTV7pnOjV6uR4yVb1RlLq/KFxJ2qFF7F604iRWz0Gop9iOMF2a2JvIG433
xEXpMO0rJP/AehnOIMeciSsaZVE3G62HDu+ldVjSJa1LDy9lTGsPuyQmKzQulhk4SdY9SU1DBaoX
DRon0ym6hkjeaX4DBZLYfhXnsXraxJ1ZEXuQ0R4fmk4CBUCRIfdDZvf2yvbydNoDX8BXlrPCK4EY
jE7uOuaVznXhTk0YzBHPwrtRD9adV4/9q+VWc7mLiwLLEquWQHzYNBP7TjKCmqY8ZX7VIFEug6Lv
2xfi1/UfDHakt+oxPrUrrFV0yK2+qC/bAq7Oit8oRPsMe/fNciJ851KtSXe17Nr8mdQmBjQged0T
+VjmO5Ng/XQmrRVud5MJb23jGiz9YsrLM+YxWnoyE3CGUwZnCrIeI2pvmMPh04EwQQ9Dn/KGADVE
L91KtafcQDsqqb+cxOZoPA6Gw9VN0dyUVtSoW1GhQw7w/qBtHdpyvicPTb3DdEcirjcuKoCZ58Bd
MWTBuYj0tCZNVQ7iIiJV46erl6O6Lr1m+gF4PdFXuMuLO6WrbWtNVJmrkEeYGfUqo2gkwMbTYX2T
qwAbAfclWRnOrGXZttOjcqeiSmp2tAhIg15oEwCrU7XGw6aMHmqDGi7Iqs6mEYua2+rvZtI2C4a+
RGHDNgwaD7sULqZJ1RrIFVZGejSxDmdI9QjlsjnTkMNZZKCP4qJcGvdFpYh93QoRrZG1DRPioa4z
gzAuVRPySOQY2zgfxhfB8NU4xDqkfPyd0lx3U1Onh0qxe0BXidk8Nqxtl5UduxVwz7o7Q4VUPqRx
rd8SdMoMVwJF6YJOWdq1g954116hx7epN3o2uSoifFGZ7r3IuR90msGe/VhwRCPMs9bgUfNyIfJU
kgGAaO3W+GhdJoDxapShEjQavdflndHvDIsJaIOP8Cc1RrcvMsPADltMPS6tuPN+0tZUYBH0dbsp
zZmmb2uZ3JhetqjGmwFe+CZmOMtPPClV7kNLBK/luaijV2XW0HKJi9p7tSq7fsxnes5E1hrkw5S6
Jk61qfXepqGH+B7ahA2sVGnHeEQ7t+5WfVLGTHtNgHiBgVSpDFrM2upGRoi3T4mbzc6pMEIyh5VK
130atJH+zc70eSleGoK/sG+oZIiD/7gUw4Aq8mTgcG9GdR9kPNtboYj5u13o82XYgHQNz4jLtONT
4SzpV/WML1W/jU2n3ER66dyVtksfPmWEdMpQC+6/Y4/jNa9yeF0zP92XdZZcZakuat81eNn9WDFI
1YbfFtfB11vFH04ClKaqAyCT+RYb5se7wGEuJ/UpHXy9SI2XluGzX5mlfKqq+Juz3C9jzIezHC0u
/DmQ7xBx819H1VQbovRinMr0uhuY5za8OD8IjQEcHiruCW+VvMSISOqGKaZtHlf1E0oI3p4qJ+1d
XXRrs17vCL8qVjoKoS0j7idRKcpdxQPZfLNRf658+LScc1EzL+pd5n8fbwyqhipXQjn4MeNXUGZI
+TlsuukbjRf7ohs9ACPdBBQkKqD2JGN12jNx/aYAXY4Dx7eM7jC92oVOyQTy44ewRGWwYTJ5pAWp
bAfAOrjexifDaslF7oT2TUXzx8tR7zJ+wKhLlfHxcmOP2MR1aHn2cU+Sq1oULyOW2T0WBexOXhJ+
83J86pBwjymu8S9ySsMHdDQFACLgKWpCh0xXqhq5VSEwVBfldFYSD7gG9+QQXj+71yRbQpZzSdT+
5lf+VNQsH4AWGvpU3eP+Li/vb0fEiin4MBNkQNXoEPZDLtSJ0czOM8ihtz4thscxNq2Hf/rGcU2O
ZPQUTOji1tGXVhVyenRZESeRZClzrETsR2QaCFQj55slzvrDD6ppOhs8mHBYzMe8UYgIpNAz+vTp
YiTEpiImGSGBmfbTAC+sO4W8I5/oN+TR1kwtGsHE8yaHOQzZ21mIzGsRR4RlEpN80yoRKh18KDOh
CJbQ7mxFI2RuTKxz7FDhlcrQG3acOgLywK9clZyuhfoyl4ZJAAPqv21ON++uFF78HKo6UK+S8vh0
6EvvbE56ctd1s7cQOLVpcemGKdA+e5SAPnXgINvBJtchSHMjctc48cHdOFqcrAvFEC+W5HDLyHMw
qdNMFCvtrxyEBE4SWRSqEltbx4j6d9rb5K3rciZJpR28JjrrUdTUV31Bbpo/zWlSbVwDEYxfYzD8
rlvwp5+CpwxupKbzYxxXI0wYWsyvNYXQmD8Vha0fRrIoA6UfkEahuPhnyHa2NgoAqmb2NTpkC+D0
46MNFjaZ0QpxgvG0FtW7SZ6GC7O68BVWtoAHW/1ugf+8l2AOYngIapkhIjSij5fEx2WRKUOQVC7m
+XxkHSfM16jOUa7IZ9KnUdpXkqAwIdNDk5KmplFKY2WyH0GCTjt0ZC6hqqoRpEqRNt+sbX/8cIRA
aRS93JdjeLdSD2CfTSqiWhuTByNm9J62vUPnyrbnb8rrPywr6GF5t1FcME09NiS0XTGwYztcywMe
mNR1fRDdrJ6i/6z5xyrehiifv/mC+h+eMIMC22C0x/aKE/3j7e+qFDijxTfsQZX1fj3ZdnhaQhQw
N8LUe5sTOqGXGwce1kNcK9gpvVCooPxQJwZxkvTTgTeSbW5K6WOtmqjIfgo3NHLmfQTDI5lqb6Ad
mrPfSLMeN3NRuxf8naazph/XrXsLsMJWgBV4R7TLKLBT+tb9Zkn7rGVZjlPAyjGDmbbBT/nxW/a8
uGNIY8937a65T2hEbWgSFz0godJbRyHgMMbrCknIKMninMg8ZIOtiePGloem9prd18v55/Pd8nlc
wLPU29Dhj041jYbBH1kzqinYBwnHWEZAK6ZT0Tc1PSbl47PA4vPipMZgCf/z8ZywwY/qgfscfDWa
kl2nAaVbAwOKrianHLSVXSKqZMCWxs8zjZ820KBl1gi9i+g5HelYEyRnxPsElIcg/MUurlXOFrAl
oAwgf+PFrP0OUPkVDaPxIckVtfHnZBgJSoSbmaB9IjLVJ+PZOc2ibDZ9pbSrV0pf7S3TR4dqXCW6
DktvenAmj/z3HH3vylZaGW5cVUU9nQ5h/aDNAglV5mhExSDmsd/zsM7nzUSuI6+GnlrfzR5/9c0/
nKFQ2THtZI+nkW/iHv/4wESt46ZhIiwfibFWBbaCT1aZQ2NAmDL3KAEd7YGenH7tKgTABVbWN8UJ
It/iNg0d+zoDQxBdcfQgU5xU6Ko7KOFYPJcT7uhAZA5NCoJXIe85svaqG8dJoeCyoybN347E/48K
+Nfyk/3vqIDVWx5x8vodFbD8gb9RAfZfpsrsnD7XwsHQWfT/BgXofyGW5GDJK0NdY1F+/RcUoP21
GIOAlCz2ep5XWpL/AQWY3l8mI5jFvsiAnCrF/CeggONdAAUVOtBlfETvmtPX0UqlmilkPQKpV5k1
qetwoC9UdQ9dbhJQ37Q43+X2t/ty+fcz/bvl6dOj/uuKhODxmDPYN4/XxqSKQIHC3Ft1tX4H6eg5
iQl3UNJbGXY3MOGuXNEB1hiMB6+zfqpGc50m4mUqakmdbWyaznqLLeuQtSAQa/lYGVO+ho0VrU3p
fqOA4ec5Xs84ROFGACtC2w5aytHC2U1RaKuo+NlowE4SoQjmECPeeUwEYYMEXCs3thmnu5bGzi3d
8PkqS7Itls5hm87z3VRhlc6jssHOFRJD3wN+MkYCoFgI5DlkqycroaGRGiC4JDlzP9zOu2pMIzBs
0LBGF+sns3uBsrvluGps5AASpmkdY913UX9XEmwZWE4xES6JPU1lH1+HEWEmjB9GOsaUKQDJHEVr
AkMrAarTh4rgPF9jOUPk0hj1dvZkumr0MToMImWOh9XUb5zqB4nRXdDPuQZ4KcYrUiL6D2Ir1a7q
tleumOkAXNPLBEqsMHYdOEFM7I7p55269pT23IHTsgmLOu6DMp2MN0wb2ZuszEXrAOgf4jsZep2y
Vl3ik4El3Ui3yTf0tx7i1vT2jus8zqa4sSTgy4iBvhzzjEjzJN0i6M62Tj3PhwX3v2e9vtfGqF+p
I7F89cgNUr2oYXpCLdo1idioFUkuUa+ceH19F02Fej33YlgXIDLXmtLjLOSs8eKBf9uGk7Hl9/N2
dVV1F5G6COf7kgizwtwXcfoKhLm4zBl1HKxS7dAFeUa8TRKov1kRZ1vAsdt+GowsaGvV2luQgGFj
eqF56k65s0ryOb5h5KOvq1Di/4AS26bKwgFlmNP2+FAm1byDRL5FIODt4bo8057E84gSGZiSN/qz
XhZrLTcurTlp1tCkSuqTplslcVOdWwqy6j6r6jXmlJn/xfYa550gFBUVdOmG76SoRa/RaD3Lqc1B
cREqCIYhbneCRIurOSzSoIi00VdAQ4NzZx+qncbwI80kwxdp98ZynZ+lMyfPuqvcQxs2LsAoZoc5
1uRWh2Z5GmvRszNX+WNtS/Umw+zjxxwSMqZUxAQLIzLPms5Q1mQpUCZbaTz4pSPKkyYU554aih/1
SDmdak68Kt2oCICYZ3sF3VegTFq2NpuExoywL+JUM27bBBKHVlnFnmQMxxd1lZ6HUE42GUTjF4DI
qDprgi/VbmSmNsaXOH7atWOh8k/RFe9Y+6I7asFrhLmQH40o3zTttMurkNRT1PbCbgb6lK0MQoTQ
a1C2u6YpMAEA6bzOTT3DjiasrV6a1bmievPTpDvDUwcL/iqfNLBwDYps6GUxcMEEhqLjXclSdqcQ
LYArkud0ZnqT2eF8cJk+OOG2XUwGK8yPLxgbLmzKLV/kzVptwXqH+nSWDM4d6O1X05DmwSsHZyvp
Kq0tcnHIpE/blioRERz8qo3RuOZWtbFTDYNTk/+n6XItExM8O9Xka48TA+wXJTZoiftiapPdFOOf
ihIB6cwSDCiiIazuzbJ7nvVCnGuMHXdOYz+khHjeweWUV9LownNOZNEZSxANuV6C3FuETFKz9Avg
0bS7q0m/dOfR/TEpZYo/pumuRC3EQSRlfqmnWQ/QFtNxaFvE1SdYtGi5AmsOxXM6FHLLHKd9x5Ws
rZLJiS4sk0rATBg+DnpbPdYiJs53AVV27XVL93wbSwuOn0V3G3TARRsNt4puPoyWes+sqaBlHYro
LMtJ8czMRl/U8L12LaGsn1iQUPaWmxJYzQL5BuPROSXtINwJDQ8GBH5oMKtSIOhfke6n7QsHvXXT
d8mp00KSDBytyXeGI3ivZdGjp5a1sVONctoSCKIxXAizxFpVUy0uBMoa1MRjDXauFt2T0zZassnD
DtpoTcM7wxXVqrfVVI3c2aZ8NwWhSnOrG2s8iQ4nV3xKSAkDN0zyV70F7JbUbnVqiqHajZ6ZAcx2
QufF0qIKllmCwceDsbbCz00vojWak8hq0CoRMRyEVWSdobQXV2GTZxdmDho/Gk2FoT2hKquo03/O
SVKPa8vtwlvpdJqfdDFO8GoSAzE7Y3zSzrK8itJOW/NY78lvSsHmScHsxmqmDSzwOVigZiTCGn21
hgcKTtOblXWL//KyakIA27LIT7p0CGi7WDghAaIYZCZu+lhPz2gsh+91ZfaXgGsHb6PBNZ55a5ho
KHPPUz8MK92cmE9UWYepR59z79CF8fugSO++aqTHCdozn6miq1O9MwexqkljONUhqwtSC23wRHla
BE6lFTk+zb64EGlovigTLC3O3/NuNPsbvS7Dk3iiGRVRTq9Fks6EhHdvcRHl55KBzBp4nLaR+XAC
+iVbp0bWXkqK7g3g0IcGx8pqtCvysrD8xbspQXIBf1sE5eimZ7mqwv8ve5tlYgI2i0AFM5+it0Q5
KpQ2qELaAAXk8hsq45MFQTm3iMLqcm/jFfUFcbLJeTYM7b7PwoPLDnTGyQAB+GLEXEHj3qcdLtkg
xx1yI5xCbJQ2GbLA7Wd5HnrZdVsQIsMLER6U1jMeDM4dviCG4sJyCWSfOmtX9Bm0Qbj7E7ZWRV1S
cB33UJPwtM9MLXzvHEIPACxUpwpo851mimZX6SnqftfYJ/CjT2st9+4xaoqBJVsZKUtkN9WEZ6Si
H68TtcktuA9qe4LCx91NjHao44w4x7lGTQOyMA1maY9nZq0gy7Tf9bwxacpXs0ew/Xg5AaWpGZIS
MNqqEdHZ2gJ40aHa2QA+6dRMKzPr2NXwjLAl2db50Fhke4MRfZwR5+5ANlc7aQ7h6RIufIj6MX2I
lGTeSOHWfsb2d9qgXMlWtbcowGnvnZSjIl5MJNKnjGslUI+Q3uJQRNUaSvRwNkSTvTWsuLk27eGq
Hbo4KMvoZpBaue91d/Bn2ClbzygRfwCwWlmDpQZGphPXzPKzJhm2Rg5YpaeVphgX7sCA1G0N8wAH
hsRpb2q3s+VcJqHm+WTJwB13szeQ7OHGUjJ158TlLnONBIUnw7Oo/cXen3gBtanCFMbQcOjrcten
iXaujflD1lvJITbD6xlE/+1QwBdheSlPzF5/LauhOpEAmelvGveCufFV1M87Ypgrv1Kb1yZqoUpC
MQn7Af+jimE2jNMrOL7mGqded9W5HYRTA/D+OTtpet93bJ7SiCpWx7o+bQkvT9UhOpRear+FhhRn
cmz0+4RU5QfCXaA9p5Pnz9HgkhGVlvYlBPThcjAmDI89/JgAU66HfmogLKVMUnGKtZvYb8DPToOy
UEJXDwwXRxglL9x+5FjrSMlT1u7qMtSKW9IWpK9rpboaSVnZGtCvdWVKbjJhn5F+kdNXaNato+QH
w5geUxnbDJW9fJ9qXb+pGrvyPbXfWMK5YaVDnewkxGw47GR9nL6LppvBWhmvWWc/Q/C+nSpxNVOL
neWZ+1PYxjOpwuQjeDGcxEg/I1PyVnDIPimSGPTm2NqwCdSA3JYsUAc38T1EOIQq8PANUkZMnPth
D8S39i0NJHaeWx3w8NbaQBIugirVM9+pR3ExF/NNU5XuhvwcENX4F2nSaNwvE+/dyKRvas5Eropr
oeuxPxXsoGYnljZM+KrYSbISZCn7PcdNkJtcdooBX6pR6tdsYLQppzyIDDzbcSnFLXjz+JDZobK1
7GwT4RC0GGDuVSmLM5z0xT4SlST5CMaoAYuHw6irX6pJbq5Sk1bg0PZI9ed2h1V02KRicDd5VFjX
wyheDRR4ZCe0krLJ8VuV5uVIT2SRbZ/09HPONc9k8lsAfnci54cjFLkbm2S8MIvkBMR8u4lSdz4t
hYnhqVSa+DDlJE3geeKjNBaB1UoQ0bm/yivWyMpGzWEq5kE0RnEZJzmpP60erdI0b08k7kYXnlVe
PQCGxFSUzAdMz+6r11YPc16+YC4dAqOmwFkZToERQFf7FxpTi/7XyG90XFi0vFydB3W0ml0pGrfb
T11l+vCxu2BiKjKBdTK6FZKHbtfV3s7rlN1UMnNbOSoUeEbog+DRo8Scw/Y9ylRrjaeD5Tip7MSf
Wxppeq9MQSPVp1q+DxGm7L4AN47pamTC0nsXY6x7PxXixAKQVYPPtLVeecyEV5oWjRsivottYpnX
skDiZgrjqsm8l7JRb/I2jk7MirchmSkjCaa7AWuOc9cytMextBNIxO75iF2s9dxqNVjJD/IjpnN1
WekcD6s8aOZxS5u4W+PXYr4BTQlCO0f96uAV2h5IQu6nulMGnl69ym4ubrJIZ8RZWurWjLKLnJcv
YGeBtdxY2X4ounAFXe0mrzvvhM/0ZE/3QFqmTalVFxTr+nXjAGkj9Ru9zgh/riITygW0/1TpGVUy
kUwAeLJ4q7aTBnhnKTVHmrOtp0WrZqZe4vP1G5WkeVjWvLBCNGmgJ+2SJ8EXWDdReiKKrNjwAK3t
OM223sgRWB0PA/kpG0kdjvf32puy7GzA/b7KvYgIbt2+w1y4g3bCjx7a8yGZqVxn1WtJO4sOQMuw
2FWxcs+Zuzv0hj3ti7IIfzoj9TrRLd0JfX58L5l8aLLuxMkaojbo3vuOVxmoGWY3UKxBnEBCFLpv
GkK9W/j325CR9RmTNH3fos/ZYHBBaUQt+zYbk/g5G+ReNGk9/T3Q/EdNQpzg/Of/Ln/mJwefJmHV
+cW3/O8/nSU/m0pW7+2X/9b2rTp/Lt7k8b/04W8GnfmfT7dELH/4h3WJfXu66t6a6fpNdvnfnwJ8
z/Jv/r/+n//n7dffcjuJt3//62fVle3ytxGhUP7eEWTI9VuvbPn7//Pnli/w738dkjbunsvk+dOf
+buNqNtkPSO9pPPHTIGI3v82EtW/iNFDq4dwCjMQ0+L/NhJpPkIWQlmPvJFAx2VU8Z9GomX8BSwP
Ni9Ws+X/+EdBz5/aerQqTZPJmoacn49wTBw1QyvPIxgFgQO8wQtEuXTzVYZZz4Syt0hq/oe681iO
XMnS9BOhDHDoZQeA0IygVhsYk0xCC4dDP31/UW3d1lMzi+llr67VNdbNZATgfs4vq3F5I4NmfO7m
+RPBSUxifuYWhBMCM0U4U10VgllUp5FkaqLj2f3bjdloRFGJMemZiDI5+vd1ki/qNM/GP880Z379
bx/5/wOeJPDpXyC/GyTLFYLvG5MMsOi/6As8RlZ31TqSE6Y19fdrItNh562ptR7l1JkAakWZ/ZDJ
7Z9cCq7+sjIzmiVyIgMma7OEThY3MwnQt1eZhqNok5e+6rJ7J7YqOr2aoTyRc2fmYT8TYK0nPYuh
gUgyO8z24hVbaaKxImLBK5O9huZG7hVLHrnquq5x70y3Sp1FgrGwmOrHqRoJYvLULSGG13US91Q7
Va9U68yIoJReYmVaZScJnO5LmLK0Gqnfgd4FG1riGOoZ+RdnZk/8DImW3q1xjaSpqJ5u6p8MEVZK
hoppyM3omIYbUIS7kOTdJe19avYT2su24O5RLkVACKNi2JyCL5n019574GRCKlgrEjrI5CCtJhgx
P5WbvnIMtXf8RJu2gzd153qQi3e07RpLJ6LJVWwccn9+oILlUVJWd8oxhgT4SuvuUJJM8JG7eQdy
RkgaHxIdXGgrUwMQCP5r3ctuSD7sdervx7Q3hy2NL9kYcueNF29lh91wcbKACG3VHOA0F/84eaY0
3dw6VIg/jY38WmWjSfkFqtyfmI4khJHpZP5KggUUv0Q5PRsYhLUACFf8TXBjQ+MVXRb1i5ZfDAYs
cW3mWpzl5EwYkcuGN2Dib1yZKBeD1s3JmbX1aX0uzMScHl0n6SnjRfRGc5u01VWvMs5+eGqQsMYc
CWg1ZWafPUXaK0q7xmtCr4I125KCYL/WjfC+syle6AVHxIZ5LE/WJoCoG+uQ/4b4dKt69vna0iWJ
/Lqbr2ud0liu1XpOWmc+etZZ08BTdwTRjd2J9Wb9ndqZxxgQ07ACvfAbteURpHKo5CL2NhbV2V9T
W6UQq/i0PxanJyiNlC6Aa3oAcF4nRosoacpti0Fn3FHxR/6BRhmGCFkXKQEhacNZidRPl2arLzGF
QRllTgcevEUhhy3snWaB9gZlphGsXq6UsniW1U1RV3nDvS8Nwkpgb/u3ODfoSiHLa3o2UWK85yXd
uJvMm6dPCw3iTFKO1nIj1t2ATK8mvfew0HOCah2o9JcyC+N70NK+pT2uXvaUfnreLqEh8Le2l/4O
DLJ5dsQIrDHEI+8B9DbhJ3NyImN3+kPjhHO0KwsBSEJ/AcCl9wGd56n9SjLxM+pYvuVU47FDuNR/
ly1i14M/LGrlxdZGdRRt7ujEr7e0WblsDX+WAVxqpynpvfvDMPb7NJ3JW/Hbtpo2uBtoDFDJ7Ea9
QrJHGEPauIFhxwhEB+qszAilhrkciH4wqZFRkkE/MTT3l8vPyA8jn3fopU7Daqi5vREpe/C8UAek
AJ7g0K7Zj0HgNgrcnHJSP1Fx1Fml+iNsxgu7TmpWOYzYx4R05WJX6S4b+YCFrAnHMklUwFUknnvm
SZLsiXMcQlckGmoWd7kpWyZ3+VPEoqmjeC4jGpWs5KExDUATgz+vCMgHgRFpbfaJaLQ668YN8dDQ
WNT1bwVnqh8UImMZJQJ4rjFbpK4T9dk4mSfdrSpAztk/JvzveJM6cfEGpKItW2cuScuZZ1nZG6oG
ksfU7/MxoMqHMh5DeXWN7mFpJb0GBOluLAnIj2wojumHAg+B/0HnA1NMr4dB3RTxLJAVGdsLqY9V
s3WKNl/DmsgAd9sXRgUvYvfJJUPU2u81Ern4hNwbZFL5RUYGDEjMlxBd+uwB5VZgcYXzIwbfmiN9
LMfx7HCSVz9OluIa4eV2qJgmUZk/zMTZW3bCX4+UbJSEguVOZYUthWCUKwqvCidmza/CK4y7bO7b
IeBEtr5tnA/Zhqe631BAw1nVZODzm8HvxZOfOf0J+d7yki6kAfOQg+cxlnlXl1aNBxHP6pd0AfEH
ERQ4ekHsvQmoPBR4c5VySWrwC7h5pCS8/j12yy4qObGp+JlSojsrlBwBle1UCaPFsjaFjBPj7LW9
+lqoBHMpyvNVs/HoyjKB9tt+IXXQ7V8yy0XBPqvV5mEfXXuh6Zpee/5T2SC3Hp0gnzLVc5ZRShfz
jUiLbIa+tItvyEEb3dboDaiuGxXnIQ2W1jMtN/x0SRCbd+yHhS5FVhnj3jErCo/sBIkz1SGLtwQA
bwPQZ2uPKQDoXIfuNKkeZitTsCrY/Yqz6Br/fup6ss8qPe3xh0/xPdpqEr4KMCsRGHRNeP8hnfkf
Tc3/fyPxtf1bP/Xd37/93Vf7v2Iu/m8z2v81Fv/boPruX4fi/6TWDfcfBk5OYGVCKTDfMaz9B7fu
/wM1KgYwbKXUBvvQ5P81EkOgIzwjCfEWH4LY6jZH/ye37vwD5xi0NDk02EMR1/5PuHX8dUzX/4c2
Fu2kzzhJFhh/Hv/4F3qdTmkSudc5D3R/jI9qqAK/XKJ5ct/jJHW3JvON36mdbu7YyfbZTPmaNX+6
WY41QJROUBp1+uzbywB+qaXFy5Q3kFoyWPDFTukzAuCCSjD6VklUx7bDWQbaSs55SzyXICk0eybF
zgoNC3AY7zDUMqVxaQKGwdCYjIfB90jNeu+V3dBq+afrhiNFZps6jYuNNZPTZqksbBLiyr1bA2N7
nB00/UgIgZi5SpX3IH1wD+tNMwgKojiw1NyDrFaua329prw5YbyaOxELGUyEWy6uRqT73aT5rNNa
WBX5US+Xj9mYaBzqip002q3UcipdKyQ98TsB+XtBqjlhyQMFXMQnJp9NrTbpdDTaz76Hpcu8dwdq
sC24hD6G+qdtAbVItNIGES6FMPeuX1HWcoMNHHXsBv1FltWuVtPLUFjfa7qSkecXL816FIsHzFb4
W6/ozyUHpJmThqOZ88kvtD11BgE5LNsBj9YRMwSWrTzdW9OjOcfHKa3nV1eagfKeXf/qyo7f0/YC
wndwN81XCg4p4DWqYVfUKb4UN32gCJBiNH2PBm8nRXXW5890zP2HkqyXVyTO8pnWlOFOh4brOfu1
rv8kHCACAnwz+nZT6vJDWO2xLxrAj6ecnI6KiH7G94n2gbRPQichVyzuGhhNDFX+n9WD61YrPZHz
SOlfG6l1Ot7USDSwmQc66zcjGOkrNqRAThVh+jlN116ePta49ycrl3/o7pz+eu1bDHJmz8tXV+Rh
Env3Q17ed2IKSvnAmrnRsA1RkRL65pyEFeNUQJAq2gO3Ws/wMxviD55dy1ev81C/LGWhsLTU1T5r
lpzst/gWusiYOTQGRVwGIz3tBIDkdv3CfhtN3Gxr+SCc9gS8OAYVg+6tgjrN/UtswNlUlBoP2b7K
7Qe4o9em4SNlfSqKo1USyl+Aa/nObmqqA4Q39pq71jnETo64gzDu1Noj5w8JBkIVUb14CBVt9ycn
z6tpToVbXVUFGWu2oWef8BBvl3E8CYcSLqLukG49ZeX3mpySJX8R7YkfvaP5hdbPkZCa8XOt/vjq
wbFyzOakyzW7geCo1KAMqDj5wqAWuOHvbywnivb+QPWhaUCKa6UPtxRJqso2OYXm6BqB+sh7W8Cs
a5m9yEW/79b8bUm8i77ClQgixJ3AXHz4kfmmrjiWtJmdkdpCXrTPdOo9tO7BnMsDKXQirGxjX5Fn
FSSzB7WSyxtgSDVna857TWm/c+ZmJ6jRe3K37kw5/E4ZOF43pNG65O9Nsrq7NNUjiRjfh4TewDdI
RB/28m2sxOasbes9TGVDJFRcU4HAuRHVpvGcWuN4hBpW12r1h63W3uJKU206TN0M1aR5QPl+dy+U
/dSZzWPhTXeF3+3yMq9/i3WxXykjQFE4JNZGivjZNul0QLbAF9Zm6rFAQ2qr9Jjoaj+m2t1Q6GHn
kdDpqs8VHXfACtriAv9jkDtaxv2pW7SnuPcA+PIPirkDAvz7aPbGZFuz77COUyiXDBQZgAXT/JFQ
lf0V4z8iANqF+4bwJk5LMn/lzvw+WCdatlAYD+ObR4ZBhDyJBK94ws9rGxoMZrf4y34mZUaPCY4y
oXnJslr1T+Yq92wQFcDc5zVRpnoUC4Xu71TNYwqQPFCkblNWQalBrpaQuAi217gnxsqU75XwnlMD
a1zukzevyVX/HqVnBn5TWoFa8eOTJRVJ+SZc+Z67Jdk58TtCQq3zvUeZ/bQKDD8mZZE4u83CS5bv
R14OVqfaCTX3mulHi3DKwd/15nfT4bfn1Wg5IeWJ8upDlYyfTl5Ru+XF+zIxj4XSt2T1AUXyyJoI
vTi4KUYwMwoHPWZBaJlb4jxFV3cl8X5zfJMrkTquL++K80y4xPOseehK6DFYgmJnr9TP09HuwkFM
j0bsRRhCz8Jbz22VP8IcP5HjRASbjh/n1FbexW2zTzWDhqfDzPZchmNHr1/3lImzssPBwZudHoW+
sl48eFbyUZGvmEw13JeHEvlsWU94M3nAiMXXk08LfYDAFUQE0S7BHDH5/tWnXMajSaQ7q+Q97uWn
pnip5XE06UYBSB/o7h0NN/Khl1OXtkstucix37lkmtNq+5G5rOvyhYjIW8LUAmy/nAiNIUY2MZeo
1l2gjZgJlxjyLUuLe3FoXIetpYZsBNYhMH2ip3c8a1PxIPizD9ba0pOXJOueAKugci91Mu3clO0/
SS+A1ERj8i0v/o+1dNuETmPP60jdZV9BiVzuhjE7zbk8DNiKk5YxA1FcYDfjeCDMkG5wLKlhaxUf
jdY8IxeEAG1PM/1uMJ9xSG8IHcPuWVudbdM349NQG5jzvB8xF04oEusH3uytN/yWX68/Wrz5KNJI
eV2rztkuwtBOJLOyQ9s8KmTuBTqpulr5QTcMB94MpVNBNFhT+W4k9IgRqsu7SH7lxtOQ8FT8Mvr4
LOf80PgwQkRhbDG4RLnbvdtm9YwX5MGQq7GViIRSGeMhzOQC1V1mO4ujKu3XrcENT/JT0K/mqXXm
LfwEjRVBM7QBttTX3hkPbmXx4bcYBIEu542Oqjxbybv1jFPT1NchP1iGyDc6ZM9OEvcxA6A7dXGs
3XFfFu6GBPUTwQtMB81gZgcuMcHWFW/z0t2tlR86c3ZtOlJode3vaHYb0kpCf8kejEo+tWb1sGgD
hSzzIxaJaDbj6sOku7AcnKdC9h+6/lsRoTI0v8S6HCd1QpGV2EOQmvWBRnGKuae9K8tdgbVZ8dro
jHU1he53I+U3glyIV4M3Oq6tIKsiGAN7eaPyLpJYH4p8f1Nt1VAYC7o+zX+FgA286UtVhLN28xZS
N+P/OLJS83Xy3VnhrNvPOdR+3cz7idTtJqk+89uA11NA8wbpj2nttmLj5EGrRO4RDosJMSGj9slY
S9Iisg2uuqcc+jsCvto0cf6re7xKQ0Ee8XTOgMI2bjde8vRgWO5pLhfEipV+YdfHK2V9d4MM/Fm3
mGSavdFrW91MOHXbfUsOSCDaLKQ+yOAVfnAKwfg2/6lbuZ/Wod50AHzoWI8icw4luC46sXmLmOEF
nVDUe/LRUHcCPnRNxcOQ/bq0+mAK5rTVjyoVR3Ot70mrIBC18oBY6RU23eFVwrn6tLfGMPcgtnFE
Hy4F6v6rNXaHjNHpopWoxQIVG4EqODjNFCrKtNICEWM14wpfZKDPzWbmu8g9dDK9DgtIp6d9N/xz
ly3NXydeX2DDaUE0rYAkDvfRR2O6p0qJlSIX943EOzVSdNt2fxyPGGJS5kgjwh+Y5dpjWfuf80JK
h6FdRWdc+wVqrcFBK8PYZnGoUkzrpY7whttW2fnTsL4QLQKswQfaqANGMdIjAcncxrujJvJodN0r
tS77zF/eaBV6LVxxV2aUa3sA0IK5hiBeacJxi/ROoMMQGgkWBiqdW+NT0AI1cmbPG82BrauFtU3T
XHAQizZq8/QkHT2CzMXuTd2TRNqEgvk5B17ztSJk0Xle+Mg1yiNUxaGSr/V5rAWhtj0EpDP2L1Q9
MusOehpNYHg5xs6NntgIDfovlbEFTIP+zejafdBNDkUxG/qFCEyLw2OsdyuCDfRr3VKHXLo2+Ys1
AU6aKwDTNHmCC8n2iUAG1hrmHjuOfSjzJMz6+AnsM7kvaXIKRtW1L93aceKmTTW5V20hhmlec7KP
sJZvLQJ0Qh8id111i1l6FyPLJdDJC53a37pDyegv+TBoDX6bgSDvNcGqN5r0nK/9vF1i87B2Zrt3
B/t51rSL59FvxpPDE9k2s7ftNHph6UZBTlWv+8Zj7WvGIfLcVHsj/UEFee3Gn6hC73PyVTY3HHBj
iOK65O66pdREHWjDvuWZNhwHGG3apjkWfvyIeJQg5qZFLU1yZl3X990Yo/GrfzIYhrLrRegAwkQY
qbWAhrUvgzT/e0B99WPYq9p7dCkFRHbQYcboJk1zDSb3lvzfaOrcuwShOqpkMsA0KLPBPzs9F1mX
aBuPHJijPVrPAh8jWup/2tv1PcgvyLP4GoUytw2cwz6zhBZOErEn4iIUmmNnHph/dsj9OPzaHE9+
W4NwrR5f0hb8GAvLeu1lccjc7kHp/hV7XJBmKDeK8Yc48c1krcPG6RK6Uoxf+I9zvTpXd5DMmrws
giJaMi+oODE0tj9guGCl5uY61+jsUUcPUd/ztcVr7QTUtKnt0pmgSTYRNr2uPttOvE+d8Wi2Yr8o
99xIGfXEO5NLoU5F9ist7wPH8h7b5C86mLCoi7/daEMsxF/4sfai+vb812QyXgFcnzpQMXuu0mNM
YThM05fdqc+mUh+uNjxmJr+9ZolrlXYEr67OV5vwKuhZhG+GkXnuD0q0oYklNst+Kpb40w1TRpQI
Uz7CUG9shZCPGHyEeTkfL4NEPqxvnW4n20bLmNoRjORee9HA9TaEX4uWIiiz/GwNOJhEp9c9s/tr
40onglosSflUd2up0oubg0BDlQUVoacr0u9V118VV4gqq2d1Wwmz4U8618g26xX5c+bModfnOzH3
xyZJ3koKjZq6vMS2urSiCO2SYapdf8YMSoKLl4I2IyawIQ1lz3UNxc6CPEWLp4d6iaNbyx6pBQfn
tQrwjOULHvGIzmgkBTb5zRhzjCQnHWC8x6eGEoQ6NL5Zln4K2su1foeC2upO2gbwvAztdQRU+N7l
qEPoq+o3iCCBM+lTc0WY5MZnlvf3WRrv7RVZ5O0iEY6MSo80XLxnLKtUFYv1WFr+rlM2T75xrA2g
cOgVKjRebFGhyKlcnGUusedGSKVtmGUFmRpmQO4ChzYnVeEs+45gejcBHxpM8bbmCQISC3jDUKzZ
LTEL/SEdHEYp94t4Bn56OA4ZN2HfHgYTSGOONXDtocDM5ZdnOEp67GLj3mzNSw9115vaK2w5Ujet
ldy4OU0dKWPrPlHtcHabJWUURZgC88PWipT5jYloOPtSfFvcdb22hsbE6OelCixtTOwLMke0kWY7
G4cU8Pgy/VNSTjs5nRikzWMRm5IS+slGfJcrsFzQjCdTtjepGSIu6u6OUwvdMPuGvelHwpeGXP25
pX/4808+W2FR9c9pNl/GzPzb1BAOXjPJWxSl1ga21S0vWENQUeJABGiS3Ly3fA19GZj6kUfhsGr2
uab0R3JiTvy1+4DMp6d64RukAdkgIZBg0NmcryMWubGm9IAeLLrM22vJN6/RjD018i7Vs21ROQ2C
FK8OiQB1Qqu/feZrGXqTDDCtRiTJvJJhHHk3QdMw4Y2xAXMu1DzogcGKbObLe1t6h65dLBI0lAzt
drKOjmoeu6HIzpQtLpGb1dsJkcCu6ufjanIpF7OLR6POi2fZtV2I7gVB0EQ4htYW6PCAgjZZNX9X
DTIwo+3v82HZEnCKpsq12ET2U+9SLThujUpPtnqc0GedzTz2/Zg4Fw754s0TAHs5uwDn9cew9Lec
LrB4Eht3nZ1RWln2y2Ww1fyyVNnypZV68lvUgJ3DhUDpfSaTb1P02Q7/brwZCrsJvJRlC1DkWLYd
jkoHQdirbbBHN3GQtLhGvcF+GlxC8Pt5X5ACuhvNg5qtXzMD+6BEG4Fy9jA39dbM1+2ImWahPHW9
S4f2TTP1Q6V1jxMv8WaU6SOhvPEmie1fcod2txnFdEgEJtcsP2lkwKAcCyxb7VCGQ/N8mxjcjbKN
fGt49OtxCStp3rnD9CMmyS0qm8PYFafMrcq9WOPH3JJ3Uhg7fQaaWkb+7djz6Je3zyUts8eu0iEm
/XmrU3xBm72ZvZXxh8rns+hJaXmUTr1Hk3mIYye5Akw5BO5v6Dtv89neuK40Ple1EO2b23VEHWLY
yvJiqfkui/+05tMyWIgXbQgs830hnMV+F8ByQHozzTTemF+yWQtWbiWtTzVY5DiypBoZRdZ3MI+j
6+p7wwABcU3j6DbcfiVVjLMhn8ZYY3/L7A9NrxC1FbAuDgM6KD3JCt4jDkiUhM7nMmNeQegXOR16
SqOvXIAVecrtZ5W4oc1Z1nPFDmAJdUISS2McPQewJwMAUnq+T3RoHIY9URFIgonugNBgv/giENNN
T7d4b3Ock0AaY4/QrIpNutm0lF9s6v5DaVcFKL1Q3dyKyOHiWagIWuZ445C6bLnY1VHa0RCvJ/P0
XlvGr+Ymv7e3yhlJRKbxXev0977kAB7r9bGt+X3N8oixrqsP4KBH5doHJ9U3GsxWPu5GH+3txPmp
PwxV81lYuo0aMqZypTz4Pcfx1D8hmEb6/dw4Pjpbm1R/Rua5vxtHa0fmOIezv6vn79koP5WPGDZ+
dwAlkKbCZ/3FlBRqgJ8YIMJqTQNn0XeOOxwLeoBo9ahRZghkq39F9VV67wulW3H6w5F98rsxMuDL
neJDZS8gGmgSdi1Qu06MO5jCRZX2VilWBsO4WL62pdIRSK1Wpyr5bSGT4UHvOqIcmkTf4WtDs4nv
hfSysLZJaiaW2dA96uRzFJTpm4tMlCWXD9BKjiL9TAWlOuhEtfG+NECQC2fYd5W1zzR4Otu5t+sn
z/wqYeoEmnTadx+rkoW+s3B9iZGmpq644k06xexsGwaGyHDIEzBv6fQg1FIbHpwV7t5KfhqDW5DO
qXt0mGEukwcbhnDlxJN1dii9FWKiSrEo6eKN3oiNI9/keKlhQeLp1UBgTb/3DJcgi6ATb/V0nYik
9qvXZpn5cFVgOWt1v2oDUh2rPmC+K0aoiFk5O4cgRCTARysbz3rXAAgn4Wi+Z9ROZO30XIrPEsI8
H93HUVl4wuoNCcw00eJB+LAyD7XoeFMmui+DTV8e8/PZKrJdJstT019jf2iejSy9VZrtJSU9RjOz
JfqhGz9leXwSpkOsubYzxbLN7SRaCVQphODS94K+vpepS79vzCX4OFnP9bBuCHus7pwsSvrPQWA9
vvj9QRtSdm/i4Om3GfUjHI/RndmjLONUtXerzkcHOJkeC++gsvWgJUcadLneIzzoXhbV9Wu5Xkun
2tr6p8YVnp/b5jgnOMCYH9L52RrzuymLSn3hAoHPhyzDWJIVxG1LxPs8Mre1kGKvfYZMx5xDP5+R
7ZLwMaMUWYJEqM1Yqjvw5Wa6wc7rxbBZISdzq9fJPSnCUWmYu9zcp1Z26eSdXcBgNcWMmp4xCWQt
88aQrIaDK+2rZFiK3zj+N7FbR7o82fXJLu8chk9t3/RARVszMzZN+3euX031JuIoE9x/rfsoK37U
aO7iDDhElPtydLZ0iKSouF87Ax9gBtEx4hYjUC3y1t2CqbKZWooNBsidSyd4bpOd9KcPM39YFW6R
W7eXhUK1Pdf1zsuGAHi4NzlYMs4osbV8BiZdeUHq1ihXq3uSlQQsBdyHh9yMUmFNaDJMqgr+z6oI
GYFtT333bcG/GDXrsC/YvZidiEFfD4j+MKwZ4a3CKuUbLCUVMDnKj8gz8estsBl5u8abMfUEp90A
WZNy85TIT3SvOliLYjcrz60BXlsOZ0Ut0r7W2ivWqa/JaT5xrAFkDm9EYsi3fMR2gNaRidAo2rvF
7z6K+X29edx0pb6bMjt3FV7coQDooaNwaCMvxfXhbSvtWpDGdcPH/WXZda7GWUy5xHKNdX7p5VOn
QJkyLEtro0E22QsJBtfFtc6LpOh0VrtZEBpHi0R6Q3yfC3gIuSo7qnKMUwOsWstPLl9THVX+62K8
yvxiEh/MhL5ZNWyXPKJIKLaxOFfmeG+o78nUDlnTHYT35ffZYw4IK7L7WCeg2kXrsy6UZfcRcwKF
vIe0RPkdpfG7mE61/QTIfekqk/G7XwNhIzlHbA93JvuntUTCofXmh29PYel/0G1zxkcQUgGA5AHh
iis9TpPqkJfrHVVgP3XyxwI7DgdgSrThqFxiN9tKt74AF5hAUYQyELx/HnX+kkrPgnrC82Or4lrH
XfHhUKaH3h9pIbdOlEOTRGu6owtp42sfrNm8US4kkCIFcEU9VKxbmtwekgo7lu5kf2MlWc0EbefJ
esywtvRFspfK7MDl6n3iaXSH5TzM0gCcBg3F6+nuRxeHYn1LjW077Q/FE5d6hcbVdOtSFr538lAs
Po+r9eXovOSYYx8NwKHZ736HXh6WHCMCprAe1gvA3wedDLoeSmSeH3w/1796W3P2ig6xo9OxURKH
Lu2vBZ59g5Z2BikCYUlGpzq4/nKnBlNGhksHeh0nM5BgKh80G6vMwPIx2OmLLxITPTggBxnPOm+V
SvZ5ZZgPdMfHeISZrq9Tiv9k0bCrVZn55adrBoqK9tuE/bhKjiSyjJYJ15QFi57oWfzGXujzCPnr
KTeSfudNPp4QtGo2Truk2Log76FVdfvWnd+SmW9DTgiIrO5tmrw9gUJfvmlvC8eCx7bEa6KvbGDi
5lHbFGK9OqM8QBBvE+LzOpUeWqGfe1+/kLa0KXPN2RDMOR/zleyZwU/Pc9HpYblq+s7nSbonUP1E
MA6m5bJOkkNd2OVWb92F5hk639/E0Fo5js5bu6SyBAGPIncHtiRTaJwqyTP5mK3YuCoFu6TXztdD
Cl5uwvwI62B/1EzbiSBxzNNg8TspSAcg2r5AsIqn2t7GcdvslF4/2mSyPjaIosm3iN1rixRzR1gd
1jknEy8uTqJiqsyITbMhrHPCst+y2oytPpNzAFKxpnr/JAFdIgB9434qyfQKZrSMe3MtoaoHSuWR
TGDMe5CjhCK3yILftoLVWLeAHCrTeCri9huHk1Fc6phouaBMGvNjqlz5O94w3kQYU9BOAE1lIbvf
lfL3jZ+sw1/eQVrJY3O4rhRYRuZNP7pUOVxwq8k7Kt0MhAzLyFa1kljE/pJY4wZ+YiZlDLSiRSRZ
Ija67xz3dfRByKw23ucoN7bpUJsfMO7w0k07XAeB35LsWU4PQlgI29TLLQ5y/z2h7g5Qop8+Cf39
m9bS6ve1M9lnqSbzq0vgvBPkDn8ZYqcK0TGTvY6ZO520vU+lYr3xSa882k46MHoQOzrpVn12NDAn
PNR8Fz1n42wfa1ok8Re0V9unWpIAkpIrd8axbdxyAxJsYox2k35INUYzXU3DxaDf8J3QLUkiq1L+
L+mlZrOxdA0ZadltQT0mO8J3v4QpC82uTTVgX4zCCBYT6CzW4HIp/3aWWzwNfdw+Il1T8Cd02GfT
+tnHdbXVq7X86+dN1oUKnAgmdmxNLuSszh/UQBU6LlEVGPBHfMnUf5mjhxK1qSh8kpP4MOpBXCWt
fR89e82BLqfqTkyr3InOFpeK/YEhp2WoarhgRGjm6Hb7guhe8G/CHnQSZRzea6M557kPOjilJDvK
OYssr+743jr4lBj/2a7WcYQtN4nlbHk/qNKqCEJb70IHcctVb2r/T9lpBnETmhuNbWffxa6to6et
tSMANXMU9+lVjdr85o4zTZCdcO7J/Fdbh2wDsMrWdk5dZ/oXymjdcGx7hDAmW4XpawASs5wQCMfO
+Kec8A3vMnSHAf1fetCZXa0fO4V0eBGJ8Wj0Cc7j1qTfIfZhc1nACKZAugswV/TwfGav7lCEWEQ6
UEZ1P4D/RuyZ433hzPx+PVEQ71j/p60/9OmdbUAGJyYOP15lVjlw9h1iaTuhulJ/8+J47bayyuY9
bVHe51j0yYhKuVplyC2mPYoC1Q+ptT80Bs2gDEv8U3WW2FQ1nBP+JCPK0FLVIBSxf/ETQJOOIoKw
z12PryWzD4ay72nJq7g1a4zTcYvFuHYdg02xIYzHIqjoHnyHkkfltKVxoaP75i+9eUAdwP6gQEMS
oakmU+jfyTuP5siRZFv/l7fHGLRYvA2A1EyyKEpxA+vq6oLWGr/+fuCMvcsE0xLG2b47t6erhsIz
Ijw8ItyPnyNJcn5HaoP0d6R1LsRHrinncIqOkfloFP64G7w+OokV/B15D2LIN3Rjb+ZV8+QlQ/hY
8MQoZSO9j7hLgvnovT9hgTy87ZW+eS7y8MtgwUYJCSqdgpW4bekto41pIklcwEtKo4//o48Nle43
7Tukd+WD2mTDF1kGc95F9JUzLJm59rw9OaTmVMae9GMOhVvN4hklF9n4tRc7FgGfePJjWdsBLuZn
hxAvUivxgCbg+KK3OkmXIZW4FYKhCUlPPIqVDKFLX8KgCnt5SJOw2Fm6G/QR/fSQX9AvkjTp14BC
gme+IeXT/uTFI33AfQ1PV+lD/GtK5j9Qf1Ck0cxmmxcUfdlD1FSgyw5tiZv+b8Cm45l83K+8pWBe
m8XOmjoKyU1MNiYZpuzeyC1eUFHNDR9SVfUQVHTJ6oOMC/fKbrQAztSWeTAMSAFr0yidXKT3gKf2
Y5Gp7ZmapbqVymE8KyPCkgI6V1sxquhMo8fmafAy/UxPb/uAxu2wT/My/mbmEQmnAoAzdO/90N7T
E06SCfFGj/tOF38ZmiHcQmkGIa0cPI1ppTyMrG0Lvy2CG4IvG3OL7bcwMpNHTbfo+1IN73suwNOj
SfEPiTwDrRlw1U3DkO+rPN1andpvpa5CBoxb41dQuD/gLTY3RT8XbvMxab+ZvRKgRQCDA2wpekM2
aTKaYl+Vg+ZoQyyfIxowbd/PxS3XH8pISLfuTJU65UR99AG9JlBZKVkgCsmnIe5hJS9nzph4eiXR
Q34m74dfHuwBjpoMQC96uJwHuoY2Q1FNnd1QSJ9bTT15Uww0mJQCtMopymqgMjIj3IAWzlwuDA2H
BheRDCaB7dh2kAILM7wYqlySL6+yH0sqAVsHVWwVg+f6uRX/JWUsHQSVzVFJLU20QVoTNcuBln/d
B3LSlKn3T4Zq2d1I1q8EWgMFtQCQJ0Iw1wJDL4o01OCg8d4Cpv4rjS2QmdQkH8BwKBiqjB0ULjpF
HkkW7kU5YNx5jMRMi7xo5Q/6Qew7akCDAknmNDbeA97G0zysywSokxc+NeAauWKaMCHQiBfuG+4f
NmbN70lS1fsSYN1om2HHsvimZHRuXctzeyW9ow9y3DZkjQCx3RtiIn2p0EM6RLIXgfdskRdQjTr6
XvBGAPJVhrJb0Lz5p0/LEFqHCcJxvSM1HQcDEgS9NSCXKVLQCfh9dBZoUwco2yzKL7E6er/qwWDq
cr3leZQI5e+xyac/cZLkR2tC84u+WoFCAW0pFGAH/xUAhvYgEMm3Mjmoo9x1IYKDlhY8CmOWbSYI
fE70AchuHzTSfhq6+mfjT77rWxq3aSUpnlDMCM+ksehP75GLpd/hJ/2+ATsR6lySHGA8Xlo6dP4k
cZSeLXhut4iJWnDsyjM1tGaITisC/JvyodqMI1kL9KqAxibBOLmA8AGxpr1ZPQy+tR+iOHUKjqSD
bmbSUTY44eN+yM5lDc9MGI3jw5CD5qlC48mjPLkdDCX6GZjwwAF4nZpTK7S5Kwz6phKC6bX0huKl
bizQWVFOxdUYmm9ijVPRPiBW5Oga46SbFJWi/lHRfTKGEHGb4ljdJ2Wk7Br6fB8G0aM8HcaG9bXS
22Kf60m/61Kp3Ah5Wz8qwnwwDF3CKWSkRFLY6IGymRnopWk076cMzBV7RrgLYOX7VflMZqDIPuen
X1JlR1BuY1IZstEZ6B+niN54pdOhrPcLPcqcAc7uDYJJ0neCya+WouKBqrBlq2QXNv3cPZGFQ3QG
P88e8fyIvdDTXfWXbo3Wo+mfE4/KR3CytC9eGqRHnxap3+Wgcjp5d2U87Uhnwx3dcAWovGlrSPNp
Pgmn0idVqbYZ9ZaT1gE6pMkKfQQQtelJzcLGbSpL4znpQShPyYTGKcpAZBu4oGh/U5JQf3JyeDug
igkSm7mh/W2VgvetTbNgn5DOoHhOhX6gXUIUuNhHumsUcBa6SZLRmKjCOyKbwS6Vqr0fh99EMoCt
Y06S/wWlTxM9w9aD3qqo+pncuZoOiZGQpvFJxITUPGXk21vNp51puvPM9puQ8xUlwJpMIl8b/3lD
vH8K+///Y8esAp7+Bule9dcUJu+7Zefv/3ezrCCb/wJroMPjLc8dsapOA8C/WwMEQ/kXfAvwVEIE
DwOtNX8p4zYV/N//o/1Lhg7PsKAnRT5GUnQI3/7TGyAoyr/m402CP3NWq0CV5DPNATQZvOsM0PSZ
ipOPoCvoPEIQKs+dA+9YnRWYiiPZR+m11JqEvtCgaapd20ImdfSR726272bmSl/rR3M8Ry0dXj26
0yTsXpojzU5MrxTganFVeq/QqQGvsjMvpLNc0ClSf05EZB6fCoMh3cWGpGF1brJ4Pz7EguNqTEpu
GQLv9Iae5pcy1KMVNkHpjYHvf5kzNUNmfQ0FNnAe+TR7yAtC2bQxYcEMpMftw+HlYev82R9Ce7vb
unt3f94eHlz3+Xze8tfNxuG/7OP+7Mx/dR+2L+7L4ens/sjtg72zf5x+bfkF24P9sLN3L186mx/Y
2Nunw27jPG+OjrMp7M39X5F9fN47R9eVbffR3Z5fLfvr5t7FiGvv3c2jY9vHs+u6K5Sy2mVb8sdx
0kr+fj5jakAKzWeP7nl/tn9s3W1n87l/7rb2k7217fnT7h3XPTnuacuH2Jxcd8WDFi70YaYXHjvh
rOAypcfT9vXB39iHnX3YPjBf2+15+8T/MYv8yd5sNr7tHPfHP/vC6e0/7n6//9Pbj88rtPNvQqi3
Vn7BmUpza+dFfB73h/uy3TEBm/3KkFdNLNp3mrpKqFHjXO7jj18Pvv1gb37eO6K9Ykd5E328NZbF
bpnm3sh+NvRje9iecbDzYfvCH9wH1zkdDmcW99U+nA/847L2+OSmtPnjFnfen9399tXeuj/w++2r
e3h4wB9Yl4cn37a/s0pb3N3eHjZH297+sJ+co/02mMPu8HB4+ufg2/88zb/018vDa2i/TPYv3z4w
2sPT08MTf/3nH1Z7azt75/756Dzz78f98+Z5/8fZP+/3z/bL0+Ew2LZv7+43++939/ff74/7zdfD
cf/7+dHZ7JxHxz07m82za/91t3H2+8eT+3zc7+3N8XjnPLvHPV7t4rBvHszI/+DJZ9fB4t5heIeH
7fnk7Df3zt59+8Zvz/zPbEJ+9vT44wd73Pl929mleTvdWpBlvJSaMoLX8PHsvr4ccC3n+baBN/HL
WwYWzKKmjyy0Ec37eXviH/bR7uwe5ki0sR336DoO/++sOBoH2Mq4FuwGYLZo+iCMnNnGJ+LGvHnn
//Dvh9ftGUc542Ov5+3r+aG0iW/n11c80b7bHeynw9PusNvtNrvdnc1SswAn4urm590dPmHbd7Zz
v98f8VUWcu86jyeW0N5vjo/O6cRoWPLbkyhZnNQ3l2n++rtTNO4Mo8uZRaYQ9zk/EI+I+vMkOsTu
0iag278ISTYDIUQfbL6RaLV9YpbZaXPg5E9P/MDBvrf5En+af/Zw2N3z7/0zY3SPziO7zCXYnbfO
PD7XuecQOXCk8C3HI2fDHHW385592M4DDew9M8nPMI9bl5k6zW7v7n+cH+bJeXD5mdtT8aa9fcOf
3r7+biZqXi+BMUcQlvQHO5exOnccWuyUE5vLcVbCrzzHvlsGFwcS5Pc12rV40vbhdQ5WRH7nr3l6
nlecFlLgFVOLk4f+SkmQGNuJSPDAQsx+e5pPdfxzXhhiBZGBgEEoJHKcGDvxiuXkr5zUfG1PkDm7
myN/5Lu3By4Ge76Kv/NnQpuDL7gcIvxKfv38Lducnz+8cK1gUxJM3xxltnjYOq98Cx/Bnn1s/nb+
srHn+LjHLt/Lb/yye+DXE9P4VcTmw2Eze+H5/MNlfx1ebGIKP8PmmVcIj+LD8fP8vvmXOXezwzIS
PhGxlaOWvfZtc5y/dXM8MNH3b9GBUe93OYNn89nbzZ71nv1/9m0+246ffHL+4rcSRZ3j/TOxep4m
Jmr+aTZCyhFCZHP4n2974+WC6TBWoycgSwCoAOojqLNYsG6CNgCSjRrUAPW8sSkg+oQhYHPbymUs
+48Vhesf4oAWNehFCIVFt/BMBZwPunBIk7SCZlfZkLz6A1ngMLaEFTroj6PSEGMSRci6EWA0lYXH
IwOEQtFAI2xbkS4MzX7YBkkn2bdHdc0KPTWGQVoToQp1/vq7jSy1ZhhVMEvMTGjydzEs00NDJ497
28rHudNEhIM0g1cB13Nxcb5VJendxiB7PcQqWI/AGijpx5VG4z6JUrjZpJL+4ts2Ly+Q83rRBK1B
qSOiFQQf0WL+rAz4JSxA5P/LjFYTodToy0VeRmxNfWV4V0zx9FOphmk0cpP/uZxEuUjFPG1jTCWk
Flo6G3Z1C/IBaqFkRfPgykzqMCypMnl7dL2NhRdqhZ6ZQjZ3eYV1dGjDSN/rvN/u1FyxHvoqN1YO
vXn9/zfuvs3ihb3FCT7n4sjlYa/K0CnYp5JXCJuo08MVO9fGpRk6nOi8lc0PHmKVFUSTaLjZ/ghI
uu0q+T5ArAPsqznSo0TL7W3vuDYuFIAgXcL1qdsujnK4Q0atzWWo5/I2dWFwlDeN6sUrMeOaY7yz
sjwmvdScxjDXsAINcOd4mhiObgzb4yvqO+XKFF4zhrg1lAJkuGfHv/RCSdC0WBhEMNGVmLgNDf1o
eEKLYqV+tbK3Zi9besV7U8vZm4wCMT9mjxbJhyAw/J0Zj+W30ZTiuyHJpFeYBX98fsHemVxOJSzH
8LjGUmlLgQh1H5odW/pV/ZWdfM0t0MNBV3dW/IJe43IOa6sIqkkA10uPVPslzue2BDNTHv6LsQCt
YB/raJEbi3DoaZ5aAn8q7bwGhaUMub4Nu1zf3bZybUvppqLO/GgWokeLqFRZRliFJQUEGm7B35kW
pPbA37w/KTWtF/Rwiua/8UCTtA9XZ8jZzEVwioQgqUJdobpKrmyXdO1PWNx+yVQTV/bVtWUyRFEz
NVSLRHPJmmaFKc9xWIJtKWsS/RFIkqFso2Gg5nt7Dq8bghp3Ph2RjFqMSNdAaIBxnzFMguHAEm66
aiI1K4fw4v03R1kulRaHPPK31MuX4wkEMHWJBrNZqZDvrjOldzRIiDcFxdhd1ucKDbkg0T00QBG6
6wW7nIvp9GcFK2FxoRD8708yE/7B/W7CIrIMIkPtQ21GRcIOwiCGLQNIIVKlykveVWdfFwZK8EW+
qeIcpL8CwQgKl6DDYEaVGuvQghxYuQV9jDRAoKTZi0ntkRRSLjckdEReXBsNcHmfymdujuVG9xHn
7dC3ccU2iX418B5tP7vqGIWTb9bEUmQkjC6NjrIypK3EYQQOxKTqBsn4pLTZylxfHdo7K4sLytgV
FnR/xGtSMR3wcph8+hIOW2DCtLX8zCOwEP/FuFhbrpM6ZZalYDl5U1VFEKMECAoTrGZoKJ9Zw9rR
Op8zl4cDszfrv6ukWWXSsZezBwxcNYUOK4VI/ZfWayvVbbmhw9ztRV+GeqAKwte+8GboS5MOK5vp
2rTivPBCitrMDLncsq0/lFC40wWQZtUp6vP8UATtdI5aoTpxK5vp5aI1mcg1o4uzN6umYQLyX879
63rvwoMgnGRP9B3TTGnb7UbwkPlclF0Z7McYb3HgQ2YHQT5q8Mt89FCYaUlDGdsjlLQfjdCi9i5b
HeC2zAJVQ49m8/22D328ZVhzWUJReAeJXOgXJ2SrQFigUXG0O6/OXB0yRFdJI1gKsuHzd0/u0zPH
J1ULkVvoYiVj2P3inp5Ne+zbZCPGU7sdGu3zN2q4RGEspUDC/ClLZbpsrPNcpcJmC0bR75SYDo04
Mh7FMoadFnzL7em7sjkQX4fqiUVTKVcsxgQUBiK1YIJRpxPrY2AK6S7PUvGYpxrICUPvXoYeBjo7
JUHbrzjLFSdFz5tSEj4IFdVSLs2IB3OKG47nCeb956REOAOIA2BuWaMIW+mQGhSBp62c1VccBtgH
j1iu2qzkUk6X94LeKFLPXRFxC7tQIJsoJDoUQ5GG99uTe22Ab+9YSYNUFeray8hjFjQZqX7BjSfI
uxOtPu0hVRrtGBKt9o2HeAZg8rpdmdYrS0r6gZwAB/iciVhYrYJSnuiSY++3ugzAMYTNow/z+qjl
Sns/qNBpZCZEniVIixXTH64nb0U95Oig25WQjVqEWlgYoQ8o2eiQjFPTFjNlS56k++wlaLbCyN58
VkER4XJae1/W4W8ncPPuaxrkfTshRce+AsZ4e/0+uAqGuP0AYhJN7kPy4kRMp1qqhobNEWY8/SSp
jZ+sWoIFJQrix9umrs0cwYV7KDqFXL/mj/Iu74G4E31hBcxWsZUNgJnR93jtBBk2mtt2rg5JnScN
GhXqlIshhVNUmDBh0KokQStZ0xR5olM2PZRDW6+ElmumQMRCJ0c3vqgtn7SwAmZ5DgGWrZV+bZP6
ENxiGn8GOWwatwd1bfK4GbHVJA3Gube0/7vJK2kMDge5AIak0qJdCdxFAxDnm09bmU8ZTmQmT9SN
hXPTexdYZRgSKrWZ+ESHEbPM0zX1zCtjUXiFkdMz4aVGtvLSEditkuknHoTxMaoP1OuFX11r0cby
+cEQGzS072ahvRk68N7fMsR4PBisaGLQu2+mQYtYBu3p5z1AeW9kcVk2aPYPBB9BDLVsPVrGm9qJ
lS5CbMJaycd/uHdY3Dd4VvJGILajJnk5HKmB2zSXhNyW9Fy8K6OhfE6VPj+AbVWhx++HYXd7/qT5
N17cKmeLEoqViqrCbCguLE5lEiV9iUV0kxlbKQXukGWx41lQF0Kk6gX7bOj8zRhq9CeKpfxHGIVj
rWWQ7yh9/HT741zzGhYSeWIg2fNj4XL8Ps2CLahgyGCsbqJHWYg25An++bwRA8ZI1SCHBIZwETv0
sp/CutAgXwnnxtQRtq/GhQai0FeC1LXVRHqb3JEMqTsJicvReGqc0aWO32RRRjdaAJ+C2AtbSev2
WSOMK9auzZ1JFYWTctY4X0qct3QjDmmXF7bRaN4p7kYA7URQ9/OTB8sEgoq6KosA8C7HZCTwgYw+
0TCq0+oub+k+HTQlXEnHXhkL08ZzimjIQi2jR5zlQmyFtB6NvQHfVW+pMydm8Nl8EQAgkeyAyIkF
Hmgp1GyiyNAIs+/HoZKe03EAb+ll/6F8RfMAfYEv/95L77UyP2YhZjOGzBOFWgoJnIW/pahAamJq
5NDTIDoojKYCBjk5wqdr2boInXmvPRVAaDf0a3on8t1HHZbolbNl9rXFPmd/SwplAtL25lsh8N3Z
MpUiRME+vb2T3gHkbYagzr6ogyZ2d1rb94oz9FYSHqoOqPOKY17ZBjwEAGPRjkpy3VyMX8gDTWxh
vbTpi1HiWbhpdPsivIMGGQFLlKLXDF7zHoZIwltRSG8sBclb2QDcDOWmrQZBaPc0qW2h/lnbCR/v
BRJLSozGg3gjLocFdbwPZRrLSrum7ySmkR/GbDIOqmcFK0f2xxnEFKUqReaNQxJwcZhKHONipTGD
eayFgjvmSWnaIsiGr1ataL+DPu29lX1+WZMnYTXfP2SVqxyCEOzARSQO4lIb/JJ+nSIDrKpapfYN
sojpV9kaiSshwvKLhMhwKgIl36eVXL/eDjMf3ZWkIK8knbQ73B3LEadZCSVCTzYF7QPIUXTjd1IZ
r1pGyqO0oJVt1bUb5UenmS3iLTy+Se9qCy+t+zAKZamE916Qea+Wbbtnq2QrKzmv1OU2BJ1KDGAj
0GdB9e4yfEKtCQoOUj27igTIZ80sDH+UcDCoblV46pcy7iZ6ZcygyWwjSWhzvT2tV3yWGhBXWe5/
lIOWZ0Q1FUYMg10+M7uWW82nR8OxPAnhqrqCIO+2sSuBD6TfnGAg9c8WMRaDpU0wVvtGZOPr9Rdy
W/GLhFKd26lVIsFJHGjPsYIiA7QJcHNvZc+DLVWo6/JrUKlQad7+NFdmnnosfSTk54BOios9JCcQ
VE9lT7Av6Q4kid786nXu8pk4IEo+evG5Nr9J4Jk/fZQxCZTR56QZ21eal+Rd4BVTK9FQiCQvOKoJ
LLeIMk47qwNAvTLd19aWR5fKxlV47i1f6WmWRR7Q0xwuxtb72o0IayHIYnmnJlRbY+XeeM2YRcYK
gRVLnBNJl6NqCBgBBJqwaCBufSykvL3vMwNUu573L7cX7krwQ1QCMxrZVehC5q+/m0DJUzV05xmX
ERne76iRRgiLjA4O5iTZR+C7vt+2d2VoJOqBHVMGocq9fFIkqhCm7ZgT13MDxSX0B5yqgkoXeY61
g+qKKZOSM7f9t8SxsQiyoZ4Wft3MHZ6jWvm2OrRIX2lTphwkOSMNeHtgV2IqyhoMjCgHBGKZp4qG
TE/8Fg5OKUUDy8thYYJzhuof7bi1/LsZqw6uS86alUfNNbtkGkWym1yAPgSdtumlRFYM7PYo50KQ
HKr38ki1scrC4Gufq/mdSTfkyuXu2tzONR9CnWhQ1V/WUg1a2hvBJ9Q1ZAg8lFPgtqMV1TBqfSW0
XPFQMAMAByTSxSL5nEsPnZS+Nbo+Rd+3ngmD20nejXpn7tsK3YI+84W72wt5bWimjCARsUybr+KX
9sregGbLRMU2r1X9gAIO/M++lj9NZpisBJUrp6LJLUrhegyeXllGL1UvkbcboQ2CkBduIRRl3EjV
gu3tAV21Mie9ZY1KHY+YywGJaQE9ljZz9EZJuSk90TwFQtCv5NuuThs6AyBYDPI4S+RPjdJlpY8F
VhLIhxyQ6AjlqhHFNdiBTLHc3R7UNa/gVji/Y7hUUE5YDEqc9KoNiVtC0zzT7fNIQ2FPpy63FwPF
zJWFumZtLtlagOfVuch4aa3IEBGB1Qy+07GEoQXOp20d+8ZBHIbiNPVTuzK6K0tGRNbnuIxmGXN1
aQ/yz6IfaAqw+64oZvZUUe7o4JO8tVvElVXDxJwUIw/MZC6mcShUlJhC9vHQdQbsRwAIXLR8zBDK
Qq96/vSaMYnkHXBCi3vn4hLoDdKQNchf27oVaPQwilb5d4Y4kwelBcliqgtq8PnoyIkNjIBOFgLk
Ms095TCXIjhKVytEAw7E0nROUs+qW412fw9mnGGA7e/2MK/NqcQddE5A85wwFrERZSuhSAUIkI2a
Tj9KwZsE2Qk7VuW1JP6KJXNxT9ALYGFAkKBmbJH3OaRiDLfioMBXuJnkTF/LOs7OsLheQ7gIuG++
m8ikhy+9Mm0qMwlqCfGBYUJad9SEL5PuWXAV1rThDdZ4NEpIOW7P5lWjSPCZ83ZQWcpLo1Vq9VJo
KvQ59kxiCB7kazrqXwM9q+CILJVtXwfqis0rzzOegdyqYU7lTrlcwdqc8jqid59W+BJ2CqitaKFN
vo9I9v6dp0r6qqWwC2hQDBzkfkhXgs3Hu/RcedLm1+jceLXc/KKaG4OShBl6SIP02CJcRJNm5f8l
eGV7nkzB29ReWZ+Fol45+T5GHQzzHNW0GURAkutyqrNGtcKG/CQdwqCHwkbyUemO5MfbC/oxlvLq
NMhDgmGbU+WL87UzsjakY5iEjdcGr/4UdFAToaaUbWG4KV9RmpV/37b4cULnd+5c2qf7CTznwm+D
JhUCkQZqO21C5ME6Q2pfYCWly7qipAIiy0LpyBdnFGSvhK37eevzLZ6AhzCluIR0dkIuhpLKNVQs
iiBxDQFVdLpD86B3rB6KZ+pGHhK4xSAW8Z5ksfTPbfsfg4TCGUKjHiUJni6qcrmqOtUIrskECQjm
lQP//BUXar+TA9PcftoStwsyQ7PQJi68sMTbAdWthFMy8ywEaYeR2xzX0rqBjoeGz2BlYj/uUgU/
AjCLQQAF8hw53j1d6kiIIVuqOU7kpPzNAeJCsgadNdQMm6bJ8p2fjuXPojcKmOEU9dvtwc5OcxkM
sU4qHdgnl334KS6tN62uxy1CYFBNVtFJKnRoOSPkDP8bK1DLiFR6uIsurLBDTFDaKN6T2raO0aje
d+YgHP4LI6Y873qgpaQgL4dSA/gTQIwxkf1UfAGU7qGxIIrdGk7rys4nuQ3CTqbKbTJtl3Ys7o1p
n0G57ovwe1glrY6WlPoHQH/D0TQb4dNXUjBq6FRRI6N4xZvs0l4NqTgCfSwRDfLKJunM5F4j77VJ
/UH9cnsKr/ki9di5qETC8gPABPozkfcW7BmG0dcHFCNVh2RC6spjnxyKuhKPJTX9R62Kip/0oBQr
W+FKhOMax3uFfD7opeUe1xKIJSuRy7c3+IJsl2QUv6hmYpDHHIzqBQoArbM1NSxf1NAfq5XBz/O4
2AqWRAsrdsmAg3e9nOdcmAo+U0JdDT7dnyxGqNuZPDMetoGf1MAQ4/gJCJf2XwQcDINhYJEpsi1L
QE0IbQQSi6TApLJG59DUDh0ytD8ko41X7q6L7c6o0EnTAPOxE0WSbosxovhQoNI1hq5VBf4Wfmx5
y71A39x2o2VS7z9myB2SRYS9YgmyRUI5FUNFCSELLPaNlbTuVIvwHbZQAhWi2jyZCG/tECn4Gojj
uC2pdj56bbPmzgt/+vAxFjtHLcS+IW0dumEFU9SgQVLWNuWw07VJcyNv9KGVB6OrAY1bmYFr86yz
XYFSGByXS6SWPinGqKVd6LaWhVaskpiuPNT5506qt/G9tzJHqndHB6zyeQjbGhSbvt8etVKH28qH
DTZH0ta9vaSLoPdmypqTwohIz7CD+Xh+Z2qUahkQOEQOQ4bI+DYJY/Fb5kVJ9QBvfc5mBWoxrhm9
MosGB94ckQC8AQS+NKqMcDdoOQy8vRf452YQEGC0YPv89NDm5wDJGeqInPgLL4F9X0GoReb61vSG
+ou0a5DtGiU15L2U19l0gn8N5dHbRj8MjZ2O64EYAPAua2/9yO/ms4IsRBVm8RWtbPy9WMEUpoNA
/ezQ5iQ2RyEFTJ0y1/IqDF8G/SO5DM9UOMKaBWdl/hCVg7WRxoD6hYwuxe1hzW7wLoYCr2BIXCXI
czEmSqaXKxZMkNZ4AsrzIyyTdtIjR08GMXIko//k+3Q2pZHIJo/NE44n8cI5CtqaKvRIZza4Lth4
ZTbxZmw0N6afZWUar4xK0zBCiQKQIhW2y1HBHSd60NEojiTmAXw8QtK2DxJpUjO1gcrUzUpha3EM
vw2NExCkCkg6jQzKpb0o1ktpaHtmsRbzU+BlxU7wYGKSIaB+ajoK617fRghpDMpdr2j9yiJ+2OvM
LBBFnqrgBnlJLYYrC5bFxTOQHVzT3AlTA9UrOrWOJwoKh3IurjylPu4FhaQvy4jzUAJaZm8Kf4i9
yFM9R05idR8nWbcpw6BZWcSPo7q0Mh8W73ZcDEuHUMaK51BGNxzf1KF7GSB5kwLrERkLzb69E66Z
IyU6g6HpLPjQVqBlJCxDU0cBxijELNoWCAmEcPRpiQLVb2NS1YSqekQkbmWc12aTyiQPF+7bOkt4
Oc6+A7Gf6/zaUR68Z1Oidia3svq5ihUuSrQkKBM4eRQaunhpJYFiLEBPSHVGxvPTgp3QpXZQrOS9
Po6FxIGok/filYKLLKxEU9LCw2pFLqLmmTsGApToRTLubi/VVStzZoZCJCns5f2rzpU+KEwB+eCJ
F2ysa8EuFOs1h/gYRDhcgC3JNEYCBdDmr7/zPxLk3qiUZgRD5BhB0h2Y27CXoj188MPKtC1usizO
TG0zOx/cXnPH7KWpKp97W6Gbc6E+8/+eIIR/0TS/RHITveQaUZ2jT+pyxeGvzSL4A4UqCkK4PMEW
Ricm2Ic8D13BcbwDpGVt/VBdw3Bfm0UdbivVmh8ItMpcWqFQWqpdS8kEQtLq++RJ2iE3NeGQ9HBk
fdYtKPRz8Zl7GdAVXiJExKkMx6I1Y7fop3xn1cmfStHXav0fZw1iIo6VmdEGvp5lD7CnjzmdRF7o
KlI37QV9Mty29PKVCPvRIS6tLHyvVqS4QTcL8QfVGL+2SFa6TZENdz0JpbMYFMk5m2YC7dsT+HGt
2LOkrDiiDW4fb5QO7zw+N8Q0k5ogoldo8todNOe1vJ0Q/033ZSo3zcr7/9og/585ZnQRLJCpDeNS
4NGhi3HwhLyPZqdqIZ+kIIKqM+w9Za8GjffX7UFeW0COSh6tsszbfNkbOUx1IUA2zVNHR31Ib+X4
Lm7EtSTRVSvkqyncgzRH6PrS7bUI+lTT00LXgHNvqxR5DDxMWkvZXptBjLBUYAMNBnNpZdJGoqCv
Re5Qwnep8F8bxFymx0wLUXCq5uRQo7Get2fwilXSbNYM/+CiSvX+0mrQqKrQGT3h1+Cm0TQSRSID
Mtk98IVm2wHivuuMuk43t81e8U5CMSgXrM4PjHnK33lnI2iKKJUd8YrL5Rb5m+nghW2m2Tmv57Uu
9Y+3AX6I2xQN6nP+VF2sn5WJo2FBFejCRennTgewQHHmPjHdCXWrDvaxmofpyv67NrFkwcm6zdkF
3hmXI8w9wwvCUYURcRAjpDajog1RapnqXprpW40B8Usz6Pqd35ageT89vWi5kLTiYFWhHV9cz1Uu
/HXd0t+dUfp0yCR5L3rfKPtJybu/b5u6sjkoUxFjZOwBHVw4EO9sFULpuZWc9kQ7igTJFeoh3t62
csVfsDKL7WFL47Z4OZsi4iHA95rUBe/cbwQiG1LGIIEqiQzRJ02xYhyi1PrI05BAWRxyAy9GCopR
7tJUXj4mpNpdsa76HfqQ+vfbpj74CFuOOyrlEvDkM/LyclTwM4ytVEToPQLE8g7hNLZp7eZeJVou
V4YeAWW1L8r4lTtaLK84KBXTOaRcPBh5KXLn52o+Az8oblzap0wd0+2JYtSoEbVRE5+URE6+dMlU
+7Gjp2qNPLkeQuFtoQRc1VFii2Yq6rEjUanzyo0VilIqPU+pMgZ/hTHQC/XQJ2YhfEMQwyia794Y
R1m0N4SuFn5naSR4piNAzQvbaBh3WRxtxN4XPcUJxqwrRbfpqO5Gu8aC/vKlGwpLyB09gAmd7w+m
UvlZGkHa/JEasei/T/KkK6g3GFX6u4zVpnXkdgylTSTkIcSgkdRE6bEtohAW1miW6jGibvwxBFlD
PZwXrBgbW1UYvdYZ0RVEnZCCmsmRnMxMDJESJOY3kkeyeqLxpxZ/WzXtVF8RNg+UyM7ptEKhFeES
2d/UGYucuOigp9YpoL0MTY8oFvpnWFw1clx5A2G1m1ITj51obKzq66AqVfRQ5VAQ7xPL8lBJZiy5
9rNMxlaZXE2zKKbvi7CniXxD7UJJyVFAxFKK+yqohX7XpCCrbD3hAxhIQ1EPM5zUKiFrHcfCQxcr
8JTxiXSRlP1Oigxu/V0DMeD3subh3rlJlRfCPfDY3LtvQmsC29xKdcgTqav5qDpAkh8oBIo0ICOw
mk3PhV4AYbV8aCk2Qy2WjdMaWhI91jPtTOoKitBa3zVvRPm7aKskaB3CftY+13lEjhXaYdJVAY9o
z5L2sKY2w5MeDk3M88WfWqR7k0gU1Ahizwr5Qh0WRf9rqJldKWxhDei75JC0XRs8GmiEdZ1Nh4yp
Pva9kaOz0CR+P5Lm4HE7Imc4QkPyvUK2T+TFh85f820alR6FpLDTJuHRrBU/+VvlFJcR0IU63K/d
qa8i2aTAL2rtc45slPaPPE2qjwyvXJcBstR+Z6AGwnJXUu2MyJpUDcS6eY+AX0NThPVCRjMFot4W
+iws4yOC+bORUylGPRa/7TnZktboXymQdjInOXz/05eyNUE97qA3H2sUlqKsgnc9jAI5KE6Rp9c0
JgjjKIk/4N6ealrT1WGqOsePhHL8WQTWJB3h8VWnr2pWtf6zglpA9gIb55C4muUJvUP4mQzIwKHi
d7s8HBEzgxGNdnvS7dO3RAAfQntuq7fQnPQlSpdBXlbfuMuF8jY3g//h6Dy249aVKPpFWIsBTFOy
g6IVLCt4wiXpygxgJgiC/Pq3+83u4NqWukmg6tSps5HkM4x14CMOcw7HAcQR4dbksYIw2LaPTra8
mydS+Dl6UvjpOyaQrhaEo9/6k9cOSbZDsiVkt6N5jJrMKeNcxOnuKdR+An7ZB00y17TL/l9QQjmK
D3k54/OhQducXp4wAYFnT2dX7IApamfv1g88lJRJIBH4Pe48rxD4UEnywXicbn1cqM9gnOxQZREk
DucZACTRBezlbDm8x11jglkAWw/B8t3SCZZlKrwimZas25SZ55vIpcXRv1TvgBe8nnRTDst5suz9
zpmhC4nCw+CHeXDX+XXYLqQTVWVXXusaSQgXtJuwWOeTUhNknhQQ/ODmrADOrne/5cT6kzewT5bn
TvmjSjg2kmh1/0x5T9VCVU5cC4wi3YnonmVAa29jbEEzEd7FLtd0TbgsjvO8YYk8JIJo98e2Hrfx
aiS2o6KpbfUFAZoE3pr8F7ceU42Trrfwn+YUAfPsgIn/G1Xe3L8AzXBGfH3YkbAWso7a/+f5HMOp
Z6gQstVWxtw6IRl2LxvN+PLq6H5qzk1ThN7tHJM4lXFiOV+RBkuYVss2XJM53JzXIHeJaFgv8OWw
WIv7MCfWO2G34OQ1iXpgcjZwX5NYPwcvAEZadUTbmggeZqzdlw/hYFZWgAd/lOLd8+dt+OZ3qvx3
HdYz/txFiOTMj8VQwS3VQta47Rr/jKHaaW7nrcuDQ7hSrWeqZiX93V+8WJDl3bbjcCcClTTwCkgr
v3PrPsgfR1nZ7Y4jbnjfJZrsawEJI/+O9ipunzi+4+hJj86eAOWrxv5ERnYVHUp3MNuZ4njTqbEd
ttDjKAg879nXnB4xplbgcYrKJl88sj3PXO5iaHmaQq/r/ktyWV/yrCc+B+hPZvJ/KmmoD1NBx8RT
zTPi2CfF1kf31ja1qiFZ7uN+UxKLPyvsp3mjXvMiButNgPMczjBOAyLR3StLg5fbbF/jevpn4m11
foySAG9SwsDlIrJZg5n98iZrgbmVXWfDHVAduIEmI+uogECfJGUVsI3Rlxff6VT6o53h2HVj9xMt
reNA5o7H+bJcD3Ik+Rxl7QyvUSXbinuo50G/YD2SPQSz3m9+gPfEXVpNtHQR2+kcx6ZhwTxxk/G+
EgH5CFhhFgnu03KEYy6Yl48W5+cF9GCrhdPQVeAdcHrgonR7odPA9hXGIQxKMn61BaPR13wV7X9F
B9wOabQxKguWwX11BbpM5vMs+lk0FlP7PS97/IyFawEk0DqlfQq71cJE2tf8TpU+VFJOn/E9dhnt
prNvYPFh23lutr7+L6wC3V5BcPafhnUNn1grLfT/b4IPwuMhHnnuHN5061guvykOLjyvMkja87gT
ZHEmpyXXRyfKpc38PpmCK4ZxGFcw9AKvcyO+rG0X19O0OS5U67wkLH4gziDDakfWQDCSsX2qwyC/
o53a2nRom/2zElzZ14P2Rnkc4Ltista6PU6jq05hvLnyJAGvnel2CJkY2G9zsK3lY3kY2g5aqcEW
fpgYkCxnkM/mw8dt2WRjzh2TBcrwpVRbQwCQwbeqs21aFwVYzkRbKk2sL+wgwIwEBdnVHKqNav+G
FLoGhh4A6yvVTtoSGLNCwXUE11DqXv6pjMwphavDXXKZTW4fwuWw5NhjoyvKZ4477232Idem3pbM
f2QdFX+Cwub/SvbPn9yJtAw+ESEcSA49Zh8nmuD7sGEOMiaJZ+pT8nCG8G4AQ6Ke+n7v5rMn53q4
tj1bOKfF1579A5BJjwc5RqTZ18G80oiRZH8O56SVx3yLnT6r+TMPl+8B2X1Tvcl0ngP3oCzpo4Pc
KT9wHm7QBfgRW/Dg8Gk+kzVobwufmAtQKHxQKXs32ofhso/spu9V/bfnq6myam0E7DqAjvy0pJ4j
VQ4dxr5WQV8v4vZUy4b/RPKl7C5UDO8XoE3xOqm6zq9kka+wnChOMFnUcdJnCaDTB9WEcXmKvJro
mmReQn3y+xniowOLIkn7fe432DR4dyFhuqXk1W+d4Lgv7fC8RnMb/G4V/ONsDUWt09ZGwwwparT2
PogKcCJD4eNsgkMZuYee73P4Ne6Od9UXdYv45zcAO1srJAVltLh76rP7A34i0hxm814BvupaA94e
81T/5fYKXHvMmQkTwy7FoSxG/lqfQH51NBS8zXUYVQFQ766LbpMGL9c5bjjDqdYTGNtq9+36E5KL
8942A/dJDdbDP3RzkkwnvRcOv4s7dxnVkiR0e8XQcZPbKXj1gm2Ob7ocbScrfVM8A4nuIG7hrb+1
BnpuataVus7scEQOYS/Bj5HMkxCsWNrqcRs97+8swXNVkIlkqh2/0ByGSQ3CLTccjOvuyj+T52x/
Ra/gY8Jaqtxnb9EEHwSYGNp3NY0GdUzNeung2tsNJFVnuflCSCXisaSUfdkXIYeD03vVbe8GS5L1
ZHsD7Qb4DsWhKGP/iq8qMKd9KVdw8dQPz4aFkvqYW1D3aUEzXl5VqxjhyGHGUalhUSk65TpHeoYz
2QK17a37LldxsTyxr1mf0CPnY+IbqKq5LfPz7hnnQh4oivYsKKGHt7L2VybMkaqyuVg4uxijRKpN
V5YgQVSz0fqIBOc1B4ZVxr0eIw3HcBS0KbxfYQVMimBEW191Mp6GW2oVGjXF11Jf0fLz9zj1EsyH
2UqW3VlRKd8Yq7c/HmCi/8qhX/8j26X8XAsF5D3AfQf1TgyPe72olw4atj04PFDv0LEdMCLK714m
JRzOzNbd/VNkQ0BEoZMnAhzRvPnn0LWuuvabdn7JK+rtPaO7b3W2685/ntii247sGA2HEuIHd4Hg
1sow6pJOlTcyrigGO3pS0/jhI2AhIi521pWSEy58ZzqJaIrsn7pLYnWtpaIc1gZ8494Y7qF0rjpf
Hwdi6ao0FKL8qAvW1lNW/Jz2Ba7zOh9MO+b+maO4v4+YjLPE6+8hizVLEqZyr0kCwC4BqGvy7D9H
i+TfDNsHBG6djxtsjiVgIhvP3GdY6CCOSLf1jnlAR46z5RIJad12/FzXlV2WovRblc7J7n8zY6Lt
0QnQsV2L6U+cR/1X223Cv/HZPz+7ThhXGRrXBLv3Yjk5sZuihqwOctwlZTm6r6DIDK9Lvxd/w25Y
f4W7zD8TvYknQOfLUyKSVZ0HKh7At8iY7EC3DLiAi9XjaZXtXB0T18bAR5dqu1/HxjqnRsK4iQgd
VWkgNv1d+6QgkBfT+eEhtx6UGGcyDjJNsX/OjgQVyyCps1dGzf7XurJSxdbO1n8OHB77MVri+t6r
PecfYtX6ywgz8CiNc/hpiqZ+KQMyMFhabOabJSwokQIGNybd8Gebqwab7XYY16r9Z0dHfHWzrb0L
FGT7XfWacJe535vyoa5GyYy2Nd2P28zTBkE4Ueq4AX9BHLDNcita+Dw0CNv4rwhl/nfzh+Jp4Qp/
DJtSf5Q6YKht+NS+o1FPt7YdIVwnHd95SpKLdbNGCerApikvi7lyRjh05NZY5qjl8iuZ6LxBFitN
V7WVlzYhDqpH12ttdxqcKtgxORFXdDLzBqWmBg4cnRmTuh+hRqdIWboXD3IKeN09FiujQ93Tth8s
i+tTKiMboalgW4iZbIktOa6+ZUlDQUW62Rkwy9Pq0csfvVFfZqxS63NU81mniW41YJzFW4p0mSMe
stxI+ZCPcfmK9tm8rN6C9EPjt0BMGZLRSXMyFmChhjEc36YIfkyfNPfrXM3FjS2FL49JTBFzmmwb
g8VdLsMVJ3eLa3eMGn2yNkleuNP76mCCqrut2eHW11PfhH9744t7W4s9OMGXLN9gWe/LTVRMyXOZ
5JtluxHmESWgDXLAkeN4jF0bqavRlV2dFXKQ/8WjDz9Od3lzK/dpf5XrMuhsCuawy3IP9GQK1ns+
twxX15Mx5f7OFHWzd5wWAewohLxjK2O9gsIcDOUsvEEQY/zyfDpbsr0vjHReAhhsv9XEKm9aaQSl
tBDUAAdPbc6/pqrbWxb6Lkc4glV4mkwFsIw9GYCRejPE85LewAewr2G2Y3F4IMPNt1k57CFI9ViE
45HhYBtkopHOdWBWfs2ENQciH9s1ilLeZ/nNNDH/4wxyfpMY5v92ctxui2apbabLJnmLQT3+h/jX
PE7L0H7Vwe6Ds9nslDGSp/21jKXIw8DVHxzcNcmv/W5uYv7dZeOJErm+MNxBG6WuzEc+Wc6MAjJy
MD83BIXQ7HtYMDg9o/HR0KWuKVG9tYsbSAR/zTYH91FYT584oeSbHwlYWrNs9Jeaqwjqc4Pkmc1t
HxLzFtSNl07LHH/mxUqRvJRJcbcHo53SjQ/xPl+UU7E8ZZe7YSkoUhx3cQ9QLpuexa0RQudG3/Eh
grL6iKtQ8nN7A0sfuET6sxzqXKWbmSwtEIujNP873Jpz3or1Po8v7I+Qsa9Ox9KLimwu+3g5UjVt
XSbnvX7HiJ8/eku4mrSlP9qztrhUbUxZIfeGRA+mZgijPit8VvJv4mmbPj2zyZdwTyRnt9i7p77T
8VtQ+O52nahCvQxsK35rTNT3BET026kKKxg9PTkX745FO03haZHFulaj+wyZkCsgL0nI5IgNoyfb
OdHb4g+0cviE5WtpDFfHClyxPYSTss2Ndmr/tplpkql9/X45+J0r3qv4kihLz5DTkMZygERL1XLX
7p2e00E2o0l5xcMvIdamOJbj2lyxFNBxTRUK+q1PP4EOxPz63Ix5fTftRCGcc5G41/Gsop+ild0N
DnWqmMZQYrg6ti+IydF4wGicr5mNBXDiOBiwyDcIYoRVshl/XzHd+l4bqFEnrYGyBqGhou90DRXW
m6b5wxnX5DHELYibviN0JIUv2QDMJebxlmFmH6QMTKvfRav0kA1ApBqc/obaKyZ+yk+1X7S/l0RE
a9aug79nWrr2TsbFlnAVgiKOCfaNABrrKjr5sEtPfMfDTuXGMnPrzeID5xQL7ay1e/MhaIL5rmH/
bb1SjKVeIrFO5Q3EHS7HkrK6TDmLQIKWjjVnpxii6DBB6uvSoOCQkYhlN7kL6XvWzZgcd1uq263b
JpDMU7ABVhPb/FCt0OYALBZMM5tl6q6qiOEQWPKgfA/yYf8cE+uMB75DdbdY7bmHZJ15uBuVt29a
qOEraRuJdZMK5Zu5wnZfR6suD/TM3S9tN9E8OoQt6OI5GdB9wSP7GvhOvlTTh+tvLWVHtcjllwQg
Fx7iLh63LwXuFraw0rwFItZ8Cw6lOp3h7Cv/bKokYom5mpLvMKgYio7TvK8fAPzc3/Cj+qvNOCUv
zm6W975dk+926ZvyFLtgz4lHl29LL+opgxHdfjgVt27q0HH/2UWdEKsUJv3JnUKe0iRc1uYo5iWJ
j3bJh+pqQt6GodVJd78rmoSaZact/h3KGXnRtR67/z6adXMAQBrbtPSX3gIAq3uFzOG3v5UlGoGA
9B2KuJ1grWlZU4Z6kdtFx7bhhzn0ZuSftvEYzQdn3+w9xfNIL7s125i1KHrVkf37FtI6Y6BPsZkw
Lr6b/SIpbM44PsW1iOOjRyAPxcY6bmu2V0GHMhUt2snEZveeS2WYhqxntP3P2yIHDzDfQ+VdBck6
gFVbCDTNo2X0MzRm2pot8mFw9yLshxuYwrBJNy4k1CEi+lCJp6Fss27fg8elXhUoa7GypaFXWqFi
D0P6KzsRFV9OelhPnkeNkZYlTFJegnZCC2d977meFs/hfzf9L9eHQ55u8I/b047qK7Owq8KntsE8
kNptGVDcVBv9ItzOj1I9hMt/rLxbEHvO5gyHkK95OLQQ4hCshqR4NBvRNylCiXLOBhvweoC2WCRZ
0CbxxKPjSThq+fycSLr3TG99516O7+azsiA505GANv54RTWditw1L94uk4ehhSF5xpBfP86ADb1D
QArEk05IZyTfWpPrDs3XY0LllguVgDN7rjgtCZLRa1vWxX7Y68K4Wd931X6vpKJVC7gGW1DLS2CP
wy4IyRTNvja31RS7V9MwaJMO+DZeSp4qnVrRxCVahewLDuOKF6piO6JIbQ9fD4BgUJyXwo/3AxnE
A4PLvNZFGhPCnWchPL9P2TXaOZd0qddoqv5DH63hv9JP5MK5Vegtm3mAojRomt05qb1Q0Pxyz7ys
gWgFXNVqm0m/kE3E3KWKwPq1A5bujfQrG+O98HcMvA9YbtWvlYS0AK55skIVNWt8z1xo+pPjx3Nw
GCCFpNW07qh+rmYQUK3jjlUun91Hz624mxpXNl+irHZESZmolxxLwHBsgZRvmaA/eExsTeXE/tBU
po4z7+jMW6Ouc99jc1dbJjEpmecshkZUrlO2MNZr+Sb3ngbAymBiLjfI38nk0le7rFU+M+VxkTBG
d6EQWhYgoSpmDLVB63xcKkreA9HbCjBmSY1hCmEA366l+fLyzWmo99bhDtBh4157Ohcv0y79J+zF
e5sGOk9QWJ1umo4tA777vQ8QwEpQ9H/+P2RIE5MMP94y2QfR5fpV5P3YHJNprH8CX3GdDsbuX+sm
pgd/68qfsSekg+bAzx+GrQs5gvLeezWNJJ/XoD5dRV7vfecLRx6/Ks8Yo9B9OSy2m/5GnUCY33dD
ptYSlw1Lx4S1EJZWB0fuOfnA0Gx+plXdhwz47/aOTUH87ZhMcJElF5hls7iivieOlHlSoUfze9ji
cjtH/g7cYPCi6WdySGWhWg9/BHGQTkYzGv/yvLVG6Z3s/EeArEV+0otz39SXk8aWZf7UcX3qbNWu
uWU4wn4tXulIgG+d3fDeBrsMGc20zZMFpdwhx2zdg2dFSHCh4b6LI8NhNeEsfB7jrh5v5zzyLAOm
1gSHImqQKQmxjr2rZQThfheQoRIctNtt//iELocVpabKBuTUV3ctEUsVCXhrGkhkj4LwkeCKS9BF
125x2yPltf2TumQJnJLO2+449vyO9oPyPg1j0f/LRStl1lkI2Wls/P65tsm8ZozIIfgmsiPWxbOV
+zRRgjhZiDvrcab8nzgO4pLhkykJFLz0vhNFdmEJes/bwaSKs44FJFNF27Vk5+8nDsDHpq27yDbj
IdnezVKLl8Ktp4rp7zR9dipHrTUkvqh0sWZ4DAk5/Z64eR5Qmt1HgoB773HEjZIj2bWgzBEezcHW
nTu95Sh/DujwbXlsHXduby+U2z0deb3CE+uGzP9qccmktozFj+08U8v7cZVU2IdmsNX4ecuvTqHN
piPnGe/fpBRjokGVjx77rstx0mY6FvnMVN9KdcGBbx5FxdQ44ZNiZAr4cS+oFXrP678cxSz62M0c
xdlWW57YuHeif9p3tmcJtHa+HeKQK2dz1tnNIsDAn+jgkcxmHM/nkFzb8rqSOPAv1xyJl8PQ+5R/
fYFuR9CMl2fIuvt7bY37sakmdlPjKXHLWnv/E0YrwjM53MS21kx935YmMhHegZaxfVBE43U7C/7m
djIjJa2MmiAbVRz8Y+4RMO3AOHCZD7dsVQEkpc0iH975RjtBFu841EymGB96d9vUOn8aIZn1C7CE
gDYrBvvoyDnz96hE/z2QFtc/AwLevixhGh/8QnBYaDaa7hhtdRJmcjSzPq/Ewt8g+Dhr2vMI/aZa
6poD0GnhZH28CxjMrvY/nKCrXnHEln8XtNkPwjrd8sxoun0d6yr4mfYeyCZFj4Pmz2zua+hHeW+T
eFynY2AS9xuX+rCnYHFZ8wduIdW1o5r1rQNfF9x4ZZdPB40BhAeZJOZ/vI92RD0cmRNXptko8fDZ
kGiuRDkcYcDK25k8CcZNtpM/ud+iBLh9nB/KaQ3XU1Tty86cMXAEHUMv5uIeo1zL78xkQGSW53U7
9cviN1nLd3fTub3DLJmVyx81rBq09E5RK/I5D7INudo/Bl1g62xwGt+53fNmylOih4IP4VkmQl0R
e/pU08A+R0q4Q5YEQmzX1VR6L7Be2P133JLaIOpJaem1izpTXOqAtMjz4aHp/KHhcF+732JiPMYt
XRMwvAMVf3Lm0BSnVej2bzRQHWVVh1idNqIIuM+8ZnjRow3+I8kYfaZTSx+lk2brRr5LsgpdoNib
t9+pCSZE6qsctckUQfSAL3hQh5h7eD+UOh45lESwsEBnyH84FSBamnPejFF963F8oDyXo3aPMpmq
l1oVEM69YBXVse/Zw0DO85CVBx3umbctOJVdtatX36FzSFsSKwr++LQfws7bdcoVyYxj4ab5mYni
lQcmPu5NuLa5YlkpCW9CFQuLoL/a3yUf5euw76wR2zqBXSwUZ19msDsQXNz143BCEioe5/KSwNGs
ofsqnHJ5Y5mF169bcjwnWzvY+VDKeJZZgQOMyWEee9dzzfv3iU+AA1JGHYMuz+ewVZRZvJydNw2p
WyExEF+CP4pkxJkmtgpHDf2ndf1zo9k74TaI8qO0NBGpJBP11Bkt6rtgW/Mwja1jq7QwZA9lTYeg
ehVvYfAzBGP51nGklHwI0XLdu5REhxjbk3zeVbPcbdLpqzuqs/BuHZyoOwemM1UWBC0+GioH1BrX
Ne50aI0nEGD2goenDIL+w2wLv8joV8VTS9P1ZukJ2CISPREGezzkf1RcDBv7knuE84eroz4y6p1u
h4Ey5dSiqausGbZpYUHWn365y9p/i0YE1a31wuCK/erlOzRNcISwvYy/kO6ZeWnWHjcOpTH8l5i2
+m9jtvrToL6+yiHEOpEPZPZkviqo3vRIaX4Aey8fNHYPTGHMYElKMptl5GCkYgmCjHFiNdfpM6p7
DsGlRC3nJtHRlNWqmvkq1ohHX8fQ39OunOVrgtvos2xc++qMUbykrdfZz46oafdQl0Y8UU/sr7oe
+eGjuP0j5TK9Kts7ScpZ7dasWeE7wSwmJ4qWrRgg169ht9O77bNOKyJekBqIh0fmGqIpTt3Fys/A
1fKP70TLkxQ0qOkcm/nbc4qOeoQmCNA7Y81rSNGSki5f/NuKkjTMmsrMPZ4V0q+J8/QJuTUDJgte
/XY4cxeWX5FcA01I9bb7JDmNRGtInDDVIecDdDPMwBHvan5BZVeeX+FeJhWM+fmARyu9nMlsyPAF
y3QCHHXXxcidTOTU8EqEVPOfsmbqDzXV8kPXUHkeN1MMjLUY77aHpDbSnmzNWHu0YTtmW6Qkv1ne
O/Vxz7lgmI3H9u+gHPVJQ8CmdtWK/cVzN2dJYzGuL7LY6mdvM2A/PHdlCsf10Q8Zfg0m002s+wej
8/FXKz3/z9TR6T8hO/kyGzFb/d3wtn4U/db+nkNFiY0RvMYGVuX+axlsPTv2W+X/Eoy5y6u+K8bP
0vQX0yE9iEpXgtr0eXE6JVKzJNwXYltqxkkME1/CEFNLXUJISdex0z+G5Y6/IS1oQb3h8376FAkF
CqS7b2kZW4ndKlFLmHnlHDxVEU5rngN2N1Jg6e6T9Vf71IIcG5ArZf2JcY7GY9PmP4t9uU3L+fLk
zrOs+qt9UN17zxCYhzhpbJUJxAAnZV5QJilCE/LTHqryvsTgH2WT9AB2FCt/6DSWcinBQJQI4o0j
tuZKtjlmobmw+qmYc2wV9cXNn0q5lhu2s0W80483D36AvM2nXYuHYdLFI1ZQInFzt5PXnqvRfeGA
E97N5xEQ+6j6JT5ECGmvCInDh1OsXnCEY48Wa6bK/YU1sgszUHKIVfRoIZPo2o22jLMVwwblVve0
sVlXHcTo8yWXmvHxgcfeXbMCY967KP3BQuDenKtVMHLn3C7sZzwE+UtA5cLnFIrly/V3JvusuVeA
XdxgozkXa/nq5lWQ3xC0uj50IzkwJx5/DjMceNyPfYB5m6mrGQuqdX9CY2qHkOthgxIvJOdJGulC
q4Nu5LinItzyB5Y6zLPxYv1lpJbTlUsSyG3XMH6nWutzRpEy+ES7Wznyoqm46n325tFfq/7srCNu
HivFcMuvOmNniLyyzAA54ckJVywtIrckNDlt+G+QZRMexWS6z8uRQGfGnIN0bqqH6yi3LWGFzEg/
xnh1WXUo/aLjVhIxkgy6xK9mYq8AS0yY/9qjBk7fjviG/6Dce3NI8r4YKINkdbMHHar1kGOGR7TA
8XEaxaZ+qaTnwmzHdvV4fCb/BoR8hb66On1D3xSqZ0fb+nvt9+hvie8b32XpO2/zPtIIBQ1ZOtKW
OGwKz2GJsVicnFI8NP4bT2F9h9//2+ZzM2Z+N1DhRRU1ebTHHjmPXeNc1d6Ah8nuDDY5pOuxPNYx
ZXpqBN1nWjOiw2CUrN41RpwyPpJfh9017IT/2WGA44TyuXrrzjhX5TzySiD2J4+zN/iPA6pzd8hX
f/0YPW5KHj65fnndyEwE41N4a2b8XmmX9NXrujEiQ4dag3sWuVeecDyU5XHBzDeR+DRIOvhIMbkI
J9e54Yub8GcoK15UYgvMaxfTYR8ATzqb0VQcsnn3MQU8zqs/9786p7L+Vd0MzqkTVsszB+qoskj3
upQ4JZABIf2gITTmRnXMPN3L9BAfXZxGrMiaK5sELTOGtgrnbBIeAi/EFbYpSL9npG18xfvEl5BP
eJd0EDLsMPG9WitgZbOPJH7P0hqKQWdVGIH7mbDhIkWgUHBXlPpohqjxTxBlkLHrxZ/e+9pbf1i5
KkNytpgyH2q9jb8BYYnmDj9vdVtzWrRZtF46KebK/BBYZKoijai33kkXFbesRTK6jva1/pSlXH+Y
6/GvTmpWyQGtqokfJtkiAsMt3OkBSLVl0trFwfTGnt0Q3JZBX/3BaKA1RZYZFmwylcAnYlk7Utk0
4Lq6KpDR5jv2g+d7g598yWIkrv0K7uFQlQ/MV633gqti/6LYMtjebSTz+VUXin2T40SwVnQtGN9/
kt29vtvCtwvZAVPcHxI6YXwViyDzkZ4aQbuIdvGREHRGGFccJr/KRSUlDrAypqDu+98zo3vMVE7l
fAksEd1hr1SQHzGEJNihaEfbg5zxBTHdvrwActmIIPS62IxZPIk5pKqOcJcx3UtedD/GT/virw4D
yp1fk5Xr8Yy7dr3fzbwjue2cDAeGIctzgTd6YSbkqhEdM1avVc9o6rD0/USWD84/CkvVbujDc8CR
M7mKRj/GDOJiE9Na40URpWKsIHhsmNkSzqiGPcqvRvTkiughitqsdzzGhIzduvDE0t5A4hIBafEJ
tV5xN/ke4ziJW5wkuAnQRNZNxmNQ5YviNwXjao4luag3RMS4qCpOJwQN8czju1qHJIOxbrc8VRvH
O7NDRJ5rsr5poDGZRPi59tr9DJSnWFDuCMckQ9Uoe2h9I/8r944zUFTgZVLht+iySY3vN104rJ+n
Zmz+YEb0BwIaHPtqirItrwXFNvOMavCfosIjN8u6A0+kDjvtMil03fuVguZzrE38mxDgBMNRuBT5
sUl2VkZ339O/prjy/pa9FxEyUVvneg+KfniYkn56WgGrO/g1Yozq/aWcb3NfTZl0FpxgVOGC1e4u
nN+6sqG3rQn75JDHuJkfUMPlE8cBcyPWy7Dh+l0jxGXbZXnkmNpN5tcKX+NQC31ax//fA1InJu2d
Xt9zNDIbxjuUv7Nw0Vxt5KXaAyYHRoJYe8aPjdW4+TBichtvIK44/wrbxf7ZEeh6GdKAy1XihPV2
4HAR8dFdfVpOIkb0f23hzStFtCpeSc41T1s5GW6Y4X/snVdz5EiSrf/KWL9jFlpc25kHIAXJoi6y
1AuMrGJDa41ff79g184wwdzE5e7rnTabtmqy0jOUh4f78XPM4CmsovlPxadasktqJ3l2uKTrrcnB
ovpQxXYFsUxsgQWdCDM9djwFblp5ODc0KxDs8dxOfpKXz5+K0ooGV4Hw/QuVW/IyQ9NOV0UxOE8w
uoDgoUpsVGT+5xiYsibZv9I4m58j3lOMSoHoxO0yq9e9OIqNVpTwjN6TIyv9EcHYiuSPMsMfoJOd
o9IZidaNpncAiObFnAE4kWUWP6BUd9EMk9q6sqUCp09KXQpBFsVBvbVLB6g1dwsaSXagz4Doi6q6
RllMnjaWbMqXRpAjIRApQ1rsiRmTr1WBVyaIA27UqSWuH5Bj9hOIaXyr5lYLtjBSM2kLCty/bfFP
oUdor/A0i4ruswo+/LGkXvNgmNQOdG7Hy6xItfs41fT8roqHDgIdJ+qnM9Xux89N2DSQm861BrlP
mbb+fiq0+L4rtYZs0zDRmzLJMxlGYheoUGfVTuwtLyPJ3EZ6wRNxbCqz3qgtp2YbtNGIf3SGOj/P
9VHt4GUeUFwin2rgHwyt5cchXTs/y2guJQ8GtQKKhliZ4me7ACyxpzGt96963jWAuNApvx/Byr3o
PAdYakUeEGYKyK/7egiEbAL1AqShldPnoR79B5/o/hdUTyK1Oo2DjiMgBtzScaN9p+0DdEdGF9D3
Khq5yOtWcfZVOiRUVmkEys5GMJ33vE9K5IpjtQEyb9ADNChzpXhNSrujm6hqmoIqITGy8X26YYgj
LeuWfDTRpkEnwKe4BnK3iVCPtCkYdFxPAGq0L+pURc+jDZrXS1OLKJcWw7ryKtn2b/NYB1tUDAlB
LqXWMNkVWmZ+ljIV8E5Hq95tIynt7FW23w0uqjkgmEpLLh7UyKp/ADWbpd1oTfU+pFF33thB5V+w
pfR0m9Q0wJHA0fI7xW7te+QSi++2VhnSrgdI8NIp0fjch5SbSLLE+nUzS8l9Mw3M08B+eCopro+8
N4fqvKbPqt8qsLq3Ht9LftBnpzwbpdgHEEPy9FeTRMH3qQziH1k7aY8Zj95fXTVmEeVY9pyrapk0
uQG4bJJJBgQd6PA66tc0pTqjJJlPDjfrZwryll3uwdpXqscbKSi4DanDETIDznc7DU60bVC31nUb
G9KIA08VgyxgHH+ryyR6cPzEuaWASO5l8P1ZEqmusXBtU6KvZYx0HgET/u6JUIIHiAre0m0L2h5c
uqr8ZzMkabFrnCrWNxOoCAfEVztd6LOZQbEhi3snlqs02up9SII2BdsBU0NmWzfiBWrgarr5vCma
oPb8rifLB1eTetn0s/4YJPg2FzLLCKUhHis7uy4JciBqrv8caMO7ROO5VTd9LVM5j2z6C1zoicbe
M9oqSN1+nqRvdB+y8uME/bkdzcqDNlrwwlQgMFXWj8ANtZxCpQUnyZ27NvFnw+XZHhJK+IrCMZFV
6XGItPnRj/pOARouMs4oIXRPetxolTcPZGS8GbUJn8dqPlF6I3t0m7GqEkBaHtjupFnKFb1i9bXt
BECPLSUj3g90q503VIyGEf9PoV5tJoq+85gM/g7IqB6cpUrj3El5CHmH41C7/6T1A3UNCuPNxm+n
qaHZggjgXI11R3KbFt3kNodOZRO0FOC3PGHzmB7EuCju1EkBIAB6rKGdxmc7USbpu201hlO5qeVR
0T17pifaG+Wue+q1QRq2Q1cr8c4JnYSTFjom8RdQ1BkgXRDEG4XkYPRrDEjRbLtZUnovK+iKJ1yb
EsAXTqVGF3CNOdnV0Ef2rRElabXR+jmlR6sAbXdD8w/l7Y6OBSaj0rJfSpIrzW4KZ3/cTCPJK8i0
CJc3CrNYb2ZcOxFHTL2KiU1LSSE/pPr3UWURYVTIXEhAPntCk4kj/JLmI+LpER0g90U7QWRTQfl/
BU1I+w30rE45smjMq8qgAu1p81QCMrbLGN5F3VfA4OLPeLKr8X2rxCZBMzlVMHkDAO1NSifRr8Iv
p8ciVeIbHXy6LKCDZJHJy1o8T4vyT9vveRKS4SVrSB6ROCw2KN20Vir/IA4cWo+HS05g2tf2jVJq
lbL3dXv+EUiDfAXDQS9/opNM+zUYiibSNClATXSDgnNSxOFMpVTOb2gz0BTQ/FoXUnBHzMADDsSJ
ssZYvgsROEi8QpdZsF6WjYeuqSkwV51JoTeRG+d8koJ22A+s9+eZe30808lxnMd1SCVc68kmKTbp
TqAR3J0FOJRrYgYukVRuit6dG1IbezuqauAXTlgED1nnUHYCYK+CnMoT+87MCmCxXELBTZWCKXZ7
ZvkrWPX+Rjz/AOXIKZ1hklQ0tzRJ+j+Tklyy12sj7w59tFMAI8infHfCicMclOFkgdRKSWJkMSS6
W5jv9J8paTdYYNUyfAj1vOU9LDvVd+iUzJR0W57+DJSqBg/hJySXHIeEPOj0vHxQCrAAeFqQGLoB
v7EbNQiQbzjF0w9nMuee6F4DFTKQtDXA4xBMgpjW03s9oqvBox5lPht2bd1xMzXarvADKt5s3Xor
t0FN4F+XWukJ7zzt1JiUzzYeWxLahj0DkQzt7EagUadNOFbjFfFM3phnAbXtaRtCTVDtlaKSrpqe
u/QsKQrt3CZToro2ZPI87IuxVG4a2gJ/1b4835iRnbbuAMSiO9OL2Y4+2WWUK6Tng9a6nFszLb/w
QpC+SA5pUYpApQw634yJd9uhVL6n+UxGTSGuj386QdxLLg8xEIq+QsvUvqzAjH+1ECJ1KLg4uYFj
0EiSgbINSMED/4mmR7ClPXoaDo1LO62kk8ctugnV2dPd1UsiJ8QBoPaEs4FuLJVpWHQ3p/D7OBWw
H8rBuvoD4Vff7ZKq21vJMN5KUgqZq+QHLFfbbdKkU/anzS/574R5EzJHhNqhqTWXxEo0rdYtoJXM
pfGKh1EKkLk7k8EIarDWljdUKBx3NvTgUz2mgIJPG1eWbfmv1lVZpuaIIgOJ5MPWbsDFflVnDD4o
dDwd5cJNHDiqR4zypSIE5WhTd67p/Nqm7WBs8tie9nnOy1sdAmDYE099sBvO2vdSFy3ni++lL7gY
0CczDQqKuZv4XP/bWvE51BlShNuEd09UMiK3hSJQoaof8eajc3Wb5GBgiLNIw1dm++30TC2ZBV6/
EAKF0BeYCoI6C/6CasQrdzqP4zwLSLzSORcA60jJSyZNYRab09aWVBTCGsyEbAjYS1GkXAy/HPQc
LXdwIICB7Wc9sjTAcTRLWW40GuOzT3CxQmdwbBvCgqiYBoqPkJgvNgLwyKZIGqrwNAOqtyYgEwJe
BSRuK4/nYOecfZnTrF1o5oq8w3vDugnO2BQ7EJCiszh+kynRJlKWtAHm8iBITKerierZJ9ARGsjt
qt1UdlXdO0YafJAsgiN3YFks+RtyEbug8xHcDWVGOP5o9SIFHZWPmV6r/TnZKErqpxf1/VnDHgw0
BqTFYnUXNA7NZBRKpHPWUECSLwKQrVy2ZXF+2sr7rYMVRABtlbCDhgNxst6MCtOR5lScHG1Q2gtD
AN/sTLmgJD98tkBbr+yb9+dChwJFEwqelAMhszo0hyqq72QSO7VuucFaksQeucevtNYoZ6cHdmz6
cNS6DNsY1L5LRzkgh6BT1MQl1B0BPBcmmEq5BGC5si+OzSCPRQTOqSohq7lgRaFjrK7HiEvIr9Tq
nPCIli+6lCMPHCnNzzUZ5BUR96MWkXCXabSHYs9anAGFR32VdTiXMpSGn/5Ebs1pY5G8rMPkFt5J
e4V87KhBHQCI4LKm614wfrzZJIMFfjYJGWJL5R7oetjMFzBZdDT5D8Y1GIvu9uOLJ9jh4GbRdYNK
36HBCOw6YQsG58qqgFa3DhCnsVpZuWOb0ZEdsAOEYpb+7jYraiOYbLFySu/cDTmMCt4YBJa07VIC
mZXzvKRlEf4DjRg2I7c2xhb7pHC6lLiXvuNaCbKniNIe6NAE4MpcXtpNLmSNpbb/cnoij7hLXAec
ZwqwFDq+FsfbNKVRGauC4+2U1TYvaTVrJjKvWhbvqtS34SSIjEvBLPd82vCR0WKYywjtP0iQlzey
D0Z9bNGmIsnfy9/oDEooPCR+dMPmUZ4JccBlDnQd+ivH/phdRLc0+HlVrC9nGf6YIM7FsVcDwNAe
ra8UhQMljZ2t0or4XmloWAqVjv9wesRHDgnMtv+2vJjqXo3g/6twbY3f2d9V+sxjwiGlP0N9rdsF
tIOvGDzi4YhAVbRmNIU7eCk00wxOC6QwpYwHGnZjwBq66yTto+x8bFuLz9dhD8Nrwz17eBRr2t0t
ukuxkpTjRdV2lgdYzwCJr3crbubI2kEzqLFfhFwmQzo0VaWyOg9Gxp6h728j1cDKRqOm6TaikHRX
AlH+lijOmrbEES/gCOZ31IEMFJiVxQBplobQueeIRGyNjVwDRaKtxd8HMh0Kp7fIkRVzwHs4aGgg
agM36uEAYxrOySAxQB/+n43TgmEaKmON8u29FaGngIKBLYReCNMPrci9jUZHhcqLBHnATTIkYPnC
uF8JxI5YEfR4/IPvFDTSh1Y6elWy3HAoSlvgQ0slN0DqhB/lVLbh1SRQQLaQm0CDPOvQyiiH/chz
AjlKACPZTQ2XTrEpaqkNV/zG+11gwKtqyBpU2Ih6LoeTDQndObTjA6VuASV70TxW6Tcw41Y10lk2
DerafXBkArkIFNjxZe44wOWHQ6OWpQe5gSbFPMC5GmVq7QGPXKEdfu+UBNEl3h+2EqJIZ7FKKnHL
MOYkUlXZSC76NkaLIkipr8Yl/Mein7ucvn90k8MzDA89gHi4Dd+9UNGaR9UjJU7WtJKnWGiXu3Ia
x81pK0cGZtkQeeoyl6mpLt8BA8y0QZ1UPP2dimJlGlqXGTmLjU+ER1dssCb2c2S1sGcKCUkVHZHl
RixM1e8TIbwjAT9zwW8ou4YA5sMuHYESPpyLxJRN01x4wJE7YygyXjdhZZEzI+MW0B2hQpy0Pz19
710tHG2w2OvolDg0yovhvonowkHNnQHdaNfX8nlvgFj6kUpU6y4llQfrrU9Hq+IWVUhW87ThI/MI
4RC5PkPD5YIIOjTsNCYN/HRUuF0q+7f2SDdXEyfTCpXx+7CH7JpO7x7aOrbCIA+t+GYIfZagCNVQ
5gOGDuUMLUHDZ4Lz6rKUUrIBseVQ+2rabGVmj2xMokkIEA2kV3iKL2a2j+SoqtBbcQtTD77R32R8
mztHb3ZpASeJayZgp3Yfn1OcFzyJXCoqzv9wtKhnQu4FjaHbh610HRs6FOZlOdyetnLEQwJygFNQ
panL4SQcWinKEb4AG6CZk9r5nt5JvxV8ABY1xTTNjJWTcGwFTdjWYJt0ZBsqukNrnYawFlhYXr/2
GO1jUwe/l0YS5Pq+FV/ldTBdGaQG9xoh/MPpgR7bohZ0kGiW2ArCKWKF35wNKyIrHpgGHQaAp24V
eKW2BSyN3mkrx/YJQlZE5txxGlHyoRV4pUpNlViqzEwstwEg8UMboSoF41tRnjOblQvu6Kh4vkGn
C4O+ZSxGNUPZUtCGyInXizLa0ElfmsDKIOJaOeFHB0YuQQQ5/P/yPQz7FdBTWCBgifHpU0BfmFJM
UzhjepZkhtzcz3QXrWUAjxgVUiu8rphMBYqbw9mcVaDQ5Uwvz4TuG9Uv2sQmsPYF3DlBlm1OL907
LRRWDBkUUyVslBXWb7E5x8wJA5MShOtwCLJt1Lfy1TDCGeZEbX7m25SIlKhqqOtS8wabSxnKDSaL
wl8GK97KRjqysMKD29BZm1BmLBl+wwFcJopPBciaOtgijguAL1DXHhvHx/zGjPgab05FbLZpL/so
2vjzPJpu3Qk6LeQfdcPLNKe9MbJQOpcH6mh2CilumcI2JPWTjdJOLK9oTx1bbR2xCJnXD/S7xiIq
LKCP8y2dIdMzBpkpWNUXra4SAGFycNE3yriypY9NMQlvGdeHVsq7R6VuzohEwL3oWoZWwbRGz5A1
ZcPKqI44WKImPh+6W00QqB7OMLhgPR07XgeQ5lXffVibN1WlBk+Iaa/dj0cHxEuL2JA7GK7yQ1MQ
MAMLULiFa4TBN34NHpDiTLhyCx+1QhsJboD+CBbs0AqdTH6pIoWK9G8Q2TuIifRuw/uKnufTB/LY
zPFyY++TbEcSZbEfagJsmzZWDEmtvJPAom+sorfuSnqEP/9PTKHF4ECsa0HRczimrBmb1pFYpHJs
yxvbb0MqmTYgXrBEQ/z4PzBGpoi3j8zjxFwsEwQ2IbEv4WBPcWPXIXS0hZoI/pE2zXanTR1bK+IW
riNIl22Ydw7HBYJJN5uM7AU7M7uDvMK+Nu1+Tafz2MGFBJkTyyUka0sp3jztzSma2Xd5A2rS7UCK
nuMchy8hWald2dHfc3pYx3YGCT4AiuhGshXFsN94La2lTTwzKZfBoJV78UxDXB0j/IWWVbiyWO/H
xguLUJNsiUX+wljOIIqraQOiWvRPA+nxq7vCri/goDPP5DrqVwZ2xJqNDhW52FdJGWdprdMkFMQp
oxuDZF4EmSM9xA49GGS25ltI+fyV6O/9/oChWkEHiFsdl7tM3EeyCVxfKmhjp5b+vRRNEJmmDven
l+uoFcoCHGPB6mwvLlZJ6s1xho8JPBucq3of1NcAONd4zI/MnYhMKK6QtyfMW5xhMuf0Q9mg6vN+
6m8VxRfQCPp8L/RsML+qlZ/++eFhCYVEmTKEZsCOvTComWkdBSEBOpxihM6Z+ivKrQ/qTuucXuFr
kS2glEMItHAWqgS9RD73vHkKDd7cBrYYMsp67gG5oCVNZs0+HHng1w1erHBqEfApYp7fHK6qL+m5
6R3QfGnVXVpz7F/J3aANH/buNFTIyE1gAu++jMftDFwPQI8ELoy22GZJ9jILSFltxmvaWu+2HzIk
PEstKkaKihrJ4h6B27eWOpnWQ6Waou9ZIZXbpA3XcvLHrHBoKd5zLRFViJ+/mbaUqF802IIRqlMQ
KVGthZd6ZGQrt6/wAG9p2CEHpyQsq2TpNDb5smgD2hRIuYWZOhm0yk1yG46dYRoS7arvSjCBceOA
yaMBHx8DhWb18RIc1wmSYZTAcYpskIWPgqYcOIBI3tEIZm8cbXjJgRifffBsCSNAEiiBE2PQzXM4
mzGJ9dEMMQK1k/+J/hcwMlLgrwh2CsdzMJlkU4UQCfk6YibAF4dW6ihv6rYxf3T0HpeFdGdGZ5ls
7QpFdVHtIYyimQzhiZWd/y5LI6zS0ETKmGQGiqGHVkEmwgI8mj/G7sIJ7cus36qF76VmvJnnb6en
cWmKvDQvXd7ZAtWBBtQiVovgq5gdZ6Lb2ByDa1hUfK8bsv6TBHX71s58oGnc2ZvTRsXavJ3VV6OO
Tcyrch64yQ7HR+E5gAAYoyFNTgOADUmkQ+FN8ugkXwNJLI/d0tji2AWTYtnQ1NEWin7WZZjTyDr3
Wrr98JBEoppeN5KfRL4LF1IXBVprhsA2hj4QetoF72wFYF04tv7KAT8yoANTi9kzTN+35gpT9DwO
NEpk/h7Slo8Ghkwb2AO0xnnJiyz1IpXWdUoIuh/WR7LLxn4gc05Va7Z2p6ft/Vi4sui0oBIjMkzG
YvvxIIEFYOTxCAWo78KU9V1OlO//OxuLpaFzYo4NkyZLPypL3uNNuAVKuXaHvN/TpCCgfEXvlnqF
qS780ZhKrRrMULQVTW/+UkZ4IlIafwVfhbWmxvRamzo8QMIYF5UILvBNiy0wwL2gTz0VMsrlsNMQ
mUo0gVvNZS1l1TVQ3mLXml13Bqms6o1RrJ7Dvpt+0APjDrmWxXNctuGxkxdfIqtgbs9C65sT0WVQ
Qd/ojWayFrO92yDCCPAKqoMqVYWl8H0GnQz0xMH3ZKoyZ6tVmnGR5/rkrGRvX/P4b2YUsA3/E4lb
gBxoedqLjQixTE+RSQJ424FkBOqnXEKz1l0bXWBwiKWWNqjRoGuRZqchQViETuIuODcgNvH4bmu7
aTFsgf3h2NGcw6OMiNVZhFh1budDWY6DO4M/vqzHBBqkRmtXMg9HrRDWIzxLecNZJuU134qSnGje
NTP62xvmetOlkvIxf/U6FupNot4gSihLTzIXqECoeYhXDBEXqWn6vtTkea0uuTh/r1Z4KoMZAdeB
4s5iN0Z2rsLKB/sEHRCp2+hJ+mmEIWEX0Tq3EhS8xhaHm4UXGINhjVB708yFb9R12PStiXkL4/qh
o3cINi5tP/vJGSzIZ0ZR/+ii4UenIMKj+59zo/s2UtieCCurNjmH6n4tESLCkMUXIuKzNPBiPG7w
pIcXKg0bNP3asO7LSu1oLxmUsslF3lA8vR0qBKF2STRn6j00c9HPOYLgegWZdGQjUbVibVWK28g2
LZxfpUxqOInTE7amdJ6wSpcEwd3n0478yBIfWFkcCr+e1Q7e0t4F1Qb5sFkUG+DO5aYK43Rz2tTx
ATkOmUYuKCLAwwmt6Zr185Q9281BuFOdUdqVKvRVH7eCI0cR3pSpeSwF5xyEG1LY3NhHRRz/oOm6
uZZ6ybw/bUVMy3JzWJQcROGPG2qJiAPHEZR9RtN2EinxvoQ7GaoxOaXmoHZleaH1cf942uKx7UjW
QAbKxbXAW+Bw9mjYzpUho2FRI+l3NSrG8ITCgnROA7lxm8FPBwmbad6atM54py2/XzeA97zjOP/o
jFLvOLQsDRRwpDqGCcTWq6s4yYuz0GnWairvx0dlSqNKRIVK5iknvsWbl1woV70pl9nk0ux3L5vG
U6/bD/5sXvRwwcD+2p5Zev0xkAz+DZuGqK2D7LAp3x7apH9p4DmfT25VW1nwM4JwsvdKRYtMD7La
MtyoHdWfsyaHJ2dlOd9vIGqpPCXZqjwnidYOTQPFCR0nwbRtAqLWRj/eFmVYbRFKolmirdcyGmKR
DjessKdTYuFxBwRpkQ2alNnXAxVmnWaAREEds/hrGgT+DhR5TMukVZ7Bauycnd45750LbouqIyl4
tJw0dfHmCmdaqmbB1Ag1kuQlciFtEr1xdiVMXR92LpgCW0VrKW8fQCeH8wkh0WBlEmw7mWb2ySZL
0746z1vBHHJ6TO9Og0C0KLqps1lFamOxZ6SRXmzboHfDGOECkWo4ssoEvbXTVt7NnMC7Y0IUFShC
2wu3rKX08dlIFHj0cZYbRU9eYktpN1mV9iuW3m3EV0u8hwmIgKQa2uHEOT445hnGLLrYoKrdEshB
O52aofGL/jUb5rYy1nenB/duCl/B/AYjs0EJkcM+NBnOUyhDqwQf6VR153CfZB5dRfnmo1bIlFBl
p5DJ1ntXy4OZtI+tiq5nJ2mMbRX2dIX65rwS5C7PFcEKCBML6gvUXSCuXGxxeroUdKNAlnS+LyNe
BAOnSdyCVB6e2nG0e0m1VmK/dyZJ6fJIEeBvUIQECIfTlyqWNmoNDSJRUyubEQ50w3OKVrpVYGe6
cexWcN5N7fb0dC79s8IjTCbIeD3NuOfFvh/THLaCHDEp/c7fVzR9fwFke+GvWFEWySG8xaGZxcZv
ba10whgz/YYI0AXYu/06uz8fr0P3ttk8ETy4EP2tnIF3wefSqpjyN5fPpOZJ2kRYJeO7i86UzUPm
ze6L75au7BY71Q1Xxrk2m+LnbwzSFB+nkpDmmneocnhQ9nm5V66cgHcPsOWwFk7fQUiR7YmVwXtm
Rt2fuXvxp/f5y+mdsSxnL9dsmS0nou/MKsVMufnxJd8gueL+urh9Om1lZWMs4590HLpeTjDS7iK3
84Ztsdeu1M3awoht/PaeXEzZshyuSwjHhFSdXCWHiLn3ga4XdXfRJ1a3Eqi+xk2nTC3OcdbkjQXL
Z+NWW4iuPHIpHnJAnr0xN0/7783mEUqg/+WOMBauV4tqRY/FUl1V2+fEe3gx9k9fPmsrQzviod76
imVRyLbixs6FFdv41vlnEaS9pVDczBP4MdbqoK+v0FPzuHAZGkwfaioO7+Q9zzt5j5TWttmF19G5
76b71WVb24gLXxHbkmpAuiU8FDwGN+gTbKwd2mfeY7SJNn/SYu5CI+T+uWpYjOPUOBc+YwgyOPQr
DGuf1YvmS3FdXWjP/i3psHpyy6fpIb+IbrRb4+H0wVsmxt4d74UXSXT6TWnF/GvAmcdl7cKN6kFj
t7Y7xWV5YoTLGj2pylSvhSXpTPcGj94f96d1ZV2svTXWjt4STRG0Y2QWwpDGKkKdwI7pz5D/8nzX
8sotut4b27O9NQT22lY11UO3T/dBOiliq1Zb4PEefCnuFwiBb5CdfoRj+Pz0yr0GH6fmc+FhRrMJ
6YzHnLoHFsdlKm2Va8jRNiiFecYWyIr7qXYvEJpxp6+nbR+9eygx0gwgeu4AeR0OFY6YKTUGbLeb
YWt+SXfhbthNm2TXnKtna6m9o2HDG2vLndMkdpbLwm2jlLxVOJjaxuGe0D3nU+YhOnjX3MLBva/3
+qWzMsvHnB21A413K2g5MqqHA40hu46numzcGgZ5WaFXFrorfXrp8noTzyuvj+X1RDBOYhGYEXgP
qpHywteZbaT6YarPnqS12g6+JZiZlTpCp22aV06j+N5vNw+mQG4CHQB6bZPuXmye1FbNUe1R3/Lp
b/9UOHkO7FZLP3hVCCs6qCleA2Siqcwdzp6OuDWaktAntfT23kBcaV3Ufdp48qRmN3GZZY90Wyq3
pzfnkVkELCwg24Ts5MLFz99EXwUUC3VToveIaGW5hduVm15vszso79OV3fFauF9MI284hXogxhSe
WIe2UPSpZ8eSJs/K+9zxYM1oHiGTg5OpNgoteUiVvoU0NrPgviV13EguXIvZbRpP/hejzdsC6oG+
78+rzFTvwKdU6BTVUWm7pYz20ul5WUallFfZwzQJOjTE0yCy2F0SBEsRQu6jhyRCAjGwprqIR2Tf
yWJDHzCUvX0xlSrOP+rH7WnT75dEY4IAlznsbbCgi8sN5lVpmOiv8OrW/lEBvXhsIQ66gS1zDeN5
xJJKRdE0AQzw6l1mXoJGSNQ56gwVnmACCelP2hRTDNMn9Z+X06N6f4bID6oO4DZShOyAhRMMLHnM
CmioPAvCmm1bjwgyVcHKe/DdBc2yvb7dFdsWUMd3txm1Ei2eu97zpdB3RxRA3TgLNDcNpuwi6uZi
a6V+ulXlWL8id5K+GNmkrHiLZXDy+h1AzZg4DXJp+mLrTHM/BEXFTrbhXja3QeFLn/VEBtHntDDW
nEM3DOHKh2dX9OmDoKKyI1DSh0drnJzQjBPE4WWYP71KaqIzp5HVlZEdWUMHaLLIxIN6A6l4aCUY
egotU9xDxoL+JnxFsAIjfr1i5f38kSBjIAr5K9IIy2pDMmmJ1QLr8KKhzK9SvVE2kQRHzADz5ybr
Rn93eu7ePdqYMgZki/owyEv6EA6HpaO5k7eWheat0vdIFEnsFoJIKK7DzdggCw1rvNGP8Q5B5P6p
htTwZ9A4gb1RgBbMu7jUzDVKjPczLfAZQCZEJzZhg/j5G7esTnKTomcLx/wcBRdxIc3nProu3umR
v3dyjBm2ESYa0B8yModW6B2mZjbZjYfGbL6RZZhzUoiBzmTbkEBnGANMs2PTn/tS8xvk9R8/x/8T
vBS3f7n95p//yZ9/FtBECSDa4o//vIp+1kVT/Nn+p/hr//q1w7/0z5vyJf/c1i8v7dVTufzNg7/I
5/+2v3lqnw7+sM3bqJ3uupd6un9purR9NcI3Fb/5//rDv728fsrDVL7844+fRZe34tOCqMj/+P2j
81//+ENgXP7j7cf//tn1U8Zfu37qn5rm6W/nTfqU/1r+vZenpv3HH5Jl/F0GHsEhME3qHDiiP/42
vPzrRyqwNNq4RKsAHj0v6jb8xx+K/XedrmjRuwaqh8ZaFrMput8/IhFMOzp1S5l9TkHxv77fwUL9
e+H+Rhn6togQPOODD58mJOmpyoOixJuL2jl9jYe7BjGWxihbxd8C4UCHFWFGDz4cJFIoZqBM5j8q
4x3Zlu6+1iW6UePfRZj/v3X+EFQB//3W8Z7yp1+kiv7aha9bjd//vWUM9e+UFmygEhSoweip/94y
hL7/2iW29ndA36TtSbiSumcH/WuX6MrfTYvPkEU88Lq1PrBJXqH+/471ADgQw+qUryg8AuDByRxu
ErucZQl8XgDbhzPP03MToh2ib/qGdHD7mNkoPkDxW40DpOm0sCllfhsHoQPRClQXZYMYJeWqCWoI
tY/jBsW0rBn0cz2QCCT2yD1o8VMKFLGJ9nM0tGVx4/R6HahnGoBUpzkf6gjNjSstgBwLjBm8aql6
Z6oQSH2WkRzHjJFIUzl/9vOOJjq/7tQawvGBKic5Vdi9+VPQhyMywr+/VjMJHkCuAKXWIEqTJKeu
P9uThJCUN1ZdVUBonjexTMojdxod7Xdfga7A2sYz7HO6i4eV6zX84Gs882aaac0DWUqLAvURSC1o
jj2c5gzHixiBHXxVzAAhK2g7gQfJqCTwjoGsP68CUPESEMbqWUKgaKQjOFThj9tBSNZFX3rYwwvC
WSOymZI2U4B7bbpWpSFnG7A48XTeS23gQL6kzQZq0oiA2U7tJbavMdlmljSsAEgipExdMiMDxGAw
XcBXS8TVVRXsvuGQ8r0CgJZ8Lyjg1NDZo76hmWS0q8xX+4tshDCy2Irns3WnDVlgI9Q6KT0UYEWi
FI9gCMW3yyVZfKBZI2mvno1hQNHZnegf4tdRqAha9Qw9VN/6LBE/NM0GLsRWVj7N2px31j6B6lI3
UNpzjDK7ClCKKH/VvAC6YTe3A3TOm1iHW9NCWd7u+XzkD6S+v7RJ9jMJSdsivH2pI6GMtcrQc4Zd
lYrMV6irCmb2PQ0UilR5ZieL7x/Bg8+ww1g1quc3h/63P37rf0WgfLjkQKIBK9miGZRX4mLJ6wRW
7jQe6i+zRserdQ403J+HCzkeepPWnrBAqmkLViyZhvMCwWw2udQmQxufKZlvmMnZ6a9zGEPoIuAk
LQbSEvy5CYPZ4usgy92CXxj9x4abgq0BQV8whhvFRAws25Zo5DBVqJBlZXiHanFp9pe0eOUQ2Zz+
HotElvgieD9aWmhZRe3cFg7wbcg020MUd2VjPVpFUhjZdY+YUB/va3inTf3OYUF8E/ED9mOKFlBC
P0ANlUGvsLWiyaYZaufPnfgXTHXOEBJplkar3FhxP2nSTTamvf2MbEQXJFfAbbTkykbA3bw7PYrD
2JdBcLOK7l6SDfjid/0QNInhmwz4F0e1QiXBNfsZUritjh6KM+1Dram0/sKR8qag+f606b8QdQc7
C6gfcAMibtp1KBQufHZGQhzNEy14NDOzm/yHrs8Sq9oBUK5YQ19LhXH6WMUZ0Is6A/wnS7AfV1f5
bDS5dl2q88iJQFNTnNS+V8KZKlVTKGJfBBI6i5s6VKzYuSm6DIqqvdnlwp2g51HwmWZdTZaKfMds
4YWLfu6d736WxGN5X+ZOzCnWwzpFbseBTl130FZnXzs0Jce+We0mtTDEwW2alK85jROd2J6jlR1+
B9XEjm+UNbY4lVIUCZ/kQ9jO4hN+IS7k1T1S1I0XWXZYk/isOnG2gRdP/IxKnPiUvjLFR8stKiYD
YmCNcCwjGpP8RzuHOIDhjbkYcxw5nHuScBV/TUfOUg9/+lHaDdOnBoDDgHqHCbvcM06Ujo1d3sx4
6u0sN6GQb0kBDW2UMpIRkENMJYP/E3SxbZXR+RQMwOLv4pL0SLTPSyvo/bsy6XJTeir+cpAQdVcs
Hpxl6Vh+7xUEVoMtonzM91c5seFquExpYU2Ss9hXixhpYVh+Z+Fg5x5u2e1QpuJb2zrkf+w11CB5
vvat8GrZX9+zkuBK/ZyXjbhHCwTYwthTJ7XOlN2UDnID02iHkj3of9nvGnnLda5Vz2bckrLZ/f4o
iKHbybwx/vKoYxsU432Wyc2wrYKk6YO9EaXQwj50RSUWNzJMJU6/8nK2bRRLrUGJ/QvkyMQ+G1oE
57tPqjw1+JgcsVam9PTZeE3RHh4Nk0YrQl7qvmSDls0Voemj3zjb7Zei06M58ehWdVCu+u3zpKoe
mTLQFjObZkClhH8VeTXw7X7/ihZFSKpttDhrpf/L2Zktx20s3fqJEIF5uO1mN0mRGijatH/fIKwd
NuYZKBTw9OfLBvQfsRlBnn2uZMkSMVVlZa5cudYTdGU5rB2UQfiK4xz087NC77IaIEj2BasqSm3Z
ZW3PFMStV+XJ0OFu4PSe+4wrqZehPmpGQ9t4z2Pj2eP63dT5kHyfMZPR/iNeeYtpoWZrt10wPTjb
AWo7g1d8xo4u4QLbbyzHlPXdbKvdUovkPRgySMz2XIU+Cfr2lWId9IuHkfo3TKhLkwnvelAozP+x
n3YQ/7A9PBgJNgIR6ENkzt0RBkrN9+B4JK0SgcSEyX70nuHmn+s8nezgMZnCfviP6cGrsu+s0bM5
YxF5nloDh9GxGzCHK9wkjk6VqK7r2wohOcc/49Aj29FrjRUj0/e/9FV1Q8rKuBP4CfGP6Xki8VUQ
bCsXhYDIK54Df3Ub81zFaiELtGsWp33cU8MYjiYmsqOOGErGHzRPLe/BWaDY4KnTdGbm/penW2iS
r5PXQxmESPs20Vuz1vayJet/h28z8/D40cov5dDFQ/QZ5wav/U7wDRvi9WgOev5PVEZBu9xqO5xT
4z+LiRl29Tmy9OT4tzby+114xBZecbpUGotHfej6OHeDz0aILMJ9n9COzf4rkhlFAVgjwjRMZjDy
IpXq6yNaM1Q4tXZnP1tL3yWo4eAHmWCzWpDbklvXce51DkbmM9qtt/1iwir+7f3Pe5WtCPgMwcxH
WZhhLDbzdZLQ97AF125+Tpq6CLw/ZlNrbzlj3l2x5IvAwdPqwGTCyLeGOiZfNwgqZ/kI4317H/Ci
PcRYQiBmAXtfv4mis93K77r2eYuNWMlLQGbnc+yfx9jUfJa5tCPZEOx60hEmgiXvff91XKUbFIvw
J0GaQL1kuuB6sSOhMPap7wx8kIEpzP7AUW0gyqwBP+zwX3/Mq6F4wFwiCJIPWM5v3gAXFmEFAAS0
/+Buv34DK05JaKit7XNqZD7VH8Ei4DhRcYRRy80efJx66pfm3kmVWl5QLffK5oM3QOrMhX4J7XDl
IpHjiBDHAQAkq359I3MZYkxcRe1zk06a8OdsGyzNa77eHaJGhPPbEIlzttuexFTVUs/qMW3ifDYZ
gfMoR89WkUrILgyT3DCbMo68dMQqpzy4rXd5pu0HOySSKRUqstADDskpWmQhwjz4uurfMhSjp/zr
GFdjY5zMoMDA5h7TMbfwH+xaSaIxx67f/fCQhuaU64OlQaQN2a8k678nUSiruDX7KV8+USGVCgkt
IybpPOepaXMr2VaOjVEvxoGGPyOtjCDPJdnJFavvx9CvkuQMGG7lwyMGpU4W3xaWKYeGZWcIYhwY
/ve96GxjINP8Xuu154yxEFrmjN9OwMbsl5HpV6ynR/5fUZcVN+s2HqXWw7pKmXg2rRjT6j8MnMCK
L3XcjJb+jKmuzXE05gnPeMYcgprmsW+rFSkwVPZiMzvH2Icr7MvcosXd2A3pXCikISZ/GY9r7hvt
77wX/DSwCZCPfaaehK/ysHpeyi00W84y95XtGYdsHYN0ORLwM/4fcKvACXPjynnVqtXkVmgZuNxY
GXorZaAf9ik/zINoxl+xt1LVYHfxN/d/YLGtWSg1Zy7FJDmbvODYWRJ+NNl/Ro5Ypbi3PKvRFSDB
FOe76o6DXjLAeiZdIBdtNST6o72tqKH2JdEasRfiPC1bTngT54WYEHoiIZCz2tKGweXwbbL7/rxm
vKv07FT1kngFWsFMK6g/dYBdR/IwTU02TkebEYO4O2UTbLknc4xow50HVY/zv10cXLJ3dA15RwYK
+zkuEzQXTEfMoEaKKSOpWeO+k+WCHW9bAy3ulfiEoqfTjnhApJUKjccKi9WM1lIyLJ2pwPHzMP23
oh6wMYxFeiQantxyXHFH7qNI8ra8xuA2uasupJkRu4aM2PFiuEx0dJ+MnGPJOpS1mZNk93pwzOkc
D1WyPvj48WXtFzTOdbQ8s2Nw0aZbELtxlN6aJeJhpK82Zmy4xcWUstW9te0nMxhH3meVtJWnbnKM
kHlO0jR4lDeY/hVcKEh6KRT26mb/3pafSnpUb+mU6wXyU/ZT2ZgMidxRgA69fbel0O8H7jfRk9kd
26TNj8wbmkLXpVpXdhbqzE36fTs/QAxI7RyeSD95s1acXtgnSCXiGkVKHdkEir39/j28OTxgiXNs
RGQmohITyj3+0qPAkq5hqslQT6Y9lUC+ZuMXnxe4keuLUTvUOuc6wqr5I8Dh8myvAjYXYwyEgR8w
bbpsV72u3K/Aq6Kx/55mcRQmt3RhsigH8rBbbZxmV8+YeCEaOGCXZVlInjUn9iKmUA+4PWAO/XuE
McqU3GFMwdfGXggrh/ZsJSjeRHcDPAC+dYpVFFkfUS0eMTrFA119TyCIA1p2OJbk863dun1hYeMQ
tBPlD6WeVd5mhK7WuSmd2Ek/Usy80Ep/fW4G4SLw/QiCMtAAAy6v37flI56c+ODqUb36Vv93rt2e
PC/rh4nv7TQWFz1Y4TwREOoMAxOwy8ZdsWvN2G+Yi+nE5c9AcaRStcyBDwWrwOQvoMI14x5vLlgr
FtTAyEBUp3z7wTgX5Xn/CflC7c6nyOgBWNEbM9lfD9i4+VV2QhaN/OXej6OF9KVSQ8fLxktZTiPL
MYrM/QfhOV97D9aacScJs2dpfzNkQCzzJ93OWFmfTKPoXSxOZ06h+NimtqWx/MHQI5qyJ91CXWjv
qPAjZZwDTl8L06IhmqwwOeCP1U9ojOhlka/cjvF6efYxs8wze7fyP5Kbk8bY60+BLhrpkoxoIFtx
Dbvmg86ieJmiJ8fNlGr/pKIv9NOKmyJ7TXIWojfamB5vQ9uuoMj/3dYDCaVFKsx7SaPfpI9NR6yF
LRI+ATCX64u37fXFKQOWgJ2WiiuSwBMT/uvrIoDL/BtTuYgnXIN9Xjv72eyu7pPpGlzXbQfBcWe7
kfg4aLwTzriKW/zZ+9e9YouRogrMHckT0wwD5ruKNSUq0bqf1/VJoWqDU4c9dsxuHvd0lQCFUt2n
pkKmzDgtVOOth+8GNRu2czl2IQMlrpsH/T1SmJ21HHBVmss/gRjCeZ5OH9yr7MNXi4OWHWA2eovY
2CGbcRWfIm1WU4aVyZOOw4kqMSxSWQhu7w/hX+QAWBvc2HkV97/nagCzOdbJgikm9d9ErruXInGL
YVx7TLOxzOsbNC/xuL1BVkle9Pv3e4UnwxmiDkKhlLcL4Rwk93VYGTozD3Vded+8ZdEEEj9LZRVp
11n4XXs5OLK5izD6tCe7Wm6RnUk4WQrbialL3r+Z6zOFm2GoBEFMWdXMZ13djKQJOFnG6qn2p4y9
ZE7Qpfqj4w0B1xrClQNuqHE8fXn/ulesORYYrBQm5BhxZMge/s1VcMXdI1n73iXSBJ0x3mM7KPBr
Xesuxkpx9AQ+ZNR0UrQ43SJtiqc950oGRw6MMRpi0oE5RMArOnhWtnLbOyJXtZ0v1mCWFiDUVksy
ZV+sJF0xSQpgxZA4uGL3lf37/kNdWAKvViJyhhyUwiOQfOF6u0Yuri0e83dPOyIbtU3kf52sbgnT
E97CftveKcDMtb6pC78rkrusRruyPfpmKa24ZMAeMDqMPQLVeBtTt5QN6xi46vvaukGMQHw++Y5x
NMeB0vXguDqyi3Pna7M0DkGV4pt5H4wu9KlbdzRIfn9XDmMkBi6OkixgjScgbeam0jnoAXUuv1AM
D/+TrkzMgE0GA5PRp2AxW4TwfCPDjlCMD01Vn8oipVX+aerUaDyvDV6744/9c6yLEkRqnRb5cAM6
6A7li2thYHv0k9Iq+zNu2PI5QNgqVvOOJZc4n/LgE00iDNtaA3et5bF0Grm/LvJxfLylzgsr3OTb
InRr4z5h5qWxyIKZgw+PgbKy9CMyyJvThnYsU2MAu5cJ5+u16XtpsrpBMT6p2pEdujYgrz/KNI7Y
p0DB8g6x2I7H+wGn0A+D79vLy6ZAURi1Bs7z8GprkGtlOTB/+7RDma5dm5wvxRT6XJ/pf6Bu1ysc
7qJMcj76B8HffnMDsPBgNkBugqdovdmb6ejmOaZ76lviJ1JVMS/SC0bqJFOOg/Acrzq64XZWarMO
yIEPaK8ua+RkRF1DUbHXZphwCm44EZD5w7g1BMavt57Ans4vDfLZz/Hg9WZwGOtETfnB8C5X3VdW
hZoeK6tPprHy7pZA1XBcI3OcsFgarSUQX84wJmrgg53VaWV8ECHfhGsfLJAhQvqltOnhB70O17r0
C3ugefttD1GUIy6ffG9WO5Sr3Y9iSYlhvl87rJbFT2v9NFf9hwXAa/rgxZYCTUGYdj6auwhRXR3K
saVLZFJL/VtVj7gqYc5VcY0Z11BCdYSI3f378ewNNiteEXBVmVGlSybCK6+ffcZYFjbdlOCHFWf4
T1sm3TnnYGEXZ5AyYuSm/p5xL4wP4zDGHU1oYl2pGbcEo+gPTEZO/PL+Tb1hOtC04xVIPkhv4O2R
NehyXJqmSn/DZVIiCfQ1h+O+oIdG+rslaDNNIv3UoqU13lcahh0w8eWc4Vhzi89eusxy8oJR8Br9
1aO6HjJDvt4WKKEwVusLsyR23t6usIjt7zhb0n7Gh7KSduuWgHbkzuzCwV/IRve+VuYMssxxLGRJ
lCil5OISj1H5Iap8GnWHNkD18rGL6tFcjokRtN7NwDQmW7sLson6tZ6yiipOzd0F5+gjyWctt7K4
vXAypNjUG3j3/pu9zgXY9DSVachD5mQo2bxaXtNoZWZEn+B5ryyrPhjVuclMFZ8pTZc8P3gt2/uj
hOiKr++hb8VEPhQZYHbom6Qir5eZYYR01qs6vasxcwvd+9SpRz/5FAFYRfPNEHtTEN7i09Vbmqm1
KR3K+uhmC/2Egz9Wqrcfiwv8N5rAGMXXdhmmuf32/su5iIb937NdxitRHoRsTx3Mf77BT5eptIOg
Vc7tHpWXyAAX1Hvvqc8FxIIW3ZbGGQyrTYP8EGvIxs96RPaxvW1KOkbZwcY6wHjum8xokiNypCzw
Q+Uig0HTeWv6dSkTxICYGarM5WHy+lKDV/axctJTBTbE+bo1kzz8T43n9x9TzpZfnlJabojYi/5s
SFL2Jh+0EcAK46DR3xbDjHT7Tx3TCStfaFRVBVSp/yVTfdt+6K+8CrDv1xdj/6K5wXQsMe0ilH61
4FyNl21DevMN3S8oLZiFu8oxD6nXtn1946Wu0s1dZY+CHRaeyV5OktbKvSMrQn5py7jhL8b0mNk9
GLpq43kDf5Tl4KF1RHwV5M+LIdZ4R8RA4RCx41zf/8u3sTL1jjkRn8obaFhq+WnE1yh9gCg+5c6n
cXY0jN5JRfKjSFNWbiOkVWE8WwNNsv6IN9ikXmYry1d9Uvna5uOxMoAZ40O23aiRTvJggWbO2TjE
iRmUX9ISGMW+r+YelPwGm0L6cYcC7EjjkKqdIeKaWxO2psnUx2evT6Ko/B1BFHkRMxWqXv6oNEQw
92hb42Q6X+miq2z5VOWD70/nMdKe2z34eqCB/JQAPfMAtdt1gwudp0h5Z9mAsXh1SiOKV1xvO7Vm
+m4xc0kqFLWUX915mjmFlK6fT6fzKNIpGK86nlbcdWrH3VQ8JnRc+WCrAK3mfUpKtsbfShdZgfzc
oGcUr8eREgJ4Oy1nANqnmM60/1dchnIrmVN79NIKICvSg/0bFGsByngg3e3q+PseUyOz8AGo62Ie
UkRXHGd1nC+TOYbMC0SVnUBAcwprhbFh9Inc3wpiCicKKc+5iikuRvnkhpZHBkKd8+4wmADOzk06
FAZfnmNXkrrGa2i0b0vIIGvlddu1FU3GCYtUd6luGhqVfXpqG7fjJbpWO7BCob/irXuHZ13CH+7N
JN2blhl/yhgQD/QdpAq6azfJZARD8tmE1l0nhz5OwN9viwU32OBLa3Za4zwZ29XQv9h+4XF1TJpH
3kYbTN683NPRZWXeZ20n670MXfl/ylki9zhmMEQff4Ym1ZO+ftZj3nl3Rh7p5JTY7uBnX/MuLbjH
KfNa/ukH+/kSp38JHoAkHB/sajQlyBtolbyO41wdypAum2+KrMzFZhUWk4GqXuUlODx0daNJ453R
p9OB27cwNnZqR7iRuJZ0srwK3LixhXxi+23SBS8GFJYw+XOOWTrNAUouiic3O3oNg4R+fWcuZRUf
+whCYHNDtYmc/aF0Uwgg97odTN6uojkovaYB33NRLrqQ5CIzpSjSHhIRnzMOR87edaP1efwI/l6q
htB3D1acaavDTbM38HFr6Zont8lsFHRU6fZElKHUcA79ijBeSv5ZhTW7rOhxkB7D3uXv8rqkI89I
LxgruHtWt3FwopM9t+NDietTFf38h4tddkZ4jDGWWapj16lg6W7w7nL5haGiEb++1cKp9o89pU6c
VlXtWSP5q/ShMVj1sG22dDu1CwEPtnbRzs6xw1gYON6KJfLXtS1gtB3CuGhhsdQ5LnLcpbO1QpoB
S/PqoZdInJLZLpLI7/n8sCaxkY1Ho5oE3yR2YtL61edERgnz0EZqpJGz5/I7cyT3BnftvuXu6lnd
XbEM0smyu0W6dRScTh/feAp0EacAGgv8850AE2+FRFdrh4+4d/l2GpLdkrqSg5n0Udqjk8Yw+A4j
TpL5/wwW6HB9srGKKpv7uuCsDY57cyFiyS0O/E0DcsMHUzGv6yfwOrgMdsh1oDYg0+FIovULUN9L
ll4k0folKRtpM2+YjllOZIkhD88y3jHLIDU/BitfVyxcHuUoHAkA8ESR8c0ZrpShm8oN9Re7dgVV
mDqsodLDXrgQzjP9lGSVyW1ENTM93E0VSIPn/wXouc6bABKpm5BiYdgNSIRRxdcvA1g8KEBpcz6b
O2GbXJKx6bm7yYgGpnGcqsHJ55NqkRVLTtE8UtGkWSsrmKJTSML7aqUdh2XEN7AyWn74glcD2xW7
cekT5pcecBJcuquTwbL8e2qQ71ffCwTRWB17GzbjAParU0LgXj4qlgCjr9MZoFJOQexKYDqIX+Hr
J3URy6L4GZOvddLQXz6RjoR1cyYVYdmfBuBAvgLtZjlp1pLu4pc9hEdN2lbhYRk4wap7G/cxLz+0
5jRNj2OMtdA59hGmSw9sFw292VHi85j26foywNOh9qEjAvQ8lZkwUuellytIX1k/BS7UMJhSEfYX
sPPcWHpUVpzL526bMavc42BQxi0nxGTlTYVTLz/En1pQIlxOUwuwwR6phiq3KvhRHYcH0GAdBgKN
5ABPkAmgmwqvE86cQ63Szbmgh9hPg8QCY11oiSAd3GNuEuK/Eh5hYBxqgKrlEW1nqNIPoWH0HOCl
Ki/kR504y3QcEh3jT1BoRY17Rp5JgHbTG+TomFPQtieHNn3x3M7Qpu+3OkxXhZA6MqEuydKGxbWe
pz6pmuq0k9YR/JNtR/o8wCfQfIb2YSscW9eUx/e0IQSZsMIvvvmkZs675qZXFYV9YxRhyjyZiZLY
Oj0kayXV5ZAjX94ffbTSis+u2S78mV+a5I5QGS5w9N4s6DtVEBIGq0z84D73O6kmR22bpCaB7ur0
hh5SGd3VUWxFy6fc6i/Y73bDQYc3EnyVPhSCNho5EsZNsxjkxdkDZgqHCueInhoybZYYl5W0mAz7
0OQod01fPbOGxX0bzmZe2me7S126N3PhSvMpC3TCfS3by5vqSJGuFVmhk+kYwE7NjLOdlYu0uppg
ATcfiWbswDyZ5ih5ytTcJj3u8Y2f3qdw1kns2nWauACLUvNKTQNFpuyWE19YrVv1pFr2stkcMzMx
+v6l9yndbEL5hdgcOqruiocliGtuzGo4VO27/WVCWXLxxw4nq13HMyE9JMD3qyEp4P7PbXMa8AFD
LQ2U+VjRim++xkEP6SMqcfXLjk7gt9yXDivpJI9amjxHPfpB+33JkOv1bzYUIahjYQdxSLLE9t80
5Trwb8Gb5KuPriak7uSuvZNZWEaYmHfYja6jPkyLJdL/WLqF5nMLml2QQ3t2LwMRvi3clsZoutp5
wB28TscjEVMi974ZzQxL7ODQdoiutQyMmrJfku2Dad+VRbZBQVFLY7a467GopHFwGLa1NqnVvZ+X
fKjCB5vTRyXLTVMkl2xkzxJKNUsLzxrhFZ9VSV3anum0ZEgYDWnuxM90EK3Z/NTR4ln8k9FCZGlu
9if25r6tGUeaNLzYL02DASdNSX8qRvvY+NNU/ygvYWRmWxIPOPtbrb+RiAXBVB44o9c4fChbshZ9
G6QJMx6HzEQu/lOLxHbX3pQMIKjoy0gRypoclSffKw/9DnbGvCG0xtIJsS7yWIvgYmjQ0g03Zj7T
izmuGKynx71ZqpQpXZ+dV2ijUkxg5eCSPo9FQKHPW0edROqFxi7feGenF/0ksccoGLKBbc8zchP7
21tHY+CRk7Yzp/u1HcJvcHS85KjmWm7Hyl1prcyXPLOKaU4AlAbzhFRyGtSdbZ4aq4T9C3ObIj8h
C0SnukDz0g7z9jlI+GTmqSDPWHC7RqU0mD79bB0Bz3PfcWjIjizivpUNvXUHuziVwIRCibWcs8rX
0d9u0dtEJ7tAofUw+ljrqkM+DAFv1dKp8lV+3LfZbMyx4XiHbO5X8N6DzvvMKr+1/DUwIfzdL3tZ
hZkPxzHDk4EV7NBu84L7TIfygBCrTejQvU3pZv4k5QYr7Aq7OHhl2vOnrYoyWfq5yUl0DjLwpgQZ
GjwdpvvOm+Brh4WWFgVTxhWhIOFpCSEbtIYXQ9QWDz55eFd/iyOkroOnzmpj7khTMPP/9nR875oa
vlmo6tgoOy/DlwVIarxPyd/5Qvv9VNuZZl869To23Nb5vn8v0B/B3fAbdamLgQEMCdgplAAZqGEC
2h3Pc5UCzH7eaYRl4nQSJjduIRr7skDnuifN/d5EzJx756yD1vxPMpvkPHEm3eNUOeSI+oIdp30i
TJJ5gwEHWPOsacLz5SUT+vldmCeNmh+ralr7/K7FYpG3qgIfNPboDQytzLd+Wsmma1VmsxoSmcX6
UYIHdD+WaG3CGBbxZZvsDziGNHxZNWZ1IeGWtYSFAUis+7GHGDpIbAAnygWB3o/LuJzlypDJXN7+
HrGrafZ55I2sUmxdk64NZRfZmWFy+8qHelx/U26dcwiqppJth6SEnHhl6ch1Wl1L0T5tB2RfN/IV
oMFd0tWNOpL1sTQEE0yM+H87YtAVrQA7Xq2kS5h4o/yu8Ukc2OZ5Jaf/FA5yDOy9/GKLgOsFvO8v
gO6y0QtWd7qsuiBY4O53k0On7Gwb4Uhw8KZZmKt7Np/bScr6LLQL+GxvtKBKa7lK3o2yRcsybTn2
A79U7NTKRc0HGBp6zfqSYaIde/cDUdPUn2z4XzCa9ufeF9H+Mvad7bmNUE6GrUcdajwCnJ+AyR6E
o4BtiEkeiRhi88lMI400BsPzJDimNhTDe1uVvL/zvCV/9eStHNyLB2jdPOCMYwTlo9dXxTwxA9LF
8z+0QwiWN2Ucj+S09tAF/l8uf0guu2FonYodZzhhwznGwaEeUa5DVoLMn3/lcXiARCHEKfgFJKaQ
fxZP8mnshK7HX4P0V7vDWvUev6gwmLkIq7oHrHCbuB6jzzPqLoJf1Y7DT+y9Un6JXLQjpAnhxvpv
R0Fv/ktIxzyYE2rZqD1ygOUXWsXc7uhMFNg3EKnKzj74uV20v5dTJjid04eC0w04Y/GPNtiIBGLg
NztQlGwwYNu3cvBPODry90c3Fvj+fTjlupqA00AbDvFdiiaquWurgrTs+xoJDufLnHHMNGyIQOfj
jVPwan4wnyQrZ7DntcngYarcyR+2dff+XbypJaHc4NVB74tOIE3Bq15kYKaG7xqD/Tl0KpbLvnWK
lNVA2XHhKuRaSQZSbxu22lgK6ZYZvX8zrxsUFLYQJuj7mL6JLAwHxVUpmUNa7QYvVp9TTwsZXyuy
LCLMpR5Y5+yyFetZJnXev/Cbb4Htqo89M8YUIUKflwbGLwW9PYbMsUXu9NnbDtygB04rHvZ2+uR2
cEv2XEBlU5S6/yRb3v7+bVw/v/BciO4BM3eg82+YI9NsqSGp5vIzI0obapn6fAYg7IzTkbKfyYOb
vZZ//8pXkg20wYVcA/+ftjhdAWQtX9e2ncoSiL+x8ZhiZiXhOYipe05h3rX9eBg7QvAPCKHSotJb
/TmFncRjoAiJ6m4cJPFvVpvnkN7fv7frJcp0Bu/CA6hAvQHLhivU0R9WKBlBbD7uFba3MTDHKSJf
35boXCccq3tnrvJ9OUS8/xfo5bqVxXvCiV6EZHCXo0x5A/1g1hZC/O8fC1W4KwTe7Z3Ay1Tm9yUZ
O3e6mawxMP8uC19ONgszWuvvbmI8IjlGHdMywNAJTs35nafK1LE/Yktdg1N4WrGhRd8VWhk9gitw
ykQqWhnd6j7OVRiu6R+O148tKuZx4RrPIfGcgBYw9V39afOGwGS0yiOSnDHRsxF90QHuSvOpBlxB
lnAfNsJ2TA5WeJ1h+Be5mjPcr3wtEglmu2JjPL//xa+3IxqkiKHYovfCy3xD+CJqKiYTouDzz+m/
bbO1BpkACEuYk/aHyAYxfEUfYThba+Xxqt+/iYs67a9ot2/TuEQTm3AEw+4NRY6TTQkivXzO+6bk
qFHdgFPY50hFZfySaLw/8SgxFuYVn9Zt5HGf4s58SPLloaCj7H4ZA29pi9t27czm3zYe8ctKDYux
LefgD5aCuhNOZJwMfS+GMCyaJKSlNVt2AkIGPEs3yoUCyKrZk9GuAl1jANEMhF2/I75NotXIgEAN
Tt39gFdDR/Yn/2dH21gSDT9ymhlJnQ9GqLy54KhuGNa+6cLOTmfa+kyer6zpMCSp2gOef+lCJoxw
ZemRCcagV1gr0ksPxWs+lxlUVSwyY2eqzmgTniCdpuq2cBqhziThILuxtNM0NU+BR2rW3iCdNYzj
p75LYT+eKOpT8+X9r2e9WUOiD4duGnxqSDaUUq8DGh5BqTvT7fy8I93t9vhkMtR3n4AJzThk4HUu
IzqRPY0tJvM2zvkOKXbb7G2RTwKbmWshIwqrOwoVdevP7o9d0Vprfje1nZjzTdeFfvxRI/W6j4qM
BHQhIiCjVpDOrgmQDrP1gNhm/0ht03r1fxAhoIV+ZuKJZH8fNt136lob0qhmZpXqagvbqQqEEff+
+31NVQF1hjXkM/uFKhM2ev41hUotcMkCWm3YiRljD0kDHzMnuTFQiGKL/n9lB/hqBOgX0U0OZKb7
2saMnklHeeZVj3tDcU/mui1VQ2wgI2/sfEjn9gc8meuQSgjAIxelNVgC+Jtdp2qF6oREM7ePWZoH
BJqKOsz/6+f1y2Bw/G9BNEjnLbYUk+R377/sN9eHno/81gVkd3EtugrpNdZL4xJa6cM+PzETEKS8
ejXaVVkeJJT7zmZ8+CPG2Jsb4DNDPmN8hHEvk/D8ejP5IIk+ugfDJ1iNl+jhXuqt/fBLjFFAFo6I
qmPMtc+G4I/3X4A84K+hGNNQ+PkwFzgTUMi53gCFnl3mVZPlISe4rL+F4TSE5xQlKep9bro3hjPG
7+bwwSK30XW5ui4NDXF6hxtOfnydehSeo5y1avoHxo/SbvoSuG2zvERVn6/3ezO9RlHD+WO0eulq
s2+k8mF2QRoyWWznAoV2+UQNMwSQJlE8pMjM6nNvVwJ87N16+hsXdDmpK9YQ01omCbdyOFr6Q+7K
VBhdVWFEvP9arzMrSLosbAi/8CDJ/q9bN7EXt7qxrfxhjJRzObHsrAhwtwj7ojtNdaG8/OeAmLeA
mP+YmLRTppRbkEs/+MjXISXkXfOZkQ0THco3pchcjlHijEv+EFyoVVkCMRD8TzK7DRF6/+HfXo7I
RSOHaUkIyqR0r9d0nnkePczV+4R2SQBmktsC/LmlIoEd3e7jth16a1fLiUOX4oYghr4HSv7XlxyG
WHcROeKnnYydX1hNOqna9WUaZmm7yLC9Kh/SZWTc7tjX/uC2X+xpXNvyzCR1bPYPbgtPQj3uwNU+
deUlTBBQZkc92JouYwCHneXVxHPETF6DVus3b53GMj74/FTJ3RZ4GYzPxYt0M9p5kJqDU17WbulX
0idJY0hQTGpB6wAgusxGlBvdzpuUdDaCrJJG+pgmPX893NhrDYYJLO4c9iYoXYPQNcn5lsPVRdfQ
1lKVzHpVyiaTC6xM0joWlOyItFfZah7LuKPbc2TWClYQZjiSa6rakCm+NajlRpkyEoSqZ4COi+xF
QZPUHgiVaid5JJGS+DlHNeS+YLU7qBJ7q2y4Jg5XkhN80wRF2iqKUkrAHwt2tMM57A03GQ9zb/SL
fztUTEdF93m3MpW+1emmOc88dw5cvjpnL2EO/9v2svZiZQ/H+TaIvGMoO27caKdeX/YeMhCXVHf2
pfzfYEJwFoEML3xgs/bMJb+NGSFcrONGX9wrQSx85WUGnZJ55r0t1rizCIFkF7zxV87jnlK7tZu5
T2XISmLeBLDLJasB0Wr/JbsMce1ckQn5e3TnnOEzLymz8ZDwuhnyqlKeEpgsuyzX2rJ5gcZky9Qk
/IC+Prdsq8j/VNntHD1kUzBMv+UISTAvCNTsrdHNlpYwmlWTxJhxNVS0xiDmJc4x710XzKhz3epv
iE9ZcBzB3v3upMxWwNIkY3j1ZVrGlOYlALiRMNgASVYdsAUC4zo1ZcF41IE/Aswai9z0bvukFsCx
BlKIcJqyGJv6c90A7tI3RudrUvgMD9/seOzewLe3HuqOSMYTFNEfVekqqZ6AINwvvdnNRXrs1qlY
f5/7hftyOsOa/6lg1KKpkeZr6r1ofs76Qpt1mv4DmGG5L/RH1fQVDZ2qtc+G0RrLS+Cu2hi/MuIn
ojTe6koHsWCufoBamq/WUN4MW0twB4uRIBAuLONdl8ZDmEmlGQBdsliplX2Lyq3NG4D9gBbUet77
wkRDYsHtWkV+r56CsBgN2hAb2ErkFayl36LAnsBFi+9mf1Sha+VP27KefM2WLS4bV5nArcnNqkJ7
aE5qNGUZbn3r2AD6vmsN21DFUW3Mnq1UL5gcZWFu/NoccUQPo8IA8Yv1pu1iD7gYVS+BsvfpOlQ4
56Q/mV3lTaB5ZZogwJzDlvwSFE4yQ/TaubVYRnLY7k+6LbFw8RnJM0vamsxvamdFIGYD1ratXoRR
aPyhvF45J0hgUqfsbSDH82oJf5epivHCKTYvQ5n7a9qFBfColpGdgqOKa28AOqgfuMSO4ZahSSTe
acQuTG4AXTRvEvNFj2QXtFF2aYQk6cbntrKD9NQ4nqpAcze8e2tW+KEWRHya15IPCFojb2jVzLzQ
qObNRMnN1lBZbbMBeXa3ATY8/4SvhG+Hz98XmmD3Y1cDGmeafB427/OFnHNZpgGoK4331BK8vbNS
L/3sZY2/IkqzBcqsjkOCaKUbj81YwG4t8mMdGehzHCLDhbDQbZtt3n7eBfjunWUJf0dIjK97iNEe
brwDc9WWySrYOEzbp/m5ti9Rb+AtEOQD5hR4ZVukZGiG27PCXuhIHLJyCuRjKu2PrZO795c3toRb
93JoJFqahGryL4fbBh3tbVfnUj/t4WEDGafcki3ooifBd/U3lkAPo4V1WXdDXJbJsW0zvmnUGUHO
8GpNATwdawMlZgij9P5531sQZ2DaJUtHDkHKr3Srg3/OwV4asf+72C7DWPOyDux7VRfy952t6Edb
Tl5AvWWUSWmytvYPZJpaAAN7LdM1+54PSw5tZD/m3GAkp5nDVc61HTcpmvHSVdnYQsvqyNJQODdx
YDqkGfQtik3HaNziSmuVMPnOkzQjjROcRM9saHiP0vYiT6e382cbT9LHhjq9SJqw/c7aaEl6u/qW
u0EtkcJhpyUVqEf8H8rOq0dyY03Tf2Whe56lN4PRuWC68tW2JPUNUVXdomfQu1+/T2REnz3SADO7
gAChy2RlkoyIz7zv8/EclWyofLhkatgj8QdLbQkje+QrknHW1mNhhJv50PnXrks7tuG3Hqdb9ltK
n7GJJ0oMxo+q8ENtx2YwkzzVdX+K4ULSQK9L2oubEk5K5gOd/GKS+IDZnnlitRUuolljYMnDFEmh
LkmjpnTOho8GUBxcZScYXDhhFGraRZ4n1IzdKjxgi0rS5uhTAJyG02SaEHtOozIRqMc2UrACHQno
4x6qEjvAbd7ZE0pAYHI7AO+0E1jQ6Z7VDhjcqhfy/nKHeON6Q9aBo37QqdfJmn25ST2MbtU1PQf3
R50hVtCYZRtRKVQiA/IB1rgWT5qNqOEa404qqNJyHwZCSuVJtDB2lea+ko3RPGHdeY3tEWgB+pP7
rFOMEw8MKols/TzSihzFMVcGql7JOxKbbE7EhUUPDIaGk9bZUcsQ0APJqNLVr0h8yCtyosvaaJ2N
Uu6nZUJtN5N1hErQYXIU8K4G2pWsfHUeRXaEZsdAE4ysTO1OKnjqVXiIUEDuFroJmKqWK3wnZBCq
CagfT6jAUuPYLZLDoAJSVeQZVGSL7tgHsTdnVm0jsEKcwpVkk6dmdFvUfC568EYo0UHqaZ5SZKHI
ENSaK6TAuYtpbThoO/sBGVFwG45NJ/Jzbia++1army18tOYvYwE6AdxBhtzso+ObsvfqzGk6zF+S
dG48gT9EUgEgNUplECmA7D0rcYdRXIv0nupOUqGpKzRlXFMbEolLNH3Q7dht8KoZGVWCFy87TIMr
Oz7aeFQoOZJFeMGT3g2V14kP5pIDeI/rnFYC4qcSRS1NvuturdcYsvm9n45hmO+Vf6uLFUa6jKV1
SKFXZH7cFfO12MwpWTaHcWYzWg6bSU+Phq3StzmVx/Mq/w60iDjY0op5VPpN6+i1XA35LFocyTw5
+iJrOygnNN5kRu3VPJpPg1KTYA5uxvBEErKK9oj1Ih2KP/77fPLvNQoIiTBA6aTATQR68/caxe75
q8jTprqrqxZxNkJsFc/vsnW4qU6Wtvz8f/1hXFuk8JRnKJljtfkvvJ2qdMYuFHt2V1RZF75tZAoB
Iv8WTAu4is7AeXNqOCrY5v/7Pwzn6a8JLX1Li6GPCN0BZ2Jn/Hv30ERZwPWY7fPoZbsRclynjQvM
DW5yB19tBGnQgUDKiTcP+xKtSXoCtpuJZ1sBznyHKI+cJegt482aeJAhJl0L4JrXpjXA1NRQAMZ1
gPY4O5qwb43xkGW76B97VKGbeaiDLHMLfLOm9Bo0SzUFcHDBsJBNLECdYecRLW8svu6KT0O9ISWo
7tzOGAwjVPM2B4rcl940sEZUbdMZByQ+uzVfWlgvQ04NHlTzoyD0KOsLhcbBfoV8iQr4tHm1E7yU
e+Jhsg1cYxrKUzLvCBLvOzshlrvsE4yDJ8QgW03QjFCgreLGK3NRXKotapJHS2Z6yP68yFj6I/qA
Ntqetn4InRY7dC4zVc8I9xQV3wyJc7s1B7xv69FZktwoT/p894YhXI3ftg2ujTgMTg8yNBYYjY0v
7mKaHjw9EfVbdS4Bs9jBJQ+9iv1l2RCgY7Tex61KT/k8DHSLrmrdWlXAE9w1wTscmKy4pIS9HYUi
hkw65bHvxgUL064Ikbr7sSCxLHB6GxtC2uO8DkGXHkZnI3s8sBoRnd3W8HSm/guyhR07jtlFwCw+
ko0UeQfGRwTmAId2asvXKVsX842Iyw5vp7a3rPRQrkk10Y9APEynQ2MlVaCeh9nEDemh92/lwxy2
kuuj9PGatanPH4NbytGkcoV5F9LgPJatjOBmzCcTQ8eMxZvq2CaqmL+rrS4tGvozWeAvSNv9DRxX
f1wcMcNXK0KjePkflhgYiL+uMeqOFB7ZTsBQu7Sp/97IwLLX0LtuvdtZZLkzxwjpUlF8sVB1AWzE
VZfcMKyQ7gFFG9FUUd/C7bCT4GapYHQeV2vNqcGMuBuPLdyeh2UZW+pBk5V+qaoJFHTk1unyaAf1
MByy1fXvTK7BxGJmj07LO7R21I7KQxWNg3mcer6XXWq7NMRzUYKSvjNacEyXCSk+s2JEPr8mQ7kV
Z8fLF5xXttV/AoOQi1PXjmZ16PfQY6QUfrDl1kdCVp2Fk0QMBU7SYDzk44oe7miN5WrdR1HTPhnB
FsyxicOEOYh1thwXMpA9brKwPVIRENFd6uHigCPdBA9AA5rotCBmDPmwZfC5aibrcerdecEN4djf
LD/K76rVG/yYykTx1NfRdOzH3HpZ6zWNy7F/9bOsezEsu3yqXGO14n10ER7EdHeSeoZDlUHMfKBE
Qu/yuHrunkeHwunrwXzA92F8j+aUEY2I1I4bWuwTssr0EHhDeMNntU6mkbEHCXLuLz5QlXhAdABB
KtofRjlENY6qYPtqMoTnTCfZFYfZqobnOe/aD4nT9o8pXo9zuY3epzE0nEsSmeIkilYi9khY7+nx
NheTaPVoUS+UaJngEdp2etNC2vxitp73x2aH2ddkGPuPG93UhxQuFnPv+7GMEUG5R5ELizN62U/+
Wrj4B/ZivTWdcboXuAqehT1Yp33pi1NZuDY8rblNYywS2/c2XMrP3eQuH2rXHO+gZ2VPS2DWJSr/
gtGzdb/f4+KJPoODqu6sNPE+hIgz3bgAMxojVg3vTbR3Xytv6r9G8NYuqDyMA7l5cuP1U8tpQqHn
QInCcCnUhe6NO/vN53ZcGnGQEuCzw0Dr19TOxUMkWrJsEpXPCENtVL69c1kCYT/aTmocl33ef5R9
It5SP4fNsyXGUcxlTyEksd4Yh1rdBGIrb5hLw/As2xgf/XRoL1bGoJxsYUyHk+wbctY8LA55L9wP
IHTD9QSAt+GvQPE3yJfu29aVQ43DPjiHVZn8idDxJfLF9GZxvF2QSUVxCegBY5HHfpiX5heXDfhk
rGX47KVBcOPsuYCbNfABKEV6X0ICSKzzC97OowhF8zrVhZfHOKPFA48moWnULqwTu8FQBC0Lr2pp
PaQAZl7X3DVQ9vY4jgixbz22k49C5NgWYci/wJjZY7HPxWvWlHl1WOwG8a63NGTniYWpGUYZIsXZ
wfu4VM0bG2rtxDb/K2IOnpJ6BjawmOke3e+bEUxnD5/kbTm1E3tGtpcfYeeNHxcOG7qnQ3OZQLvH
IaXPzz5aLztOamGV5cHI54ysjJrtOp+rtB7+sIKxecrIPU7GghjhmMyBmccp5aATnsOXpQBUt07i
t2y3x1tQ6+/z4Lz41JqBUpfr2ZiC8rBHdncm2G6NW2vsyuiB+lB9wwernANW2/aJiCKLzrTTkpne
rc2RnBnUFLBLtWyvDRK8mAaJ+UrHez0skcdUCbc1/jDS0SYF6XO3iXlX1Xd/b7ybIjPce7Fv3Tes
UsZdSRjN4nLXx9R1lrspHxgkT1mpPkK26P5YODvurc3zv8JP6z7WSWe6xyYrx7O/Lf6LbQ11f0wS
o78LRi8AI4/05IeR1dmGu6gdIW3YwPNPmTfkj93qTEBtkqE9tqUXNHEU4HQNf0fLER7sod+g1nGF
76a5to+mWFDG7v7wSUAXO012keVnMmfzU0r1eY6bsE74QIK9BC3hJ+z4xkcLONkP4WxsP1HuPMA5
LfKYC2/eLcwAOIXOVH/BEkhlZ93D18QR6deSFvQQCykpiLkK7WcrKrxzsVrgwvOkry6pCPNvrj8N
N8ywyt7cAVmJm4wBRJSFjMTf7SpekyZhaWLzPEOe6+5ym8EqQLaovLhlcizyNv8eMtz6gIk6/NhT
vWEkgpveVOG+kkQOI7p+O72v97m97/LtiTf+Xgx+/d7tVgO5BHydKB327s4ZT6gDc36LvtBd6Y7R
E54J97TlXn92OkYkxt6St8fCM7wHt139OGjNb7B13Pu1XINDlLEJ1RQAmA/A2j3mfVv9vrt2BpTa
Y3pcXY7RTevO/RcfBhEktbLMn4zUsA8cwuJT06/zjc/4m1uT3eyybFty4/K3i2Mwu8anLJxnqHPU
2qrzWpR5cynTMCt+KHEvlSkpaNzzEFJEuVuSGZLvnSz+KMcKc6JkcSUHfU0UaUdpjl1EpyiKLKEy
bY0d0UqqYZF6kk9aSFuyoZBDqFJbOJYZxSpsQZA7TyNYuio6rEwY3/OXALMmcWzBcAJ+xFNMK4Ir
mQipHtIOL2ZqYrOd8G3EJK70hNZ8TLvfEi+q1/lncr83yAkI+zHF3EaN17jvut5HuRxG5WGowa0e
t2me90fUEGl/0yeU1KFTpe3Wxqw6v3kq6mmcpziNvLE4TQywyE7G0Dv90TAakmgjabbwhwkLNLmD
pW7VeChKQjwD8P5y7mj5Nh9tWvvNb45T9mYHvmQQ+Scok4llUQwsK9u8p9G4ev4Fy33aMUIW1ikU
3gWy+3ZK/CbzH9YpoDq3bwmg/nOyFBxcMfAN6cYYVro8uqtWRBUOocki0jmqKkV0JaF1+95uESqL
vB5/QMItJ0R56KG97z8hdHYbAix0KEfdza5PiBUGor0kZUJjl1pPufuvC8b05Gi4u1kyjsEqmw8a
F1/vtGMFtyOlH6Uq8xGCpZAcJOMyBtlsDX8iK5HSDnNbZLqwerVM/5F943d9UqFxbhqydKNL2oiK
caPFmGS64aNGyGlDScTkSN8/JQ6HX/9ELEWFdtFeClWsdyZ7r4vDHhrDll4gfLX8TdXMMnYQgreq
JiUL7/CrrvV5rU9FnSY1kzznUtIDOU4621QZPFNf0y0A7fsQiy1h2Zm5yCak8nCqPEKrsZXPblY+
lC5vZFmHLEiWS83lilsKlARf9y3UuymdkHvbKLGsrljpbsJsyW4NfrWkqeTmE67WbRbM3mzc0l9y
cug3AZdGXMi+t95+TmbRM/OJcWV9cU9ejBMmnuk6mu3dnjIbYj7Y+NBaRPQA0lnkaphCA0N8QBGW
KbtGKGjF4rIyXVkuTwJUDxRKE8uAU93bMyoAUNwljrSLFq2LLpRmsC5bKDHqtpuqEflmyEXXDqbR
rjPawKlNdjCewhyE4w/I4qmgTZaEjRfw9PiypHVVa8rudxbekqzDwIwFoyywwu/LDnjlYjELeYMA
r6p7nWuvK0KDwJhtsHjXiuWsjIazbe8ocA1RUjKMG4eYCLuQ0t/rwqWjav+NaGXf46duVN2mn6VA
GqQU7epE7LRB5iySNzQhYKm8h6J0W2pOutIVXJXR2slHZiFLVf6aWWtxqRfsnsQ+SdlvRINgIXkr
ro3dBFdQQ/uJ3upg0HTB2iYfx0523N82RTCcdor0AkPDkqW1BM507ldQgJIbOaLZMLNDXpA5YHbx
1nAC3Hj1++jep/Yc+d08k6OsbpSZbVzBVVtfVrhgw5t2kYkox7Cou/kDZuKcd7EM3TYA2bj2wKN8
i7Yj5Mdt/VawLZhfTNCyLbszw9LrM862ef5G1pa/NhJ/u9Cjjazyk5lVEyzc1empDQ99V7gv2Z4W
1UPuQx0/9+Rj/ke1l4yMqeSaiWstd0xr3LuGh2cti+kZ/qt6qxadbm1pS/OsXDn1nMsralcjG4X2
WWqL53xVJjOhiUeyaSfZIwYdgKWGBn3tA+VROtGeVet9W4LVit5FRij9VnqjTPR7JZfSi/ZqM1ZV
oCExpZIAx69sPowtHtlP9SaS+rW1QZRNMbLIdTPjzYX0mx/UfqRRRErXAVtXvh38s/N+2eoQFUYS
NG5LPnjlOrXRgtBAXaK+LNtaFojDLeFZIH1cf1fdOGsQKVfKVdDy/YqJVDVrdWKXiHvYuJrVlac9
0y/lOe9QUOGLS2LKToXS0Kg9Wh/zW0CToI0YDfhj8NAK1LhMQdZ/1NZJjAlSW6FaD/YWSNJ9BZnV
Xo8pYljvi9rKIOZKY4/uwKpe56AKKCZ4RFrai9KK1+Mgf3C6ltcTpsmgJFJeX+pe8i1a6yZXajtD
l5ueNfClr7GeCyg7V00hhR9pWVKPCWUzefyIrpUfXjFyQfHL40f7BERjr4IC/GzXK6M41Ebs06Jm
teNQlFITNN7SY57P4B+yY4QKldulnpdRtXqKfJENc4epUPuLP29A1m/XjRYLNNAS1WlNPC/Kwg9O
utPSrQUC/9vZr+ROQGlQxjyqa7e1kXTkNzSgRRdblcjZ6bVWXXEYf3JWt0T2EmdMfBxki2ruq/um
cQL6ZitfkYDCzut2fSq3G39J5PGcKxV/IIJrEfra9cK8PbHjNUD+DDjp+Okigt+rs7y/esndvZyn
/ibJm8GZToBKRFXdUf4Mu/5iDYxhogca+esKsdJnbCRtUoDqJqY59KUIyMs6k6anGbQokuiJLjgI
m7h0KkyEN7oPo1XjjtvLHgI6Vvm04hB2svbAcM92fB8qS0z2Z6d3azc/eua8BcvZsjaJADNBQ3Jl
VN9WzJH0H/zUbRHAy45tRfj40b8eOUY1yINWmcZTElDpyLrqYrWlipBYvio0QnkB8WbLCKC9dmAS
pG9cK1PRMtXhRWfGx73pSDsfzSsF7ZvF3gSwF+AGiPYGDQEwuTsB2Ze3tl9lWO5o7tJqWdPsrI6z
QUp5pNXNcKAnhjWQmh5TJ1uD8qiB/ZqKEIXY5u2vBXydKkLqeV3J+jFWC7rJ5tFJHtPcWHd0KCA5
RfdtsNDvnARTSubtSMvW5VPoSMdR9z+vjcAZ3xjFcX28rhKpNBWCR7uMkLfUJz8Ycq6V6fZy19UW
Su1DVnSJXHXdQXJIEZC+gGVfSHmWR5jJr4mplyu0SDLZzMnXQB6zbX+lgA6QuLiEvcGQ3EdIlEOB
Jg3uDo9LdoXsTm604PbUrXnd+9TSFJptsslrqyazNp9r4JvBFFGWsu6Sai1Ii9Kb2+y4JqnLx7IE
k+Q8CYI+prY1BUp2PIkcwfxeKuodxFNZVBMl+hVYvgwNzCSlyTQi0uMSNT4QICZrjERH0NpWnI7G
YS8RElFxRglXM//oGkZrORseM8bc3M6GkwfD8SfRjilN3BdLzT3qCFp4Y8rWoE7EOcLs490byOR5
B9qz6Q21bJBuDKmh91Vsbmn3r2XpXe3OKrSlCNNzA5UKUPTbwEOmn5m+tWXzFwGJRKyMSQ/W/RJG
CT2GS44l6OpNbQjHiMrkslHCpbAy5SLT1xX0t1wpNLTlMlyTUa5ec2E78eJogCJgHte+Xer6oM42
Sumyv79RjFxOgWPujUAq5xRwUfUzozMPKPTXBGSAAnmrt/1c4TC1sI+BB9Lnp9OkDYwvU2wbvI30
P1RGmopBaqLGIhu5ZuqQ12uaQWXqs5MTF+dOAfc2K2AuCmdcAnTirEzJesM2lN2VDy/ty3qsVa0a
31ohEqiWerg5ctfVfT13Y95Mj2uPV5SHsERHYvGTR47eslG/yL19MuGGIRtUntSqgKrgHRVXkia6
214Q+jiLddteo2+tSDNah5E+91lusfOdJihZfBh1odUjF6GK4xqpL9lKiqKQE7ay+/68m0qtl/aD
vPmmu1JvihEdE0LtA8Z13L+TRLoweJGjeqOKNxl+vO0RasHYhB3WtAwSj6g6t5ScTEBXSrqp7oMz
hvKmKz1NH6aShqMUvakKufVBHpE78aci5QDX/6J8IG+R1gUh2JQHtDV4WcgsgNBNPZz1alF0A06X
4vwTEa5UA3BE5OPaKE9upiSnPTR1Iii0ggZ/76dyS73lsV0pAWiRn5KuZXA5uEVaX6RkI+D35aOu
zgFfFTSoUV6HTe27FMkMTievvbmt0q0uL6YUSShzKto1udVGSOu53qktZCamp6vNViDrKDCmpLV/
7/F0g1elvAFCeJ5WeTM2tmheTFDB5lU0jFxb2XXSu3t06HkTyjA9KbPvxAQMXlOma/K9XGMYHS3O
0YJA7CihvoixxmRJByx/SthL/oWWgkkncvNXgghVtEmdkArmwaM6GDBqlOOGe0MyKu3P2l1dGzy2
mLqvXM5ltaXeSAW7+uhmaCRRpqv8Nl3GYCPCMCVmRL9MdN9R1eCB8a+lEaV90wwHFUUNV0VqrSL9
1G2l/K5QO0VZTHNLbZTwJjHuLDVfCtga+Y9WY+hzgVbbtVqmnnV97YzMWeXedi236BWnYs0VGQKf
Q7vFtQIBlYGUS6rwKYFSxEovO1L+gI1M3l5V7jLz9lomUxgCPQfAbMu5IcArB2MfAI5mU/kEKcPc
l0NnrpFF1CPTGVH0UiSlQm16ClLqoZ1Kzh62m6QCmRBQkJvK0xQ4kgxjLSTV8mRS9TnPKWRMXCYW
j7nSxXGQb5LrnDIs6EXb/LWpHi2i3N9VKhCqXV5farT78jjPulLe9cC/CsiDNcns9TGknOi7B1+N
VrRsYnnvqBkdWoWnZYl6A2LUgYxLVP1LJUDGinDgkeErlkeNeHIWEepDpB5s6X79aYr/92ELCKWu
i04J4dC2yEs0OCWGuYb+HlLJ5gRGXNqGf3pDlXiFXEzG+jrBl05cfuSntkRp4FimZInqcdAlTOYM
blBsGBOA57C+6qx0yaVNizGwz6u9mufMN+R5qDVj6kFWMGkmjI1cPPgv8p4o9xZxoodM2zGGQTNe
ely+w2PN9i3wPcz19lx1kN3DWKkk976Xgk1tMdGnoxpUogckaGZU3pGmWCe0c3s/31ltTaxyxmHV
z4xqMVIpNdT7XrAIqWvToJxOEZJ+aimvMVqKP45VruspgqROhpX9LJeqTpUcf5Fhg1ATSvRmpWk6
Wl/fqMhNeKEEEmWAUgmobHOU9nsGRjnhwEGKp6m9IFmQ7wjOk5S0W16YMard85OSGpN+t0OU4/99
1hJNOsvyA6X+tpr9BbZ/aG1HanSSq11ZgcO6VEpSXyb/XD7F92EeFE8dtTFutQMpjk/FIpYzN5Sg
W5UFtEJQLaKgoPRPUtq5MszoTV/yRfB1y1cN6ob2zlFLa7uOrYyDergaO7RXinrpzsf19l4+Cjow
mRWpYleRFMJPKVyVdAL5mmY48QuDCmu05N9gpGVAR2wsYBYflBUh2QH/2DeLNwaEjjqX1DpmFR9Y
1xR/mpCwpaess9yx/Mx2JwNzmMvygoemK2+ptdEYoRjKdMswQeUR4GrU+3hWYQjhB0fsYlQllF1e
e3FdVwbRbcl4NBEjsZKbu5Y+60URpGDE3iJquqw+LbKFPS9jv0HJEfsm2wJWZukMJXGVEm0qiI/W
NEfrkE6nOhzxmdF3uoaiuuSsld7STMktzFTUFypwxqKKh40S+mnX+oJi3jUPYmmGbX4xMoq8ZJRh
Y1nr3W4x1oVhE35dTftji9R89Z6wKEG+krXSPWmr7McK7iXazkHZ2MWnsURd418y25+9EFuNlU7m
ZQxAKsceVeRpOhT+uHU/UrsV83rENbeXT6TaVnX0W2bfTr8NgP/c8GhjsgBh6u27E5zahOLQZZ+D
1j/KapT1OBRQhe7nDlFUdokqMvEPWzZPzm2zNaJ6aXiM/vQM2rovlT9F8xm+605fs6g3n3I80qk7
sXTT72bb9eIJJ1ZSX5KZ94eKykFFLFh3AIe8E8Z790LNL5s+rD3P1rm2k828tMJc9nsbKMWxFIWN
ilvYAXFByvaL3MSNxBaPuHKno7ms6L+cIVvuem/2BZUa8jvrodmbZsFU1Bb+GbZGBHzE3hdxH+bV
bvZnd4jGUcRTyGCu/OxWi8F0t1wY06MRlGu1HdCDoiKPc1qAqxF7TbKUDgO4zMYJ6NYaIMoO094v
G1KnsBhmpmUhLHPXg8iZ9FPEObPU0Qxn7A/+0WQZOBigXdN7SJC22iI2snIOojtANfnox85smet+
nOlZLc+V8Ov+VXgNqpZozrzlHufiJM7AY+2GEWmVeZODQIAmjMPiuWXGa3vbUfF0H6NqEMa9J8Dw
vYdsyu17a/p+QQ3UwFP8rd7RO5WnbFpnd44HpM0tlWHc6W9+tbSxAYD8N6wPtK9iTxN/ropaHhEp
4/Y4uLORWqO/5/EyBY745u2EV9JWtVJt00NzVOEwsNLUeEAZY/sfEMlwZeLejTbhMJ+ipBcF6p8m
VL7VnnuTSsLmFtPXlG57tS0biFjYV7XgWAfKKsRXyvccu8D8W0ilneRAhUgilTa0iwI52mq0kuKy
KwXvCtSgfFQSVvUihepfsvtJX4Z6FcvaAz4TM5Xo6uheRlE7S8gKYx0k21EJY/WBo0qeqkWaAJ65
7s3gfXhYA9Tb5mESlLLRnIPbYFCMve/e12TuejN8Xt29McJTOVo0L/I8kCnSbqH0+zEwJUogXb0G
ov/K2WRwtFodu9uA3l98Gdswad7ysfST7wujyzHlmbNZfxyr0YUDMEg/nfq0m647Xb+kFN35tuRU
mL3KHG2aQUP1EnCSbSdBdXEKocwZ6eocQaHK+kSpuCz5NSpJ+ZA2Gg6GJufNgzcVbXjZ1hFpZmLa
jIJ77qwprfCW0o1mGs7kkU4MzM21loGQAsfns+80yf77ROBhI+1ASDkfcCNRLzg5Y4kb4dWu7MIy
LmKocuBUn4KBlw+6G6Q+VjTfZ/3E9mfg39syEQFgzvOUaYqHrp0hIq+16bWnqe/6LkY0ZRvYp5iT
+dSuUYf4aVvSghDAC8sz3J3+7I1LVl2icUOehAc9iBBLZ/bn0jQ682nA1XOcvW6lZVRVf5QYJl8A
Rpc3wg6ndw6fsT0Gu0kDNvIS/CJbxh+tgmy8p4gI8b6f2+XHnFODuyGvE58yqphPdTE7d2Exz6dp
iViII/Vl93vLWN3mODAxsb9kc7W+9y6Ssjjc7SU/LMPUvnVpCxNkQwN0xEkcfO4xyN6DYXQfgC44
NH6XItvOtld3T763Fm9IlLtndreKu1y4Gfy22vmatb1xEyTs87gUt/nGrqwF/y9JtvkNxD67WtWK
8Tdi+fRu4OZXfZyIyQmOKVrPW5vq93fU/usdLMgM1UcfIUWgBcHFK9vBfqMFUXqPNmleA3B6KaxD
5qWUovs+p0Ju+bN/SQMivTinreXfet6elxgrwrRADGYPb3tTo0BKbd8B1kT/Dh1FBTRiszH/2IXZ
PTI6gW5xE1R2eSxIkOjbdeI2qHPnWFjO8lAkqfV7aIrgG6Sb/D3PyukO5aPzvKwWT1nkJ+eotU30
S5V7Zy9DGR5G6vZrbJtJfwcaQfzB2cbJMGOU+QMvXXPOUtYdqd7XCbX37wn5EGOSl+JDY0b1ebTH
6OJ55np2IL1/s2s7e0lyzz94UZmfF2NPPmUF2p1gsSs6sZO9HkBwdE+N67Cl5kY2H1HY1d3FqYP8
+yoM6/MQDtl6Kmezf0f7ugZHlI0UAN3MmNu4LVN2lgSI3qHr8d4xewkKbWWU7VM4rv1wMie7ro9z
1DgITc18vmBNXl6LiFzs2KSDebDdZEYYsrr3BVzYR48z/n5PJ3SD2eZ9tpquOk9FwkRz6PC30LZS
NJHjsiS3aDen9MS+JD6H05Y+wJocwlNLBPdxSfPlu92OKdnbHNKRd4p26I98EOezI8dxfjBXxhLR
iS5C89ACZH3kz2KUTJP93M1j/V4ZEG6/FOHMKGp+4xzK/sCfOWfma2OYTXJjGrM/fY02xEzeY7is
AS420u898r94IXdoLZlrPzMc4wK0G0Evww9ooGKsMabMnqjXiMRyTvtGKRhv31ivz3hwypFxRtgW
bpHntNYtdbTSets22PfFIYyW0HtJ0fYXUxxYrDb2FpuS8XhcmetcP5umXUPoQTEKJr4+lpvhR7uD
7YwResVzDoQeJdFIRkM8eAeshfO96rflWDfJFDyuZmHSiRamaT4sW0prt5nxTl7sLd8/CHAXQWyW
3vAhLyJ81aDz7SzqESgiSYsLkwb7zYaFSzC/gF7RkVknIyaNKe3MWx6DyvlQTJW3/4/jDP+qEwa0
AxnCobwQIFJhFvPfSF6ALzbLQ8l141xtcjpBHDnh9JzK//2+/kf6Q+jJDsM//5N/v4uWulCajX/7
5z8vP8TTa/1j+E/5W//6qb/+zj+/iJr//tsfeczfezEgX/j7T/3ldfnr+t0dX8fXv/zj1MjB9h+n
H/326Qck/vH6Hvgc8if/X7/5v35cX+XL1v749Zd3ZjGP8tXSXDS/6G/dfv/1F6Y1/Zt6W76+/qa8
Er/+8ogM4/1d/Jff+PE6jL/+Ylj/4HHxme7pArFg/IoDbAK14PVbwT/IEB05I+UKQZM0lUb0Y/br
L473D/qIzAMFuE+FJYBiMAj8Cr/+Ypv/CAL0+gwrBJkAs8z75edH/8st/L+39N+Hdbj+37wcDLLx
LYJcx/csxlMxi5Dn698YaOEepQbB/mtP526/Bw9p10+tW2zloW6mrkMD0sA5jdOxdrEjwKKnp0Uq
HA3wh/ew8Kr8UuWyx3AgqWqm7cOyjn2bPJQ2jaboYPbO1MWuWfd/1uu2lzBzmxRVcrE4RkTbTTjC
TW5R7a5IimunCSY39hlI2f2W2qWoHBe0ipet/bGz8xWHXsEsuHUgV6pnpt5/cY1UcCRn6CDG5jFy
V5vRNhO1vekzXoOp+sCMuMn7nTFQlc14h9URH/wgT+rYD6nKvuY1yLU7l3lBlLubafVP9BEFw6eD
tKw4nVPTvEtthiLFcJbM7rRubv9nkqEju+AMn/vPntNH7adoWszxuSVl/MPohAEIckF8SWw0m+zw
oZ++FvUydbifpdKUMZoF+piUKjG5HmkeX+/tI4PduuHoMVvgHBrVRmg7hc2MlohhKs/BLJCgobsu
AlzdW2ncjPRLKoqFaF4O4dxNPkb20WsvsH29m4GuYESs2o0ogdLJn2PgOUYGFNkrfx/Ccnt0qCDQ
DR779c/WT4bp3UU92zy1CdXgeysf0i8GeBtxKEMneQeMPxQXZ83b5WvrmfhZYkpfG1aX3EQ7+Vqb
mePeOTWK6B9dS7L3e0Qg3T8HLWnzvYlA16ceIiJxyuaASKveOvfjvFQt+v2wX99qzsf0NDZJORIf
uuYnQ3icJa41u3ZsVKOdnHL6rSXHFIdK3JP0rIe8s/ok3hFcffOavPm8Q453jv2azl9oRbjlmaAO
okGJU+hDYCcr8x5cf9hOG5ps58i3qjqm/2n/OdvhSPfPnOfPuUN7nrkneKlgUJj9MxWvsMQg4EX0
mU/DRBfHxG9BaefNb/DyHJLS6ZHhd1g45bDY8GwhC47uwN1vfVyauT2cBibt7I9jExr9aTdZ0jG+
Wss70TCPyqdistryjOB/+9pOZvuYMXaruKu9dt3jIg/z9Jm2rJ0eacPnA4Gpb32rwqnz49209j/N
uQ2dizm4LBuzMxz/sXKpJRw3KmOf6naxwtuFcV/eBUkN99tMXamrc/P+nFd5Aek6E9Un0FjBHkMB
jGycur0hzkTd+x6vfpDsMVE4NFmmBpkV9Yyx7y/MHw+Ztum1gXGpEh8DRRQAMT5OxEB/0JprZ26a
iNz9YHtJ59wOfYCOGW7bzC20o2QdjjDwi+RkLrPRxxUGNuZarG6X3y44zKkE9PvyFSlYhtkKjufH
LBOtcUTa23WHjisz/x/qzmNHciVLol/kDQqn2lKEVpmRsjZEVlUmtdb8+jnRPWigMZjFLGfXAq9e
RQTpfoXZMVcOZpGCWTbLiInLPBESV+TilCP1RwJpNw+ia5YwnnAWjapr0LB9ePNcr7NLkp36wtEb
3SUxZjMpc0NrB1oYTvIlg0k9bZOBZfYFlu3Abjik56SOD6lXtEJVuk0qMMh/tN0aGxjU04VXDhaX
7a9zoX7xXU/Tba5M+ZT2PVE1E1MZomfQa+344Kiuy9L+UqemqvfIb+A1jyEIZD9leWbhKyjJtYgS
bdY3KA9Ni56+pBpPa+b48Ei6uWx3UMfGbpNYvZpvMGXnFtn05BYQjlPYWk25W5Xs8OFJ3SBxdNWm
U+nomSL3peM2iMS+YFgbTyjrOdW12QTgBk1v0l2ZRs2PBZ0aK3oq63c4v2oc2CoF35aRi6Ge9DyV
jVtEMUSSYdCcD9Cw1YtkiZRfUrgC8wlPyIqHxBpHAjlSRbB1zZA+B2qEOgsqCdrg1HXMYcElMqKt
OhNBaMEF72pTextqy/pixp4xEBOW0W+YUIEJD2dWKY+wJ4fIGZRayY7wXNXYs7/EMmBEBo1kOVfK
PbN0hOdGmZopruJeUTaJbWm/x1g3eEIzrCCBykxNvwIhnx6enJpUmRa9GPgf8gY1jqh1RSY/gPQl
dCbp9e/Srsiwcos4x0SNS2px6tklO5k1jKvEWbPc4lSS/OBBM0kwPjCGCfGP9dS0Mw4CTLbAK0Dz
iPFgw2YjgypbmS6hHDB764TQTLS/7ShCaeA5YdvmHA15O+FRwN0Zv8cmadLe0CFp/WNi23vtbPSG
lbuQRRqSkCSKkOOFErWxrmzQF7mrJnoxxpJNr/hTKsd4ly5lF/ncgthuwckWw40hpcXunzZGQ87S
kswYuTk4R3h4WWROfw283fVLYdpDj88OW3wws1dV/QhpwnpJOxSQe4nbeHEXSw7RFgfMRJYA0SlP
8AMsIhSyQm8i9OxiVbeGSlINorm0M066jkVvu0aRnX1k1bhqlM1RmozMXp1KtzXSP8Al1J6T4gb/
TiKxVMeO4aplBRXIqpzADIyQ/Rc2kBLjIcuXvvTVMZEgCZE2auVbmqezrvkFmaexBPurZ/U+pwlV
cuapyxTOASPGeDmXM1iKwIjjYjzKbujsQwfExNxKrUj44da4VeTCfAj2fSC58brQ44CwZaCbihbi
blBUfC7kgSsDWW5El8zGgCmlxDGKFmNeuDEei709j27E2aQtEJvP2N2F+avpjaU7M1yshyvY8Al/
uC7wRbzXml4bp54EWhxLQyvM48OSkt1Y6VWl7zBRt3LXbLHs3GqzFMsLdFpl/KQ/AlKI3apZexAC
85LsFy1qLC63pGjbZyO02FyDh1GrX00h2+SYd5MoA0kAXfjJkKRqgiK2rRcVBuqZL85a/dWS5e/a
Gth2eCvatvHXBHYcL20cAmMDwW7KQ0JlkL0wXYnHr4x28XdT9mG9y6sxH08sG7tsHyrplARox7CH
ZUU9Gt5IwWvuMqioQO0iXRaHUNhTuWOQvvYfhdLxSaWCJ/99xuZ0b4uh/DThdWqvZqGmuYe2FpME
c9w62WFaWUZvmsux4UhhDOxr49TCRbCnROBx5JZ+npzKKMhWA1DX7mwZcxWMfazyl2LD/RwrHPr/
Ysf9n5qk/7W5+Y+e6Vp/l/e+/f7uz1/1/4M26NGD/DsH8H90Qd76/SdOIFz+q6V69E2Pf+BfTZBq
/8NGPiAdlTWAQ8tDo/OvHkjV/sE425SOqTDHo4vV/90CGXROhkHj9GAUE1dq8w/9dw8k7X8YwNQU
Sz529hLo7f+lB9Loef6jiSacAMgwTRh/EAhmgz/2P5ugBfSpME2nfDj77HtVptduXh18OfprWrKG
aBancRd6fLflTIewan01UEiYz7fvbUn0eNLoGSMfwr1b+7cis6ekSYJoLrwMUO2JFCTdFb08r6wQ
LnjqYd2lJXfMP43S5RZnCUiN2cMGgMSmm4952+3qWCVUwwlSI81dp8LxXp0FCK40rs6OUfwyC+UP
qKed7NufTjhncJQHpbaeY40OSAZx/hY739V8HJ23flV2RniIpkOZJicVKk+jX7oUB2Yjc09h0B8u
Wwftd6Mbf5z6N+BFbyTPzsxKN1TXoEiKGwMYn2UAaGgmhc1bPpZ7lhNQbLmmo2NndJ7FkZmu9zU/
awksvSxkPyH+pJnyuprrnhj2i+1gUm6KnXBeWHW5pmZc0/YTCx0jE9LwlgcifmR2eYDec16kR0oP
s7Lf8uH1eQOXt+VrhGPrOsl51i9af2iURxJhyRrR+Ebn89I3SucvIvRV0b200ReYYVKRvCi/hwBW
mGDv1GbeLKqGVjC8YUDnDtB8u1XOsax3K+WxW2DHPle0O/Sqf9J23hJEWrjjjFBrnk6WMl1jKvt5
iXdjkvzO2s2cfaHs0Sn2C28h4BPDna9pW5Iin5ZS3SHp83RxlX1aexE6wb0mlfQp4l/LENPL9IM+
3lrtLXXwDyG6qqdb3h/Sh2NwHDfLwNCW6viRvVOdgElAqkLEa4TtM2w2z1JvYUkjYek+WHlincd7
a2d4BoyHHqKkUU/5b2IpPucqQo5lLk+Y7476SClvJTaOv3VDjgoOLkVu6kl57gy+3TXLPvR54TaB
OCJX9UdVvqXaW75WjeclfVO6YhuNuddZhdeO77Vuqvu+zh5GEvz7aMW4il9hHrq6Y3L0al5BM7us
e6cfWViVRzh7qUdq+NWkDTWHn9SC1+HkftlCEsT/Eg6Ja2SfRd0ihSIn1i7AyXWuLI9LfG8bYLsU
LoPxRXTrKxGa7KpCAoppMJTxhtWydiv71AFnsnVkEMAbyvhvrK4bqebvvTbc0TnvtXxkmmz7Qm8v
fUpEa2JgJ6o9tc4x44jdpE/npVL+OLnxGS8qz8GHs+46UnrCfsUb2+5l9dYDCB1Ln0yGA878x0Th
OKIEcWfmGoUib4s5kmsUPkEr/YkjCgS8KoknJ1Xl+R78VTMuwzr2X5bW/nHa6hD/89foNyWNp5uM
SJOFZFARNwd7ST9jEb47Nq8HQrifzlG+Vew/bsJ0NiCG3XXCJGDDddREzqIlwoVX3Jw1DpTZfpoH
0WwK/LnUnUq5Uaf5DrHjk8zL1Y+azLqKRafPRq8aVzRtTD4Xf2HZtJnj/DpbTkWR1b6S0oNWhlNB
yXcQQNyy/FzrAJzmR5bdsinZNSGVUaPfk/6PGi6rS7iYb5a0kXUMvau5MGRxtWkcvHhgW5nlmGAY
onP+hHK94iqZnzk/J1+1lpNa8k63sc3iGsmGa2lHLbeaexWLUyIVuec4l9tmeWVz5eG1HG9NZH2E
KlaKsZI0ApprUWcHsu9Y1+QsgJSwuy/xY/ayaE9FV17T2Yz2dj4NGzOq113YWohYVGGiLOSdtIYp
DTBV/ULWfaxsJxiq8GqPuJtEdiLbdnkxCuW9zZcbKIQjdp0LEZUeltBBRADtxuS7j8UzXaN0E8f8
hmyXejODdrK90hjVnyaDKbfTA2r32S+M+TYOhvjU4bFS4sV25hHVMbBIwO434qPfmI3pWwuvkRTh
KZzW9pI0xHIzAwNWIfOTRZ+9I8t0sjlFy/7SNzI5J7QHbuYM2LNIVFZ0MZJBRzdDUs0rk5lin4aK
CY7IMe+iZW1vtTMcUKGcQ/q6j34ooeuac/LW9vW0MZa4fuLBSIOuj5IT2535GEnHYHcsq53Jlpvi
rMbxHwlaRE5Wv1nMkCsQGEijrmerdTbN2vKjCV47UBKRLjzOsz+GQgiJmjJEYe+cPxok9vYEvwft
oy2P4rraP6gGrlb9ZZlxV4XYwVtk9a49Q5fAkiz7yNfaeghazqtbC5nUNUcHA2jLAH6jx/34OxZO
7665XNT9YqHlpxQxOG218sJ4Z32gAZprp69DsJgvwpjr/ZwivHpQSrw5+tEft16k/ZIlRJPYJpZk
0otDVvfzNrd9vumapOcmZKqTZfseq09gDmvhsyz/7OcYZRg0Jpdh53se5e6i6NAX6mFPy3lPsqU8
SyvN/mCIIhVWTOkBTSFcs8KwvSada5+A5gWaDxL5IcnVLYMDc8OXTzVgAqZMkYvISOWpRSKyEQ/U
qxQj8Th56Mla9KT8Fv2maB5/mj4oLnqP4lqW2peu5vPWwNLkAtXZFY39MunaFQHi5GGLaE4Di9bU
etOglNCwLbrXpvPqiWr5raX1wBExJ0cb97yndPayy8xV7nCvNp5ozsu8VVbqpPUnArDhQ6MA62q2
74g//o5m9JQZzQOLV3AOaPlZXdJXPen2XbSccRU/rcJibVfuemN40drCVyX3Sbj+wSnxi+0WJwbE
Fb72JMm3hm5vaVNxGWxCeZpn01dZYFHyH5LO2DoZntTH8ESd/IoY2amLD4xIEhfDIWMrm2uqORPO
dHDm4ho5g4fOo+mMXVmKS1XjoWVoia8jgV3IUkiqgch4P4iYvPDdUz/cYYk6hzovrc8q7MYjfImI
qIeYlyBWRvWaC/FwKkNSxckM0yYr2Mx6q8K4G7SSjZFbmzdtiSKojyvxSPORZRL0zaoU/jo5eSDX
Dv6F3o3GLrKsElRClbBobFXn0NS6daQ+Nn9ngrqRRqY6jq2ZeXHUK9uqXuMnKMjcizFmns0Du+uz
9lS2ZoSpRCtQfoxjbwSYwlVSl7iVSqdZsfBI8azGDtOdaTV2QwxJYmyr9Bf7r+a5Yp8TxGKlRmIg
ETI9myocXKR3ujYB09Irm3m8GppF6AQt8y7N5+a9JQzclZNuZq4yJqNH2EEJEqVeXtJ1Uc8tcqFD
J3vjp1DjygNX0z85ivgCQ8GNmjdpzwrVAgISVVQzRaMIbN1xtmEynrwoTN33Oh/dHWPFemJ9YiGt
j4w9yr96h7QAQ4wYcYaFWv/Qr+u+Oc2GN6lTcWhZWWSe1ejLhvND13d6re/IO4oOZJd9aB1qD3wa
ivGu5hpBPIjI/M4a0hs+KMbBTsEmlIMaBxBKi/DVHAdnj3Vs5UcdYE+2IUUKBnlPLTpxBNu8uGvq
6O868bcfiK3yg65jfPaKYqVQrBfrax2ph0WDQofDqRu2k1UMZ0Qt6Ufr5PZ+Vg2mrOjDINlilxr/
rnktdzMaIk/E/S/D7BUORF34lhjkWavsZ2KYt4CgwPdGid+a9qZhxTAoAEEgyXlGMhdbvknhgkY5
h2V1YQz/hqzKn5bpgoMOmlc8zvORqr3zm7FcvXQRK+jF8Jcup00OHwynZXlKFBVeHdfgYud7Zahe
7Kl4RZq0Sdk81HLmeKpeuFwP5EYESjmyqG3nPDCi9FMMquqaQt3MiVUHxGSswZR2N9hukdcMJfQc
OCcO56WbpuE516pzrcZ7p/viGay8PJvqwDGjt4qVUl2E1w5MFOWf0u2rKgaKZmegVrSxcHuRRl4R
yfcVB1cwjBpfPqA0xG6/nZnNyGDg0DeXJDngralfNMSn+BJX+bLmyYD61HIe7joq4VTVNlWqtn6d
tq9rvjrPD4WMC2UYwUJuHgrLIYHbijZhmFfXBpkr0gAefDvKQldB4BHMtThEltyQbfy8qL+qxPD0
mki3sd2GbJ65UQKrgMwUS2+SIqijnhRVvqSUqtLRCBIU83ZmM2erxk+5JEGDyg+RD8QR6Ghtem7U
9xoC219HHf8OHWGzNvW2H+eI6/KER181FDHxljFnxnilIe40p+yorMPoz2MV+fj6iLGhKOXeEMWx
7KMDC8hLJLrhUCrDDV+K6iaWYW9zR+/dpIu3QEbZWcnQh0Aar25YdnMAS72gbWmtcsNtYZ0x1aFk
1KJkZyS6/q60HBFdbJqERGadSZ6FYlwQoppB0eXNNcYKH6hqnjDYj+xjN2i8FCrx6RstysmfB5O0
g4gXH0SSl6+zEE5A2FV8y7U89fpYt971fFi2psKmgolUItx5nZ33BkvKDbHL+JqaS363wArvFGPs
N0Mbogiwc8d414w+P8djk55z8Jj3MhcY7KqcJVRnq2gGMWns2e8U77g2AJjlZfE1W3n/e6TeOPTr
IA6KGavdZmjU/tUhSOfK2DU9iNjOf5kRGkbE/+O4RRyPiQbihXPBkNF/9IYW3rHRRc/qkHAxjQBn
V1cLk+JlQOj6azVlnPlM5tQSuUMTktJXz7uBKDlP00rrxWgbDXVGNl8yo1aOq5rQkCGP8E2rUO+h
1kA6SlpxLmW07IvWai5hRoyOJ8llJcIu15kW92tjnrgE1uPK7mziyWnLd/R2IQ8N43CUL/LuOCw+
ZsdqW0RoS/c+OEavbYBYa2/MEeY9di4Z2EVWYdZJ92svkv3MPql3nb7VnmdVUNqVVLq+Vi4ZX83I
RW13jqfBm3xjtyCDhn3ODVBk/DPI0VERo8DERu20DjxaVhxuV6OBexBq6mYdLPpES9TLMXOIZWfC
zxR3HlnVVoAPMfsF6VSeELESnjrvse1DVVpdsgg6H4rc5CLkfmH+fuPe7dwJEhTO+NBNB3lnP0Az
A2YG3F2yU0mJ9Sg5UdCUq/rXAZDPZDn0GQBBX5rT4nsZkv4y5umexTKoMNr1YDBUlxh1lIRO9lGF
Wr7VrHiDtixIdc5wK0ueUqNz3NieKMOyz7KaDRp17aMtWL8bzQNKqEQvNl5M4E6od3CODNQR2uTV
5Toe84keM/5ZGZkQUeKOg/I+xOHeGfKAzIzB1bpxxOS+HmxmnH6f64eZ0F1yP9F3F/l0qrR8M6IB
hfQFTKoufFrTRzP5ZKON53+cgNLgL/GX8clcX5E9s5hg9sBYiUUVmqn4RcEMyva1qnwq1j2pRDuj
bVVQ1WpE66fWZ63+7rXrWlF5EevGlq+g1a4tdE6mwSoFnQy+LAgYTe2aNjbsY9JsEGvmvENQ5/Ed
f6dquUkL67uek/y1LMS5m6c2sJqOMqsI5U4lGhkAFU1WltZX2qs9X+Vf8dgk6EMogqjrN1k0f5kP
wetKMY/4seDT/oWjGCj1RyjWxTMZnqQhoLiyojPom0enxuKYAyEztuaq8NdXYdaYQrz1EcvcoqE7
derjgHL6CN5V3TRxvAXE4wS43mZ/zQoE0gXzQuOxNm0jVtxszjZRmn42pgp1vv5DMvfkPwK8getn
KA9EiG68rOSWW8h227zM0HQVwwazSkYhAd+ekOtm1/AKeYVWdU/RqsLiZ20BF8qt1e4lq+YT+Hmq
zKx6a6PGd2r7S0pn9PqyTLaqkp1H7GaDdR96gbIuW88qm+wYz2acOucoVHQi23sAMSm8xjrskIHr
NcMXZ/kd5sppcELzwpk9BVHZHWUyrq7aVg7DfZY4DH2hJ8Un4nzzwIxk+hWtKQ+h2VTvazX/qFNv
bNZHN6q0eRpEtnbJenlAU+8z2fjKk0Q5ycg8DZ0oGaOp6nUoTec8T/p8zVgebyfgrVq8HKs6DIZk
0LiVjB/FLLlkLAdur8Z+w7qDQKze9Gm1AoK2S28S/cTXkE9oN9KWdV1tuz0MwJNg/nR/iEEBLwOc
6rv+0mbrFp3aE3slXnPQIwsNeNCszkXX2Hu5ZbEqzGe6jEag3GDS4WmBdFXpyFTLwTySQkMBX8Z7
CH8bGzlH0MbzTc0L46Vg2JjgfNlExbp6Mo/Zt+LT3mgVW1TghQS1JpX9hPj8D7Cpm7bKA3+TN+7E
s+iQxFj2F3AgplyLxlHItiwIo2RvJNLTVAKw57okoFVUtyZ0GDYaTuTaWbLVQjBJJluOYJH20aEC
asp5+cVlpVLrJ8HIXOg0ZCqzVE1J/UlZ2tuYqPWV0gA5dnckOBKRxCR1357Sp8wR1qELo291jLOA
fNc/ppGA5YdqdycYgNce1xLDNA7Jdh42EQzrJzNjrw1/lCzoSh3tTZet2qE22HHBA4yuldCSXac6
kJCRxsAXAujXSB3Qg3rLzbD2ktp8w5AKEsvufc2q6xsXz7ZsFGenApO89kSWgIFhCmqkV9Us7rbR
cF7pf8d6/eetxC8SLo3PIwqRjtLGL9Pm1bBm/EIPQtHSbxRJU5Fqfj80b8SUJpKBdDQr+pUwlSis
fEt7GuM8yJUvwVDublfGo+GxGzwCa+vSicn7oi0Ztph1fCnDDja/PQ/XFDhNoFbZvg1X5WzEwxJA
fvsc7IZCMWnfGoZjTNs5eFEDEJ0w5WxgndqrmwX8kzXXp1SZM98J+T8HLc6OcR36pXIdNWM+IFlH
u5vRdFljoI2CsWkT4N6RQRbzQuCzdih5l5xChRHt0ODuD/dESZ4RhLojO4vantkTvlIEa95IpHyD
Hz8wjD4guOKwMoR9V2yzO8fdw6tTWIbXNYPqZt24bTlzs1SF5i/Rf6C7BMmwayHSzbXJ2uKDtXPp
gow2jiWicj9MBrnDrh8zQaDsqvquO3NdwtoYF+7BtP6JBaDSisyhxAZ7k9VrSp7T0NH5xcI4KBkL
itCwlE2HGpWAnCMeW1aLkb4nUOGjXSLlOA5me8iyCahsVO9SpUAZG64oQIs6RzmGiGUaOvXbVvJ+
O2nDCbhv4oqCt0TvmgNm1z5QlyUYNZ3vsv3tqCH7dRHOIfKW6QSEQ4NZZx3mKW03KO1HH/V6dCjU
7s9A/tdLGprfcQksIJKHgXnyFJdiMw7snrPImSC8IekjnE9R/Tkrut+NbXxlNao4iAv6C+zMFx6D
GxrmxK/16JvqRzvVTn+AX2YcZ0McIzb2iHaYByOSZ2upQ5EZZ4Qzeab4sIDYmItpH9V66WkrDWVV
6Gc48De6hqsZRe9iWBhByIJwkSjdNql2KNDzPWDI7OSL+JRL5eDo3eQJeOq08czOGH8yqQZOr69z
UKCO6+bKcXX9HKPaLtjUvpTZua/bK22rb2vWJlxY6RqtmW+spudcLLzSEhZgEoAXBd0wg8SNXbdn
qcTXUapPiCFwJbVZ0LeroLhxrroFqnid5nnj5N94FoyCB7+ZEJWrjc1UAnlBlXQ7Xelvc5/ejb6I
9sYwXdW2ObRTBdVWWy5DxgapUf6GgDwYnyfGtoEsB7VoQj03RBPczb4gigbaaq4vZFr+Ulrlh3Ib
CqFdsjQaNmKxUeqkJ1qrax8Of7tCaTYWzghXwcdC7kVRB1pkTNdFREeSgTL09Ot7jzvdteuKG/xS
iPwJ1pXLDNFLVueAgnpX9jL1V6fbEtXOL7s4vmUBKh2w8CJaeBptBcMQfF7ltUHKM5axh1hwW2SI
HA2QzM443OFvAvRiv4RLpXa70Lktj+1j7XBEq7x6mFKvslqPBCBjRoxPpIqUXrlyfVhh/FeLo7Na
0g6T8Mx4OK/2keG8E35XuoDYLlar+HZ0Mx8je1W8D0ZiBrMWX03csoiYOQWGtFqvicq7NelV+LDS
G3uGLR9OUz0RTcglhCy9HNhRRdtmhasdz2JbGM4n3Eh34OGeALqLfvg7xlzUjeK3xiY3Lw5a/ciM
N46lnZuw8Yib2+S0j/iVEaR8ghCevcL8PcXhr4hLzqynYC0DTVNflvaMAuIs54FER+nZitgNo3VN
kpDUKbvhTk5TasHEKxRFDVqGcHez4gSAwWL7aPWYy5krz4Gy3h2WvS8NLL57bSH4FnqkvugVtg1W
ilEIkZDwiyNd80GWhPsYTlh4KErFYZHG5Os8zmTEW8yvZeeDhxGuuop9VIlo16j2t1NyRsI87NyS
uA4/h07hpuODutCQAZcVKsr/xUXUaXuP0LVDjZpk3xACw49OVFBLaaWA/2tzzDphJZ6yoT2IPHpq
05hpu7zGIs8O7UMllyk95oz+iFg0JgxHTJvZjt6zOr4ubbZHfpX7dT5bAXM9y42YMHm4OEa+n/mI
m8B6TavmB8UxdnfwbW668i8Qk3O3OAr9pOqZfpW53Apd1keh9bsUpA0CnudC01ybluVp7GT6FMOD
hGIn+Ex1QlVFQNWpjvFMZ/11BfmKboxiZ932y58+bK6K8YwDYIfnyDOKnIauZUOcVxtM2Vu5lM82
SGusHDR2f7s+3lDf73qyizz8D8keu92mHMat4tho4fCGRQ1bb3PjpDrlRuuWNQookG44TKzq2JdQ
o+WLmXVXnXM9iptLogl/7h/iHXx2/Gry09FLkjy6TAJ8yLQ30ZuRpwOXVF2sFiExVgOfTnG0TWK+
xBEhZe2bzBc0SdklltEmaqFO+fl8Qrq6ldEfCBeXYTG8hrJALHicWw1r149WP67dmU/lBOCsPswe
n0oPYH2j6PVHnrZf4SIIXXjoDXDmjbG3xoyGMtCB/SnPNE+ByBbnXk3fmXIeN/0mNbugT7nzmM7k
5ifEIY6LESp36ngUgwfL4NcnYIWsoCR8wZwzsNVnpJdJ1fJMhEr71abnJvnVVJ5TdGr3NuqaW1kw
KYQHOSLgFM4WeQcSSL1NfiuAHLflwBMtHlksXtshp2NzX2Xk4siIrSSy4COpuPKhLeCjLkiu6nro
DqFeTtt+xAxWFaV8KxONLm7uOPNTjUGj00rUZnF9hSKnfo56DE2F2Fsmunn000kLUVnGOZ1KpXof
1B7U0aTgy2lTu34m/M4EvZRe80gFP5WkMKhT0P+H2UoL/vjullEXvMxU9x5xDb6udqz5jI/GAaRe
VPe0Fa9WH1JxO/lnuNSoxRV2YjmHaKUNTx1yfG6tN/bo1bZaYGSHUxm6Bf1CCbCanIYI4FoVHjTH
bgBo5n+01LyxynvTRrknBfcnG0aPoooes4XMmdPSD+Zzb9sHB/n1tp6Nq2Mx5FVCBIoJb0vnOFFQ
sxerww9O+QTX7cCwWPcLGhlEfIyvQ8R2jcLbMsW7mvWG1CoifvX+aZng1NpVcWunfrc6+iXK8QAa
1i+hGc/6JA74tE5r3m5TA6uZ1k0ZP+Uq0FSlN7yuFgVidMcOcyj0/kNyxbpLuz48/3hc6lxsGJxO
riPjOwDiG+pv38alO1e6jh6LbeTA/kbNzqhDFcaFw28j+2nVQQCbg/RIu4qyhNmvns2dS0v6gyIL
ncnE1UY6A6KG2rcd/sMyU6XCDnBjEV+kPjwh02Ybs4Yo0bNfg5OlqNDr7yEEtatU1Nlmcmhnrdzq
pdhhz0cwG8+7UqhbXXKPr9HBgfxNRQnIs4qwWjlvVIgXHRgmZUJymxUCdOPlAlUQtKMxY4grTqnO
dYo4kbevjRgWPM5ktfDNkMzGaQE70jEqqRo+aBZmH/Vqbe0Y7IKcH5tGZPKlA3e5zre1Qe8S9r+W
urimYYdg0Y7vCv547L6Uvst4H/TVU3LtVymXveyHa1+mm4ihRRjXP5oUyibSnBdiuZABN0x9raAl
MNWXQ7O1S1vfWUu5bPBQYahK0f7HUnJd5/KCr8LrC/02Ft3eJKUdqFP0pcaF7Sqm+KWiGmXeqP4Q
2uh4ZWqjU50it7GHWzyr19CZL+jGr2IKfbPrPzTRXfFUbxAsPjXxO77nC0vE2rP6LDBMHRW24/j5
ZJD4IAIU9bs8Tb4xxTcq1DeVF1IZIw/UNIl4gAXRdHQMWgptnzJiAxD9vAx32yJBRtvZZfE0F3ct
E37fmw9pgBGxPDOIZF5amrcw20fOfGwWC/f0pD2ixQy2MWVytNYuDxo1vKb4fNj+Mbta14rlEv0t
c2VKXNAT86ZurG36oKE22UNpWcfe3NVIdArzr1iLE4qQuzEkARpWwP3DqGP9Sp76Dt+hSJdNPDM9
H7nQPDXqP/J6OeSW/EuW0KGM5TNbdn9qzDOTjgNN6+LqC9tOuky3QsBJJk5hbfVm8a2y2uLh3A5O
R45G2qo+8UralnBFxuxYC3ne2EtSg+Wo1sfTYCt/Jc43W+qvTV38Dq3iuDjj95A3f4UIt8oQRr6J
wsBDP/qnt9MnYUgmUkP7TNgHV4K5x8GB7Co6OQRAqBCC5yFlz/dDvNgYSOsb7+VrO2cXA6WF12ez
dlEr7Tgr9TWeSOcs2hFxg1N4TsUhOqzVsYoZRFYzVoo6zT+ocPdK034R0fExdeF/UXdmS3YiaZd9
oSINZ3Dg9nDmODEqJsUNFhGSmMEBZ3z6XmRVV0uqvzPtt26ztr7MTCnPBI77/vZe2z5wfryaRvE8
D82PivHuxkLGQwQ3Hk3ua8oWFu7lH8Oy9Gur3A/gbH4I1ecdERlMfer0uzRp7ngQny1/vvP9BNOz
c1gNG14h9oz6x60DGJ2PmC8bn1/Una1LVpW3CHdeCILuT7LPxShxMyVUV4SJmH8QfuR+Z5uqR7/f
FsR6CEOD4zPiSwsicFuhm206S8+scPXCYm+c/GYwNxK/DFfxdE7jkooGB+kWm4rYKxnckiEzLyCm
E/iNZfnUySKsLeNj0Rp/VPLYG95BpLQWe4DwdnbuJ1dpMvPNKcZksWXXXIriCidrFrZNXIckqBC8
uUd5LBgH7P0cvuXghJGV/nCz4MtM7fUWBCLCXXkI4uFNS/qXnAsERpTalu+YhOvWG9o3+OIXh/NB
sqeZINo4CqOGdJ8DnQK/NV1kjm7YzYORQtNM3ilteHInJ7mqpsDakvt2P2zD/CGrlrWUdMPIIatU
6quVZpd0nuC0W/E6lvrQnfWVhFLoMkrNtBuSu8QxDgVCDq/L2gQzUtK2sa3yQhcuzob0RELpjl/q
ii4zkA6ee5cVzlaZXEjELcMCE0QRKcARt313HSQ3mIV0lGc7Gg1PmaXO8dIem2Z48ItCnUzFXeWK
6NHVErdEjzVmxp8OYe8s7enVzRp5Q1G7t2Wk+wWiNlDw8kpMw41OvcfG4iu0rb23Bk+QxDZjKY2D
NtjdxPbXqL5vDaxvKlj2BtQzRpMMtMrkoUGcRpMD+BPcC/yNOp5eYlm8NaDJDnrMvnRG/jngP4y8
7zbbBdLq59G1GYC4Z0sfjPGg8tPsKuwLjGHz4nq9I7J6D4o4jLOn3ur3Qf+QIgiMu5xAT8uh1mTK
Qf3CgiQC12u/xhFY21PrXLm9eaaK45JQmmIATXtKglDcuuvIvazQnFmtZfKYNkn00Jp8UFyp5tmi
bfj7ar0+lr1tfM+9It8VyUCUCjfkDzvxebJYei9ynkDlmCY3aQkdc2u5wmH2OuuXHL/WDY7a8lD5
5ozFoM+uZkP7p3lp7L2fVN1lZutzKWn2+oioTORRznnVjlrJkQloUkmx8dHwfJocGZK+jiTloJNe
t2727oEW3pH6BlPQaiY9hmftcAeqC+V97XWRJcCz7NI8iW547kAAs3FCBt3ZRvUM8prEh2X19lkU
fsxEM/9GeWTIcrtLYmO/CGc7rYG5StzWXfIy+wOWNvncpThNRUoAj8PTnUfybmtULG020/bHJpPG
PY0tn9J+r9lQhCr1cPmb15nK75qcjto+OhqoD0eEJOPAiLncNc5iw5nVd03qPWBnSx9GSVNDjQje
gaE8t5imYfB08PGL/qaW4pVwyFVtfWZAWdKBkwejGc34WTOgz/JDTrBgYkgVmSmB+mugSWATLkLG
e4+hSyzvam84MiVHPMm3nqAlgOFiYhyz3thCUn2zs48lCBCRn7lvweVxtnTi5Y2GiHnfG8h9cWdg
Genw1Pjz8m570RUxGjQ9WUuSbqNil0g9hocq0WQ3caZOrsUUFyf/GnZ5aYNIr6cWQqM8iJas2zkT
26Wswp9l3NFeErYsfFYKRPVUl+UdkP1h76f9zi7M6DXH7bi3azbUBtbHkUaDaaHlozoMKr2q0/me
8ApcbS6JHT7+9jx3ASfbyURyHr4UfXCJSBeQUw0AsvjpdIJUE+8Kr/3alt47awf23zb/oM7Kf0Yc
TPb2ErDjh9MWBqNJ3GodBeBng2OMN5Ra4m3g+TuRrxuWNpUhuHocxETiNkUxhi0dqXG+7KFwvyy6
veqInc6Ve0jnGNtyFnwLLBZJhBXjqwefOJxhLlxnEtqFT8rWqEcCefMhh9vCiTj3N2k2Deyw6Bis
lon63iD6lqzNZBrjK60u102fXDwyMZ2JV8dhf+S48xL2U/HO85abZ8QQV0+v1UIxEEQnOHDDjml5
viEBoTZDw66MphQv+2yhGG5Q+65Hj51/zz+4WEg3LtvrQrUkfswO0bUoMpaSkeY8WyU3mOs2rM4B
wwgPcbSvdwBNH2cd1zvft73vZauqrYncto2FOuMAuG5T85khNzweMD5YsN1y3uVFV/IumNT+mTP4
byUu/n/LUiBS/VWY4sv4/dv3XzLof/6Ff4YpLOcPktrs/DgkAcwlGPHvMIX5R0CCgqg5bXq2jyHg
32EKGRCmCALpmY6gtQ9n/b/DFK77h+XDB/ctCgLJhlrWfydMIdaoRF3MGLD+zHyYZCn8NUke2Cbs
HinWvPlPeXIiRkVBVGvZZoHL8z+j5qtkm6DYgKqUxBWT1Hz8tCg1K0IJijwPHZJzz6akyir86Uv7
V9j953D7n+yDX98LYypXCB5Ikhi9yffx83tpm7SgX0wlu2FMgDgt0RJvYdCxSxPgGuQN95rnh/VS
jygb0EI/SoNbaqvA495OwhdZCH7Ry9m1EsSFh1orcDmcresw05m0TjBhRIcgLxjBWwQM4z1hO/yv
+UCLYGhHur5NLSx+0KpFa//NpxNcMr9+09IjKxCsNZBQ10DM/vbp8rKcOl3DcCkCNBxc8cygI+XS
l1U1re/eYO+znP0Ukd9aRMc5xuOx/Dg2lrJPNngG/c87kdTSfw0T8K3/eEe+5zjC8U1hwTWwf/u+
eTTVdaSx4tOLIs0vjdHX6zS9d4GyKD3oULtGK/c0/EQW9p1sfgIp4plnGD56tbeRgbxW6RI3Ie3v
Ts2mJ1nsaxKz8pkt/IzTHQEQ0weTn4+qBY2SA/Fdy5JKIhpTk2QyHNWoezZZjs/Gunc1I5LEF08p
ZCXc+ICVGs5TMP8eR9MgniAUQ7NLt0hAA21hTu6Z2Lt+HOIl5hQz1sOWzveY0z/tgswoyppx8gxB
AO03p8Jpb85gx0Luyi4+IY4XwS5GxME2VtUI0k3iqWaPvcv4MmVOzFDQ1GBJYNGM/ZVb+rjTloSt
8hcjiqkdLmypxVb7U1F8QjHLyxdLLQFJN9BM5RaCA0Q5MUGW3phUxDNhSAzicVSkOttOddgOAibF
MWtsgtHYdcb5hQYxjMxySINsY1r4QXCLLDlxG1NwdML3RysdcPMJmkofx/NxhQJU+wEfkKRKKeFY
xtVD5mBsUgQfYNM4X//6HuUg9CuBAq+r9G2qwiD+ODCEhEcE7Oe7lNR5MZWjLZhudLl+cU03GY4d
vmQZymCa4ofRddWMB7I0rFvaHS3NkEwQv7TtZvT3uHrY86mByeuRR1JAyxTXSnMcR0GwyMoGLztO
lELDkmqCqju7aT+M29xoSSJkaV9xMhxho1O10I/GXg78Qq+tE1su6riVW7uy90YiPDPl89zkDf48
q2P0y4LhcD6ltnBpdrqOu45pl6HzgyAtlR/S1m++4pDul11kYXB+mPNi8KlRSKs1U6nq+DiqNNG7
nEhAe0NYKm6fjIUGQK40ZhpJt/LdGBKV9N5XDhsDmzNIRSmlZbUvlWcha0x0UPhXS0dvFuoJhPJV
yZmMbTw5pbszurHPztOcLfmRxP+Ex6ax4wdVdXRJKTjz9Nal0Qh9yHDXm8UvXPdSZgnP/0Yv4iOz
Z4a/lhwrfS+IXOoda//MtaphHbGYa9e1t5MhLBq1OUgse2UtEfanOJdzGMey/1Ds7TRytknwh8hc
kbEHThbzpijIQxOx6TjZYKXNOMlO3FfE/Sd1Pc1FisUTAW7bkZzJdwb9sfOJNoFmIWu19nHRmrlE
GxoCop4kLkhP7nSvYRpZ+Awv9DTyW9dR3ZWPDKYEvyDb9ehlwuOVhQXHa+ZcCl95iLSv2CGpoFH7
IDeGfse4tWZkMeGVBQaIfNT3uhgONKswJCiNQDAzcCr9wR4xRq4eh64IjYgR2MHymTzsi3EoXik6
0xlifFm6Z5p5icpAtuJGmxlyTXsPuj2yIT1WT1Ns+O12LgWh8mEYEixyVdM8iIqJCgEgsD6IQl76
mRCxznEODGQEZh6WNGooK0rC2RcDzP+ALsuixfYe+o5mNwgsT2TsLwNtbySUQxI2SdOygyULsloH
QC8wIonhsgnS4ebeqQy6A3LdYxgA7JIbF2oc6x+c7QA5xHT2uDsGYElxLGij5QHalPOyDepA3kmX
2O3G9XJlhsHEyGVHlieVnNwL4yOmx4AgHmH0NyZLM4qWmOtilwJrINoSZTgo6Boy2UsbI7IPgcB1
kIZWqtAAO5+TjnLEdwsxt9h1/uDj1J1iZXFY6BTPsynOvjgTRJeXkoYyJNSBhL45CfPSL7bRHUln
pZTnJYJRno/jPd8jqBLgEr4bo5LhRMIOBxvhjSQL6iOGOP8V1hrjV20VBPsyS94Hc5AyMzN13vFL
lGO8FUkS5NsiSKeXOYJ9EgYdUWsSbhJtqsu96CWKrfZam/gP94kZq263ghyrHau60LikwIlgn6hk
hdzoag/BRFt3lhxq3Eh2GjzYWCUZ7qAvghfjyiBnNRcRykjc2fYha6gQOxPRniXzyRaIiBar73kp
EjJf0RRT9lhqgIYIR221vmlT3CT1grw451kgw9YcccmWIM+rUMzjYuyThnn8PitVs0URaV7pQyF2
MtQeRYeARdm8DLbdl2fQH9Dgo0hEeJHZYi744hj/3cohOuDsIankpuCKL8Q74jsN5dc6TGW3eh04
VS3bNubBfCzyKa1eRmtoxJXlA4JG4PGYPE10rKBaxpE93Jn14CeXGYWSKF3fJwM9q8rTG2CjcFmT
JK8JEUkOLgzUgOXNiYFNDYqEvaYdOcSiX+oPU43ttB1c/urG71xcz5MxjNdplBegRW1zqFgrSx7v
kDU6b5NRozoR6lR5CsZXZjTHe0QM9nXblA/ZEHWfMh7kdyyWRE5QrJoLPl8si5ZOWnmqxkVj5q99
IHoq4avc2Knt2BDXKjM+OER/mA7YSJJhWhVjE1KbUgFxgTkBT7+ueeGBQNgCbIWsZNkDB6QDZfkx
jBWlp1h4eXgbReU/TEOVikM9rLdYWRTV42wmE78jyhfuPZyraqdjNX2jHZO/uKSz7A/SYHYOp2RB
ZFC43O2t0Rjpj3LRUFQmEqfoagusQHzsA17bsK5bZmDL0NsR6jOj6cOka7RSzO0xgTcAApsK7fvB
NmNAUG5kOny2NBMpbBFZ2Kd07sncIYozOAa8QH6fGqs4eGLTOePUGZL60y0RGE4JSL7ilKYViIO1
2SINu9FglcCeaH8YQvn6kPIbHvF4Gu+dNBWjJL9vbpfSVN+o0CjxzC9NKa+mIWekCgwgcMMlKJi/
G/kaUp6T2gSBwi4LZ17Qf0X+td/swA6+4T2lPLpQKHSbFm6CuWn6gYp7TEv5FC4xPNlz2dopLVJx
ko171RdGsaHORgKrERk4iqVdnGsDB+c5yKKcvrKhYZphlQF76qnQHHyduY8g0UD1ZppSF4yUnMGq
Xu1UlyfbmdoRA2o0PQ5i4H/qaIHTMDU8wd2LdrwbotYmfoko8FCkgwnlwlf095aWT05zGqNs7xOm
EAR4cJ5tKoysPiiPefpIugEnQD0YNvWvAbti25tJn6mS8x8jJ3Oyj+ALZbCtc9TEC0A0OCuY5ma5
83Hqkeey+/Q179zR3WsvyD5hutr5VeoxISZOOY2PJmy+ejdJCBUbbZXgL6bGFWVoxGsFdT7PSOYR
CYnhEJcZSVidTFPJ5ZOan7AAG32US1N8UbVgPlthbx82NSeyq3pqpUJOcdRnB9oqP/WlDTg4Bg3w
kaOCf7NUN3y2s9nwaExdMst+1+Nkq0UyvdJ/KKlp8KljCSH/Zs8QK1sqCBqVB1t2Lo5z1mOMu2Hq
Y6LJbOyNja+NdiWF8qPzOXKmZEVtV+9FZ/QHMoqaYiLD9NJrN7PmIQTK0b3YnhNjn1aWLEmGScn+
VIBPCws2pjnuhgQVvayGrsElsLTzMe5VdO+03vRKPa0x7zGVZjwikxbobCYEpg9ppe8d8PMSb6JU
5LUF/Fnc4ZIOvFJ25YJZNXBuK/LPagsnSAVMvrJx3AjGdCnzWN5uCP/FJTYYs8Xw49lf25JnHBBF
r9iGeGyTGD8ME6pPX2Q/rHby1AYMHJsbsLWoVRwR7NccrMmwkTzX3nggBcamp/ZrCpVk5Lp18tqr
thmHDnguA8zsjWXM5gVWabRsHe1wvArSsiJbQ3DoMBgGdp+ymNDLcsMuZqhxGrIUTUAKVLGz9FuM
SDB7K7ObfnRDJYcQCDLtnU26lKAebVBHXoD/mt7MxXiq7FLdsGymIIqWtH1XPi2Cm66W9szdGyUw
7gc6I9kukcpNDA+nOHnPTTd43YxCRuAdQ1mU/wC13ScE2PDjUKhZcRwOkkBFjKFVYG4oAm7vRwCj
1j5fpv7il2vldZIwThpgum3gUtlHS6T1gQCBBgttmZvY9ZYTxio06cDMmcn/KZAG1S2N0gxdja4K
85phv6mRPSx6i/fT4Ktb2Gb2ykJ6wt26mnvs7nFE7Q7VYOa31RIdk2zG7lKgSG4dwxefKNtwmd0U
XbXU4yHSePvXfq2Ttc5G5urRsPDVU7PzXAZGv2V5INZL8wyerOSI0be+oQ8io4CgjjexE6uQu9s4
WBUmB6pB4y3BQ7Gty8y75io11mHa6i2bu4ODJHijKLi4H1KiI+Bq4Fs01muSynhLaQ8Wz3HaDYtL
03zMTZz0/aFrWLR1rqpDPXn42CzyqN1Qf2KQn8JYZM15Fnb8RfnqGoGRtE1sHBjsde/D5E/OpsqL
CSCDn6HUB5oztZpvc8kAfeiLve1zrQQ6/mY5LMuQXUjKjtMa7LPTKxwt/kFEYtzPbgtDNFglgeXE
Fu/Wn0A2AFNztiN76Ld+MnnAZ9590AlkB+ZWZBCXazen0zBk8GLd1g1RFYA2Q9hldnxXVzgog6Y6
CUR/4Ef2vsac8eAUZnFLsE8e/WaNBsOQ7fqu2PgrkWLp2BMov8YbKOjQpjfqqatKn9zAWD1wD8pj
YkDEAS4NF7CFKV8V1hfLoT8WxFNxVH8GIQRAu2GwT9oO+otC8L7CDZAwcKOLisBVih7vinBZJyUx
rm4kkKPMzIBBuwXB37PN/OAMDie3aZAI3kDxRJefhxg/ua4hoQLS9+l8Gjx3LxRpEGti8syR5UH6
S3NTxhQ0pBAhrBW1gIU6Djk7XPK+Y4Y5YYeIpqK5kkAP7l2XGFaXQSFitYC17OIJ2s5jnp1rZOAN
FdbOM7hR+86z7CcnU/HWZx8DgFx3wLvtPmGbhvM7JJXVk9SlPoyn/XxIeLRjwJUBvLFgUptlSrpd
0aQPPjuJ+0m61UkPVQX6GCTaWPnJddQEE5lDUgmewah86dm78F6/lvnqtEaBIOUWEInBmLBc5w3x
mjbOj2xd9q3RJqcoaaKvsuH4V1jkB23/HlY7bvjF+A5p0LjRboPnMoouozHcKZzg0Zw/gVYzr+w2
GHY+Vk9bMzkuGplt3QbWX11hIJyzXF3yiOkuj7IQ3jwnoJFnGBp7E4KZw/9ExeSGZ5eLV6lj+oPs
R7sgvx2jhmI8gIQu9jh62z3BgrrdGLSeMFw1WLnmyhsOeTf5TFvsW/or46fetye8qKie+JAFZy5h
fK2gEkZQeWHaEgfMZpdZiljc3cR6Bf3mytOZuONgPe0S6eL28LroeXZHD7eejyfHEzs3YNdktQKH
s2l5r6NJFZccErFmYDnUT7BayiHaOQ5MZHSYgBCdj8NzcueDR3q3Ipuj6jLYNYZ4a8bi4ICUitGp
pPtaSe+IAbI5J50YD63itmRRsg+5zynbLj7pvOZnrIkHLHq+SR2SOv08P42jDlBgJHEtwam+l3A1
TbYY3qog4WGRV1qSHILauPNSb76OcaIdJziHhyEb6n2D1hdWOvGwRKTjzurpBSB6Z4ZmCc+qnQXt
3U3wCaIOUEsUM1GBAx0Wqcbd6Yx6wlLMHlF2CC/MaF7S0e2feyrcZ0o6DkRJ1kN8e6JtOqXutRXp
laNGCbiy8J9Bdgxh3/S93KgRNkqsIAimZkckhuuIOGzn7dI5eZxd78r10AfygHsnLpiIV/X4HLXc
c2DxLkaKMhRkTnKa7fojH7ydnzv48rviw0jL9KKd/iYfopiIfsMxZ1lvYWlY5yWJjzOqIEptX5MO
nPrr0vbnEBAZ9ehMV7du1Qw71n7glsF6jhgt+4ZR+ReZGvUBZx5JhTGemHTPRtjm422UsXRZpvhK
FIabiaQp95ziHXq0CeQG5IxK0QcxpDda4xbCZZe9uFCZruKA2T6Mwu9R6r0NXtIfCWj7R52NzhBW
HcZaKsL3WWfdu0vxDq2CI0gfcIV0EBRw409PFj4nwq0Zs/vO7ZEvZNscOpcVLGhYYzQC1KaB43co
wNScjWXobt2IKSlY0o4y5LE+OnHpXxjWsgMj+sQMvh4hptN3Fq2Ybw4jFiJ7P1/1KP4MfTES5KYD
/1oQn+wbEU6jfsiQPjbUvSbH3qmeWgMMk5N0RMeScuxeSjuj7cT03Afq+U7cIgyQ2U5u2G29UT6B
a8s15IiKgYw7B/lLxIFmAy+6Cgvy8duc2hgqmhkDYtIiDxaTMuP9o2ekvpXsZrVE7yX9ZTedtvsQ
blxCyag5eyQBzHZrcbza4BiaDtZo87Y1BDxZ9yeXNppNabWP7dKadKhb6WtaYbrkSBVRaNQOG4tA
CBy3ZDhEWdyhrrfmpdTMdzYJPpGd6cTB3ZhVRz8mVD70zaUxiuimLYe7AZtgljOMdWa4pc60skHM
/MVDztkEdGx8ATJ7FcdcaaXkScnS7Jn40ZU6WULdcdRiisB2jN47zLLYe9gq5UJ8NZzxuLh9u0UA
PuXSf22NHpyWaUYg8FACswVCQRjgveT/qCE/YdqecGCVejVta+8MYwM11y9dc9MineBdkySZeZJt
Iu3kx7En9ZbDNTwjMbBRLNOd8mxi6/BnjouP57BeY9sD/aj7qjFOvdNZjySQGLVOgVs9RCq/zrX6
QSNawyQpt++IEFqExH1r34ydtzWn9z5F2cGrpo5jTJjXo+R+TANmBtJ9CoS877rA3nPeOZde/5Yr
ZqihF2cPPOH1G8YoZrBGIndOxK6N4qMXM02mK5WZH5F+xbPqvEWx8dQ4HvdllpNWJ7tKyi/V1aNI
zOp9lMauyc2a4jdZ3M7sZJHKu/E2aIrg2jU0UCRs+gCFx03CJHEflfpeJz3kCdL1DOfpL984Pgtz
5eroB9UYxpUwR4Uo451nourvBr3tRHwJyYQSFfQU/BNuUMX2Ow6acgueD5vAMH/X0xscxtB1e5xz
3XNfjy/0Pxy6KniazKUPQdlk1zRQuWi4pt8H2F9Q/Gd3P9i6NG6ihK6vM/0wznwNXF6r7ypp2+Rm
in2waGOXIjZxUUT2rPj4q5Q/16jwGuJrnRvLdZ/im4T0mcQ4PjxCvDya+qZZwJdUKjboMLXN7jZA
UrS3yrESMK7Sz40DNRgJeQgcX/6HsnIbx7nfVEb1ljOswC3R+MFUw6YFK30WPWSMF6IUgXtuDTR2
0B50Gz461E9WN35Ut1AVEb7Np1aSWeU5ElTOsTOZJ92AwZfi3KDpFhe/qZNX8ikt6kHdB9WhpTHN
JL2Wl2l9pbjyO6qJPX86SjFAWsEEtPj1d49NXrWb+Bm9m44FcnjQimQox7saUC1pE5gI4uhOuTVe
NwgI2b2laez4AStoALJgrycyYLuMk/nRK68Zxge8QS7E6mDhoRg5pAiuIFYb4iXKsqI9lt3YQFoU
NIvcmH6NJZt81zI9M5IBdDLIzBkOBKjzATKv1zgdV34JlxWFyTXlHo9YDcdIDEPjsrot/vLNmFD4
SSV4XfJeEbfND543W/3zWE+jfIobP8fOZaA0Zq/gankK20ltizvh4apjxaAFTlAV1E4Lzec2teJI
IlI4idrmLdBc3i9hluPgsk/8ArurctnY5aI99qNyvRcGEO0MhAg514JJlvL8/5CNLb2PnivB0wcP
i3O+X7zULrd13Dfsj6jtxbNE0ZBfvirfy+pvwWKwLeJ0wyFlglujb6kaExzciUsI68g5O8Il2fZy
OqT2MJQXM1cNBnvOXa8qcoi+o3HERKZbhIOJ6N+PKuiSCksXjR9bCv/qa7g9CZQEf/adb0YXMbeL
DQevjZvVvXsc6QHLyWmxBm+4ROeA0F6Xd+iQIg8OzjoQO+Gmj9iPmhY6llm6g7m105EtJrmoIbpq
4GuxX3SLZl6LIMs31Ezru6aIdTx4nEKzG6rXEjhVPPrOlVPUb0XfYJuLYqklCCC1r8aZiCzCtX2n
sv49mQ1zBzZieHa5r3cL8vutcIbiI2fRbobMvnLh/V7hIeEBHsGG3sVy4glYicuUNi+cSqw7LxLn
Usl3JH5ASzLZSTwOj7KfLiBnffypJcdJknJ72jxYtnMJxYjo6somarxTDOzmNi5jg/ydUjFo90Rw
rg/8/lted9G1iGG3nngn7gcqBjd0lS7eQ8lz+DbKFXBF+EoXZInbHinyaxK5436sc/+DLvgSV3hQ
p9uIAZk1aJwPA9mxtzgn0VYT2v3qynn4YKZbHHIsdIeUWrCHNnZWskgG78StF1wyqYMBnJAWZKHe
4pO68XfdtfhoFhlW1ryz5McQBMG+8wkBWPMbppAQTtSZdvnugCOBvnkzq8/ImeZR1ZwGnQqhHVO3
3X6uUTRpZPzsWZBd2gyyLg4re8MkuDl6inDeMrcHn4WBsAtqZteWHVcaR7MGfaoZRxAj4goLyNGQ
SbGfE59kpBHcJYUjjyb+a8y27zXWi9BrCyR9K+jvF3uJL2sBDv+y6vN9KwVNXYvpOPIrpBvc75Rn
EtUogK+0x7GcvPjQGRwpgbPEwfdSeNETtoPkbGUJwefE08k9vaItyMbIxsCxLgjlMWtVecUyzgRc
enWm0ZNTlG4UZ2GfYqngFMQ2m8+tDwLN3s5dIb4JOP24AQnIFnuauug8ItcZMyFg1HkfN4U9Hoxl
YYbQlwtHo3zKgpeCbyrZ0HWAz5WNG/lPZasp39FTmb0HQPXwaeEHrrAdc2DY6VQiLVu+zp/JhrTp
RgBMJ7KVTqwigmEa25TSROhHyjXkgdgJUQcHuBIMFyxu9h4GxHg24pRgNKobltlIJQyBYAA7r27X
JD8YjDB2XhbGUmFsQDLaW57hPrIN5rBJEao2w4gLYtpK7RkQbpoUej0pbrZy0nL6T7zsSbllbCSy
E1hkz9mm3FwFrsIGD4PplSYmjgF+/ZndizKPCIRBhOHLzJ4tMGaoXL7NDKUU+BP22i0Hptdyyd8I
UJMsGJhap+A8vBqWp2N1Bbw1THpnIAJc1gBhkFuBXjP5AnFKL15M1H9rllE7hCBCqmuv5iOwnBft
fEWZuGYbPKbiLOIMgxxMbbd6mcAhxUefZCl2NvZMNz3EgVUBWNi1NID4GaKxZdJnyECG/1y5FgN9
BrZIk+4oxU0GdwLQJw00+ALoLaczOJCgv5qlb55SjtApcJ40aXe1hhXqGjPJiZ7K2U+jtBl/oEHP
5glzQtA/cx5C/Je+w9ysJV/wg9Im8udRz1iQunCRPnue2yWA59hIvcQ6c71Lrsmcjd7clObmH/6U
VXXtimELrH4UoR0bKX51aIkwRjKXOLAjx1e/KcXTPxJmpSOYTVoReRScnNKG1Lb4QXRndmtCJZNT
/foPQn5ACKlP3EUghm4pXJ5Cb84JokR213/7R+X7cbHYg94h/dhAKG1r+NQ1UDhvcdZ8nRjMZb+M
SapOf+0A+Z29a4IEswOTtdlfLWPmb/aPdiJmxh4to4tgMQ8GwgzaX2MF38Y2M5xtnAfc3LZscD6m
QG2McAqUPv75Hv7veQh/ITf/b/nO6+t91gyy/lWd86/X/39ZXuPgtvkLajMuu+8/M5vXP/6v4hop
/3CEj7kMvDZuwX/ymg1hBn+Qf/DpD5Cm7bJz/LfH0BDeH/wX+mw815bS4o/+22RouPIP/jBNNr7p
8vDxfPHfcRn+ahmSJsZHE8mQs77lSYtx86+WIdsr7MzgOXElEgpTWqJusrjXrV9ETxw8avGUxFn9
8dM381+4CQW+yp/8doDd8U56wgmQ511ac1y+lJ99SpGVsNjVBbgt8G6qRu3CaLYkIAsUhFKCWmwC
A/8YeF9gP6Ah4cRfxT4sIprgCAUpUGE2ver/zkH1qw/wP96X/5vrDrBXDCmL9+VtbuPNw8vl5st9
/jfWvl9v0v98jfW7+cnV6RBbg4aS++dlf3sbhIcblqC/+Rx/9xLrf//pJYJ5cBQRG77ezevbY7y5
RJvz3/yC61Lyv/yg//Epgt8x3/J/fopud/96/XiXbe+W8CsD7P+zbyv47fJsZsBieKj9c7l5S8JH
vblBAfg7++evRtv//DCrGfOn74vjWjG7M9/XVbAR28dkyxfGHPFvXgbI+s9fGVc8yzJmTUifnDaF
89vFpWiDm8qATUrtOeMumxqfYlPDu/vrX2a9dX76Yf58FY5dcOA9wQKyGpd//izUpFtTQZv5wV68
/us0p/p5DEY2bzkwvr9+qd+WDuzN1D24rF0gghke/+42zGcHQ5x0y2PTQWpbzFFuEK7aLV6W6lxa
Xnr469ezf/9s6wsS2LNZPhzXBUb062eLjKzBeWnxguU6SmkdpJsKOxboUQ8jFxV8ed5EB50lwS7R
DXqv26ojOrgPJoRUO41447tSZkvWR4g+RDjwtzCTEDd6aiwpu6BsAxCATeiKxBgTBFjwHLwowUvZ
7LZUgdKYo3cpE9GTEwgiVxnIFY4LdImid+yzMXf/B2fntRs3sq3hFzoEiizG206iWrYc5CTfELY8
Zs6ZT38+am/gqCmeJjTQAANYgIqVV631h3szBoA5WilGGV1qnK6PwXIRacysbnFiCmP2N1risPMm
xSa2dfwTbAKByEeSnPK8797aimGZDLUD0VRQyNHnr3ixIUaEscFiTOVpNBEd7w2vo6bTVhutvJpO
R8WqAMkwTQd8bS77MlVKrBljqp+axqm+FXamnJPS6B9a01L/E5X8v3jqlaZw+5CqyT3MxWouVo4W
e6kVxJ5+Gn3q7zEtfx3JYx7tSW8/X5+htaa41E2D640Lf9lUno52HkpU4CfVN44lBKwDSITgFGBx
+MYTRXMks2QQQDBd/H9xOEZaNhVeGCDVwIo5Tjb51gahxY1tPp8YL08UCQ2CG5sfdrkEYXy5GKDU
o0DROy3Gqqr2NytU8GVVood/E8/hIJtQe39w6o6H4PWBXAQJOthTmrZtTCQcoVOQvmxXaAEFKB1M
nI+7J1Z2XVL9SIy4j0+ZCMPvjQEhiUK0jietWmtbd+j811/2mtON4IuACAqwRvC2WDEpVqdFR13N
pT6BjhvvRNVwhzq3eh7isfisdQ7PqOs9Xo409pMax5ok5gPnrsnFSNvpUKVNxqMV+1DIb5bt/yjM
PiVnYMk7UniwhVAQ2dgayxNFZ904nODcSLqlgx+/HGYAHVNKUTl3U7wLdxBZ8/dkSMP317u23BXP
rTgzLJ2bAtWrRdTDheiPbMDcLZs6vdNDqttKqNpu21gbt8SrQTR0beZN4DoIbYdA+bI/yK/ML04q
As2Qzy/FhkLYSZCEtY+KT6YEMomvPPq4zPlv3I46K9XgCWaoqNUYlrpoOUvisjXyZkBNMRh/DpNZ
7UnrDRvny+v5sjhcDF54XIFwchZnM+nVJg9Ie7nIUVb3KCNWN6Jwho0Ab60VB9goru26IaS6aEWx
HeHzuh1dRNOVU9Nj+qOU2e/ri2KlEYhSBjg3SfjAGrycqrphLThK1JNUwxolQhwDlYEwaP9eb+bV
VjZow2YPz9EDx8rimARMOpRYVvSuwv5Dwar03mmiKt8XI6jjehzGp+vtLcJvYhNeZbzChcY16qjG
cq0bSYGFWE4BAQkXxPsa2CoyBjaTpuUBJnV8aIoGCi6pMeAoYb4xda+3mmWpxGUIysMgI0S7HNWY
48wKtK53ayNUYDGFYOn6QAwzkqL7er2rKzNoqZJbjo5KgUr6ZVuE5yjkdGoPsSbElBg5Qm3v+AKA
2fV21vokHdDEKrQ7y1huaq+ogV1JZ3SxDc1+MaJWja5FPWN4aSy/vd7agg9GvMNyhOJnOry8JU3O
n/Mi/sGADjq7TBS383tpn4LELO2PAoPUb5mvKPfTlKX1Y5Q6aP17tv05q2ZZkzIQ6H0A/XSijcPz
mel3cRkB/+dWoHDjgEvlLrz8Hn+g2hP1FFmArkeUksnDOjeKheTlSaOKhKVrMxr1MdQIRw9zyK6e
4sBE9UKH4G/dxB64mlNiWOhvpspEVjCIGuWb6ofjR23IZHS4Pn6vNgCfa2lEJIToNgQ17fJzB9OK
wJxOoxuBdvkDphZqQgCufR9gLHHXa350clK7fg8dyDpqYuw/XG//1RUwt2+bOq4489JcrkqraQtD
T8vRhakN0yhz9L3ad+GNTNPqhwfo+11G3zcWzaslSqM2byGiZiFQ1Zk/6sWaITnaoJijjG4YwhJE
lhDZUD+uKRd0OJpMG3fNWhdftrZYEUADCwBPbAgHaRW4NSlahBGMFpdqSX+EcjAcm0H3jbfuw7mT
8MpMIjOTC3ae+RedLPp4oPBjIMWHHsKtFWGoilzlXKwLNLG16ldHlDjatKhqOOoyAAxUGUxWPYzu
lDcwXKYgaW+0RnofZWj3+h6HcTcZu1NRWPF34fdoXeE6DOQ83kPKkBTlu/C9yqsCYlHiN5p7fZG9
ulUYCgIaPottCWV0Md9KaClJj825O2K6sEegYfyStL6CalQDix2fxK2HxdqUE6bN2TqDSHFpL+1Z
wC5Fn+I/lqCJEqeZ876Udf610Ev/2FZSv8kBJNxd7+Vqo0CySQziEEcsfDnhIpGdgrHX5JZJn5g7
7Eyro9Fp5QPGZMHnQArwuBGebNbbF5oUFq8npp+mzUW7Qwkp1mxC4Ya9U+g4COOSfUzQJfhjMrnf
39xJHruE+2RNWNTLtJ8yOF4SUwx3g1jgL4aWHaTP0Gzv+6DOjnwHKm9ort1fb/XV3WkacMQhaxIs
zs+rRVhioiCbyMqcXEG2rthVqo4nr+gjNCH+TUPopsElNoiDFmNpB4GUcynQTSN02Jjj2E0G0W7M
2Fp3TG4nOqWpxHKLUECUngUvK1fdZqpgAxmIuiGsahkQ8K53R52/d3EbSvjaLAydmI5X6eWazEws
ZL1YUV1NthaSFyrwd0SiAodoDqV/rDuQWPmaO3hIUxdqABYWlYbSuRJUFpy0HvjtThQoBrpw0akA
Xf+8tXHgHUAshE8rV+DiZPbQGi6o96m4ttgF7JAoNnB/0gMwqtcbWjkeoUn8X0OLs5inZOKNkoYg
XMFAnMCOoNs6lMln1FzltNGt+bMXg877UHDU2SoXwGwh+fLkL8sGUFFMAdyA0rj3A6l8h9yl3dZw
Uh5So0YztNKqg5NKtMuud3QlnNDpjYDW/JzwWKwsYIXxiDczJ23qZF8Me6IAWwFO/sy9AO4PLqV4
5yveeJaOUezHLkHY5/oXrMwpLzv41ibvOpOFd9l5S8vb0jFr4WKVnYBfEHXdn2cmifPuzQ3B52f3
OAgtkPlYzCkExSnO4sZyhW/oBwSZhkM9Nunbry5eKGhecMASUS/TezX0bDwoPcv1QEpSfkj7wTl0
fZg+cRCh4lJPnv7jesdWFisyG2S/uc1RkLC0yxHU0CQryiCx3FzpLSiMVn2U44heQVN7G++flZUK
9WyWzpgPdZINl03BU3RKxat1V+8l+naVSMr4CKAMp3F/wCHNx4/DrZCn5VTvGm8r+FXNlb5yRTva
fLqbGjmzyw8gTQ0AYYpMN4Xu+kdzcuV7PBAUnBq1KT9hRqGb96qoZAYsBGIRJukOklRIxBlPGCg5
4qTFjYlgRofA1dEMEb6MkFnND/D4eeqEsKjwBE0QQYJkLZtvuBJU7R7FXuSA/E7H21dAfXnINTX5
Tqk9vYfaWJc/5AQpw3VidfiQmlZfwPqShgkCf0rNm8AvvOJExRjdyVEDGXqHJXdj7ye9gt3twHwC
tGin6p+q6pq/SQOPB2iQAU846bX4G5YeeAM7aQOhL8TA7rPRdjog6VrBv6yoa/TVc63Rn8AE9SCj
hdekcEJUhgTMs/OjdVIYUgbM4uoQG51in0ABI/qtdNFQ7dNYegh6Nl3+OZI2qBFLdkgTKGSqjJOM
SmgiOm8xFYS5rXkIG+vDTxWtpgbZwrZ63yEVhmBBYFQ/o4KAdZ9YKjRIBDUR10pDVLiwzhq/NV3R
fimweIh2yCCoX2QYKf+MlaY/4UseVTdqokyfTCeZCZIDuOEdXlioOnsxDywi78GQn7BygsjTYaPx
CdUeZRa9801grFDVdmrme09B1gzWDsfx4r4RXme59Ak197Y1vA9mO9PIDTgnoHvzKr3HAhsiVwqg
cNhXsleqY29k6U9QhrCX8YCC9N4banz0yr79o4tu9N2WvwFfTMVYHGNTYTzZvtrTn7LIsrsgxRlv
b00wW+AUxBQOTL0Fi+e1fNCpTn27PIUZj8NPYurRtU2zUsWXoBtQOLYTzMFulTSCv9dookeAWHbA
3mAqaW6MWYS4GVjnHtxv/LxQq+shcQF9lk85rvLPcGPs12Or6tKzrRTJryFthyciuQltTyimO3Qa
EfE2tLKSp8oevN++LfLfOuBUFeYwurootAqstnPMNH8oPqDOw4xg+VRwm3OZt4LPYJ35R3RJenj0
CpIIrJCBalSPJAaYN+6qv//TxUM/1FEpucXq+U+PJqhRfwyLZONyXnkdOIAxyNPxcDcIYi/PAN5J
topDhE6pqpmhxn72UTqegrBImRbIxucW/trXj9iFXtCctTAIuwjASP1ANVzqBRl5VYyq6utuqk3Y
YtTjpEE5KNP4Y6UG5R2q9sVnv/TbvygZ9IA3p1D9hMe4mR+uf8jKbekQ0TpzMhlpn2ctoRePRLzZ
sVsQheY2pmHeV7qFJUuCCNn1VlZeJo6pUgSju3OYNf/+RSsDjp4yl6nmarXS5SN82YTb3xYgyxB1
iYFRtTKxfmOVWud/rze9NrmIRQmLW0aCL5oH4EXTepv7hAuW5o5JBIk2C+Hl1FJMnw1gqjdDbT5e
b+91V01BLEBFghenQVh52Z4H2EpRg95wJxDk0GM7BQQPNvZFe6fEk2HuFLBpwymYsEzdWMevL1NL
VyU+ZLw7JZWmRVcFIW5YKkN0W4x+5ADYsuRvP4xFtC9Fb+NPCp+1PbZINc+qI4Gz9f5cScWRvCVU
MVBC4n0mFxupGQNTBwuf3pqhCdOmQx2i3GdhhnWH9Im1j41OGmpXKWENH8M2CzhVeiVn7pdovuoC
7O/GkKx+Eltb8lK0KawtC/m4Qg0xmcrwtuiqrHIJR/H+QR9W13Yl0kr++zYSRYW3FpnQfUt9LMcy
GHLDSa/K5KeGGuNWcP464iCag38iSPlSGdYW8WmsYJo+JCF2kSj02zunrpy7sVaNc4fa0q/ri/H1
4qct1iK5DzbAq94XPpZaAMnjWyD/LfqBIZauqtZi+907JxTwgo3hfr34SeCpFMUE0Anq3ouQuOtC
3Q4RMXXtEN1GEDqoMBlT+l5Go3oT1jCVMDasNw6XlQG1TJuENv+RcjUXjUoxgOEwpONykyX3BDYI
gIzmdPRbITb6N++gy4eVZbGaKLMgrIYV0CJcrfzAtBoMzFykG7STgm7quYmQJH3zrHFQaRojyF5E
5ezyCFERxMgBTIGpEpHCleopD3XQd8ewFz0HhxpsJDeec7zLbjGAUmOgJDivRbfwuJX9wGOSlDXG
qWTkbE5k0iyyvBv6Un7CgbY3b3v0YNJ9r3qedxMFavCh7ivrY6jo2NPb/UBBMvIq5QvGKDWKMbVM
k/eRpkOB9GQ4wZAujOZThCiSd29lo/6IS5HzdfIJDTeGb2U9zHl3WHQWBWli+svhC0dthq83njsI
DQ3KRvVKiLsO6n1IdoLtfvvys2E2Ohr3KPSGpR6dUttOMSmx5xZla6N9kaH1fCSZXX3RkxTr7Otr
Y2UFYuA+g5I0dYYULK6XEokDxQpUz23SmnDb78zH1kyrDWDSaiusvxmXRLnIWpxRTkULSTJ6bm4q
sKIU2D7tVzFw9G80tHJlwbVWScJzdTlEYZdzFVt6V5p64bmQSSxAPRTEiIahm1Z1myJq42G9hnNT
gOzylG7lKtYWCvNO2cFk2Ytl8S3hV0pXa95MDQy/kJBotB9xJLOvmlJhiXp94tYaAxuBFRkACcta
vnTh0Pi9A1bbVSr8UpC8BvUOK0DcdrMZ2PW25hW+2M/2rP9I4oCmyMZfjuo0TBkmFyPGBomD+GjX
NAfha/2pqUaEJrRu41RcOfVtollQzOqcmZWLA9gQTTM4qaq4OriZD5ooseCczORdjZgD/OdOua3U
1NxYOfMffdVHh/5xy0hqqItGEZtBX0M3FFcrUhNRCuwYvH0Mwcg4tmY9BAdIeCYOTmHW/0KRy77R
6nrU35xxn0tXhI+2pVk6++VyoONsMFPDbPFdsIZUdQNUY9R95xt9f8LCYRQYIPnwR21vrB6uT/Ha
DuXlwG1LckjjEy5bZisGXVunipsgWniXwv+E9NlrG/1ba4XQmVImEEVW06KVWikmo7JzZjZGsQqn
D0+RhwzdfmujobUViyAEJRMq8rq2RPCYnaPHcD3ojkWSK3LQoXHC7o/ukwqufDRzro/e2mbkpCbh
xO6Yo8PL0UPQLUoKaTvgaOBH6DKvjzBSTDQoun+xOebSPgE5YDZAO/KyKdz5RqEhMeS2cQOorLWj
9pMI4DTjltmmAGR1FFpwRoLSdL2PK0NKgGnZINtsi0LB/PsXD58pZ+k3ECLc1mvQBlCxXER1w/ya
QEeE1Gplx+vtrYwpYyl125plUI1lTdVIyPXb/NpNVExENE+NDhCkJDnRut6YvpVl6cwnDcV+lR+x
6BoIg0yqSem4RWSE94mWBefW7KKb6x1aeaPP7zge6TN+B3DaYnebSocDmdE4LqKUqI+iMCdThFIC
fTpCN6oQkVNS1GkG3H+629RH7uUY4MyIWn2KnOPG16wN7zyqJLRJGOjLCpQPfqLPKeGjKpAMd3Yd
NUcf4/R/HN/IDhsdn4OIxdmKhjEAM4h0cA6WYGEN/RuENyLHjZwaag3ZL0T34Z+Rn8UcCrFDTL0a
D46+34I0rNHlKZA0+F5BdbtBA9F+c5J4jq5mzCRIMTLgiyAhIe2UVsMcjdQQnvexnRc3eVt1Z58s
5z5UfKQ+KthyZLFwVrw+FmvDziOeqH/evTwhL3dRCATOalPapiBVRe8QstBRumHCrVtTgXu1sbLX
m4PgMb9AyUsvm5MhZmjSIHZVnOI2MAeJwplu9h/7YkTc/3rf1JWLm9oF8aQJ5IpYb/6aF0dE1Ov4
l9m659ZRn+poWY5teY5R9P+OJl6HDpzooY9XeUVmOEgi20MY3S7ErYnE3g+MZXMEJlo4d5D1wkjl
oFbT9EY0iOVDdpMw4XA38o7XP3oegeXaZEMSRrElWZqLSmzvTU5vd6zNyQLDrg4DLhJSkzsPWM2u
ToSzMUhr7VnC0sjWcS85SxRF5oU+rPzAc52oqv7BezB8FLgNP4LjQ+MrizpD21hyr2Ni0GgqeuKQ
D+Y37Xz6vZgVzGoRvlLRAiHRSooKzlH4BY9uDAR59eDcWRdhFR8AC+kP8N/h8V0f4NdLEKwKNzDC
6bRtLFkcrVHHzuTFNoGVrOBG5zrev0RBwccShpyxMZ1zZy6nk9ZmnCnnDPC35VEegBpuG9+23NL3
0ZgMkuy2bSA//4s+gSUHTcfjnZjtckjrBDAp9GZaieHtqlOnH9IKnDegyWHjnF7t0Fy9JzjjRbPM
NwZj3sJvp6nEA2rjwC1wCw3N5X/RIeB1ZPvIMoL2vuwQAF0x1SPyQYFVZdhVqyUkbyFvLaV6e6zE
DBEEEmNy1YIsuWxKk74RDkVPAYQ7b29nYjwWToBg5Jir/6ZXNkuBeqrN7l7ESuiEASWAR+FOwfBd
1b0eEHdf3yB20G9cKa93NUw6gjKSlDPv5jlt+GKPQZwNIZQPFqizvLkN1cw+iTRGLtXJNAhrcmuZ
r7QHhU4XAowi63z5RPICqWVAn9jTuSnOufDQWUPBGWvbuturZv/2U8sGqPI8jLgcAAO7nLQszgIu
7MZ2KQaKjy11+E+83sr6nZd2Bsp6eaRtvMdWjg2VEaWQOs8Rb4XLFv2+QWJZKWz03dpxF+boPwMv
sA5jMRaHNy/+mRzC24+AE8HIxYq0EP9vUDW13Qntu3NgNDUcY3Q2Mj3rNppamzcA3PCDCD0oh2uX
vZJqBPx3rG3XQPrlGDraSI1y7L6Mdti4Q2qabz8OyVX+X3uLHRCjVW423Kyu7MgNN1UdHwaEojf2
2Wqv4CyYHB9QGJxFfqAnbBqpcTNXOboGepY7n0ZzGNFByLOTrkfi7ZkWmyQLZRGHixSCy2JxKHaH
D6GS266FKNfRqp32hNLaQO0P34nri+N1XgAwAftsLq/x3Hgu+L/Y2a0RYfmQZsxYJbR9U4AZQNeI
klM6xfupR7uhsKnJl2TYEEOstD/Xm39OwC0uNOiyM3SC96MNqehyxTT5FAfSZGx7K4IwH6p+/A/G
Aq1+iEPbSvapZtb5x7GMq/7GrjSrJOyS9UNqavW5oGxADb5HTHljVFZiCi5YHjNzpAf8e/FVuEZE
bTVIi+yTgRwHdUT1Pcr+1q+2Let+TzHeqXe27Nq/amlQGL8+KDp9Xo4JSRrOBRJtAqjM5Zik4LbN
0iFmMysFXbME1VpIx8rt9VbWTiAu3BmpR0wrlq+WwLf0IUQSGLPucryv2iw64jpsH+yheLre0srL
EMYK9Cqe9NzBnA6XHWokFgSkeWwXIEj3oc8o4u5Vqh3o/mRY0epZjZ966Pj9rRA8uR21pwbeKFvV
rZVxhV5JmDFD+YAMLk6nFr3t1MsRtskcfMHaGOH6bszezBsw6SyPbIJNcPavIprK1NFJqlTH9bIo
9J5zJEDERxsX4evDOi+DxTLRqKpw0lJrIBxcjGqAwTFoEx8Rq0BguI3IryyxJ6nibwkut+G5j5Ly
vUTSYyuFv3IeUgKn2MK765nnfjmdeEWTUcDFxDWTWH3XMNrnwcI+XPexhspG27y53tHV9aNSbAd3
yKhSsL1s0Mo1YsQYSlWiy+4Ry+DivVkjh+khRrgLem84GiExKlRZ56aOo/TUq83W4lnrNPlaMjKI
CcDWWFwCg95MUx1Sy2orI34corx2bkwL8epdkSHjfuQfpnjjelvZooTgZBLRS+CeW+YTSTf0qNBw
naJ62u6rKUBAJHeKU1SN+UZTKyce2FbgHNym8BGXJ54Q/ZAZIw8Lsw2EvlcIjB/xbq5vB5Ae6PhN
vvoRVIpt7XIQxYN7fYbXOvqy9cXOlMbYZq0RcMOCcPuahI7+D55FE6a+CBr91wrs/yXMrh0DvE+B
r8DtVin+X64mjQqk7iDe7SpanyMTGvfvoDFoGyHzktHNGpnBz8CSDQhl3K6LU5yLTIGV5Hi3to0s
yywg1zt4ifMkxXszoowSd4M94XFBRmY/4iJP/cFTzAb96Mb+lYaODD5JODndAY1W44cRoCiyC1h2
0gVHiVihDtRx9p1IsCnuYtBUeyMwquCT6g2Y98DjMaNdAzbNuFHCEDibN5rxLwSfu3Ffd4ZIjmOT
ZIhTxHEtjwbcsfIUkEvJD8QLwIjB/01/gVyX46fY8zRtI6hazMLz8BDjzDw/Hs+UEy9nQTEiboBy
9G7RJQ6QTC7BuHolssVvWln/aYaDitwuTXGEXDZDvQpoWZt5t6WuZE+tIYP3hZoMcG7DDmT62xuD
HcfIzIheZxlpqx1gFqwzvNsk6uJTjvoZuK8kfWckU/e2/frcLwuADmVvqMvAai/7NXlW60kv8LBB
HvR9b+b5MY0T+8hDt3tXE5vfoCgLJY869T/XO7mIGJ9bnuGupDvhugIGuWy5w38HSe3euS2dIvZ3
xRgbLiKywwGX9XKvYGyN6FgCFzU1pmOt5FsMtrWFMwNQ+YC53K8tYn7kiFlNbe3cGhmy7n1gYlEf
m+npei8X5+F/egn/D5YoxU5CwMtewi+cOgMN4Fvdqix/5+VDd5MYQfIYJSEnh9L/qnoAl2DWtvzR
Fmfhf1umJE9Mx523lA5QcieYIjv1bo1+kjdFJQEgdigz8KzPNi7W1aZmGvrMRQHMu3gZ1non+mxe
r55dxe8yTWR3Gc61p6ro9Ldvd5aqpnLukkYw5DyrL94ZozeAdgsT/2z3Zf0Niymcjuy02+BVrcza
M0eZgJJ0sLYcOzP3g3HQLf8sOzv+62sd5stdGKDOWvXOz0lNIfNIIwtuEB32NlbMyrqk7blWTeaM
8tViX1ixYtsNPPNzgZrijZCt7A9CD+OtN/YyGpoXCCEVdEnebJDxxGIoTZw9/Lqhk3h4YsusllaN
IzkYsWRfWj0eUBSXQ+NGVbuigQNcoiw4FFn6WY8rnMGub5NFVPSfb9GfmVukochoXE6r04BGNLrJ
P0+FPxyRB3SRAj0iQYsli59tZTJWpldy8nCp6tC2CYguWxvlGKKw6odnwgSgxInlnIoWU5IUTPlX
WWrlrWZDg8TFQ9vYKfNffhFrz/2EboxPJZl0Kg1LJYEhzh07EFV4TswO8xa1M25gUsVf9FHKu2Sq
/uJk5G0UeZ+BtK8aRZYC0j0vJx7ni+6mZiosK0nOpmcW3jHV8HnYZTYucvigOyrVhNi35K4Jsc90
vUGtuzMWh2F2AKnmf0/KKMLhOtPsp5qXs4FdbZgVR+jk02dk61tjB5odJxqJQf2wq3XFv1GVwZS7
yqkMVGViQ3woqEaiLCnterqrg8rDNMZqbA2Ye6r9sdOxekRcPrwFX15puwJa0n0Z5f4Pc/L6H54v
+r+hT/Js55c20XqAv8cTdl/JY8bTxT+adSuCe8MY659NbOifYeJP9xa7B8LPJLCH05Kp/HJ9va7O
41wJRWhHtWBdXw4p1n5q2yfIQzZBFGs/00ltANdrTo+SbOoX5k0/QpzCjXJGa19veuXenF/aaMLA
tZGasYhxp1pBSX1Mg3NktUlzk6AhiMtkDdz2cx7X1XsWfP+7neL6QxeXjXhXDh6ko+vfsEy3PK9j
tg6ZHiQ4yGYt+h+qElsbGYZnvAaa+FOCGE6AkHmaIpSec0binmZNE251qv8bFPnwcTAGVF7ZkzV2
qKXVPUwdomobl4M1n43Llc62skgAUa2lKn45LRN1vJmWq9w6NpXLc5gnobrLTRbbDi3lrLrjwMV7
pw1LQ/1kFLmOOHfM8YaO0YC33OyeiiW8MvbePrJE9uD5Ez4+da2a2Ga1ojm3aq3jeYJBXI6VR0C4
4LSYu+0jP0uqvT+M9nvEGfDnGc1CYJks4vApptbCvp7M3ylmcZ8NPF3lTm0GNAdEHaA/CH3BNg8+
ntj1oU7sMD+qbWlq2IdwVp7Ixw7fcuC6+p4cqO+i1Ng3uzRUxc+yCL1/0sKDK2MiErSjnGp+CftE
/obybaOckDmFc+dlk+WR3ipq7zTGU/fIAxAqSlyiBHtIfMQlcJ2E2fXO8gt/xOMEIgWOe8AEh4Dk
yWnS1QDXscr+A5tERWdOr5rfadmN+NghEo2Ybdp1yU5KEZLd0svhm4rqvHOyvdA2Dn00ynBj+a1t
gWd4BdByztIlr1hvM18r+sE/a05kHfI6G45RMXpYPdrq0cOGdOcoWXYIhwGyTGZ7T9dX/7yKlquM
x5gFFlAHo7OsFntjl/eVk/poD1clFtuj8c7j8fTleisrQRWihwLWKzkg3peLfT7aUWebfkMrwMlu
slqAr6WVE6K4W7fSelMEOybZNRiji90MZLq2PCfm9o0159i0g/5JRuqsTO+Vx3/TKyTI6RYR43KH
ovpBtBr5/hmDw+YQhoKSYIZKctthsXq9qbUAh0oTyGq0guCaLeGUVZ8EGOM2ym2SxeYdqInsqHjS
+CKVrL4fkAm6DcUsJWtN4tQMKl440ku+bXzEPE3LxTLDxVQUaYmOl9m10uuQcVUJWFt1tB7bOAp5
6yBN8KEWSVSfxgm7zZsh1iGJNzE3x/sRwMmEvrfsH3Oytc5OM7flJ9buL3jBvEfgqjLniyBTkJa3
OKDxHTBk9xsZpwFvksQXXy2vqe8w8wJ3rPVU+q+PxspCQ0MTyDNimlTkloQUjhd7xEvKP/dG/Evr
sLscK1LxmR5PW5mglR5eNDXHgC8eClgzIcJAxuSMdU2ZHkrbaX7nupH+yodRPGZaW36Gspdkn/Hs
zVFCLmFIQXMyo/F+SsiX4/zUWJ8Hw46+UnItE0zlJuWXJbFF3GdTq34hwzTiG4SHarcTkM9IdjHO
kMfNYOwOoVJUpy7XtfeFPvv0lRy/4Q5jA+shCq3EOEtgy1hcBFVk74MpqH/WaZYld6kpkz+Ag7uf
qZZYxVGnsOHsBuxF2n3iwB7BNxJr22gsyz9KRL1vn9cyj/Fi8wJcSdIgksc4y72aiH3Mf9WzOD4p
8REfByuS6UcSTEr+o7aN/K73nFo++BM60qleT/VdWQ/REwxU4x8UZ/s/b556bNQQCgPhBIJymcZq
Rx7IPSEmGJUaEh+qMW7Wd9YhQ1F0oya6cj7bGBZZHDAq6bnnc+HF1Gd1aVs52OJzlzv5XTN5w97M
qy0K18paJmtBjpMnNhHHUpnJ8jqsh+UQnc3Sa7/rXhzeZ44Xoj3fxxsR/JJOM4dbhDS84Ynf4fks
5ZI8is1Bidb3uVec8lfdi+nnqOvxNyx8tIcWht+HHiXyX2rZhdS+RNBXu66XbXHsddv7eX0iVzYW
5zZUOgAD4FP1eVxejG5gOEXblYR+hm5U93YzmRhVhzZximkdDSrcPxzUNzamdOV9aFNpmY8Nwdtp
mWGonETJStwXz6WfYf3X4D7o6UF777eUChTN9r/+i06CFgdcPcvkLLOKIjfayaeX5ygMySX2dhY9
+GqGNHWPid1jyprC3Zxs45aK09ra5V2BaBkFCgr7i3wcJxT+BTajS6UH5L3M0N9Kp8D+fL1/S4GI
5xXlkPyCQ09WCtWAy1kcI959ljYG5yrwfLlzhrj7IrBScONmdhZCrj75CEdEeyozb7ituyIJdiac
qezYp7iINY2I1FM5deXGRK/tKl7G3NeIN8/c8Mvv8rW4S6s24GGlqfF9r2Dqh36U8w5Lni3Q38pQ
OzAgyHvOGCiin8umkqAzsxzG/VkLOvHTqjR5aiZl2GD5rGwXBBIhQVLrmXkBiw5R1C+dCZbzudS4
BgY5HcLW248iGvcezpu7FteUw/XJXRlDZEP5mcEaJHYWHaMC06fgZ4kcjSQ5YEInbky1h+CtpcHG
NbuyL2EfwAaY4epz2upyDLUKqpTAHPRcjLVy10V2ez/BCh/3SaKr6LorOaL413u3krwBHgyVj3AK
8bGl0ESRw5LxVXaIkEn1viTyfqgte7xL21qccQpr7wyztpV9NEVKe7ze9trIzuUYkI2zvNBy13Ta
RKlOmKSLC5ne6Fb42JVK/lEry3+uN7S2NmdmsE6aCvTXks46xpqou3l74t4cfQBd8EtU3RYaa60R
ckJo0wmOVLbB5eR5ud3jetPhG1RH2d1QezgtBlKvxM31zqxtgRlYS1ITJKe1hLIphpqFASzVc9t0
DyXlBlyqC+ukN0mISgM06D2uW9Q4rre6Nldg5why2XUGVOTL3plZ4PSwIDlJFN37WBWIhNrqEJ3M
fKy27ue1NUkqFWd5MOJc0fO3vLgToySQNXYfyRlVicE74VFTRh+qdGj/VhjePCRjP2AQPDS+fpDk
lVFD0IPmY+Gn9YMwp+ARt1aP5zt+G79qXL+fhO+3D1nSYG6dZgZGOig8WVvB+OvpR4UNCieYjVmP
cfmMZQvp9ZiOybkgL4con6ceS0riGzmZtVaoXc6LmNVM9vFyaGynJQTFS/Bs9ll4wBMQlh7Wwse3
Tja7UdIHpprbWl8s5aINyFVgXXUG94FzqyqSm6pSi9u4MvvD9abWOqSTdaCYrs7Q5MXNWeIWq9V9
H50txTIORVIXQLXTckOf77mgePlupPbnzGUO+I0zDORy3EweGoHlh+lZwwtxDgdqzd53GnCiQzHU
iLaUaRBg1tR13W2cCKRawYpzLR9F68R3wgT/R8oqDL4i8SB+FYnWfs2SqehIyGCbdOCiM6n3dXX6
hPyCqu8UkMAlmhVh579DIC9AFFAozj8kX4cP2CtGJvayvf5Bd4LwMyiuWZ1Emy2/7RwLkMPUqAmm
VE1jm1hkthJNicDXxhv6mKFmkiDr/hGJbDvZV0OtV/tKVVNsapGY6UkfY0C/zwuhf5tw3Rx3nWNw
GkT5yItJBytwZ2cG/3x9Gl8fSrDASd+AbaW2/upeTsemTfFCic74JWsQ85tyavYY8VgfvMbD8lkr
BrU6QpDCVeF6yyt5CeZzFqR+NpQAc3s5tVVdoaFiZNFZtXMjOYRxoD9FlelB086VON4J3AneJfbk
/e7qhIyqCkHiSfNLZ4sk9fqI5EMYBOhRHFrmkgY62/bOWmXc3hkaO5hlF0ctL2IMsmNnA8awNtz0
F3Q9738AnYsTsvDGoMfYKjwPpdLuYtbJb+pICUozXfVQlbha2kM9bGzV19EJ/cP8Q2O78vZennBd
26iyJM951iZNdeuxAABHwWNXDZpyyPNhi7Xy+hqYRXQJKuFFzuj6eRBeXANlhBEVLm6EJkWUeVgn
jf4XKgCY1o19+s78X87Oa0luHAnXT8QIenPLsuxutby9YcxoNCRB783Tnw+9J85RsRnF0OyFdmM1
MSiAQCKR+ZtOrQNTb3o030gXd3bV1rdkcdlWTJnprio6eNXbs46C50ORZR7Cj4Pje+Fo+tiY7pXZ
tyIg0B7QYlivIAa4GipVal4/Od8yVJcGqzmEpEv4/zshfePjIV2CIwSaGuDf1qNkOLMTN+z0QcdQ
ssyguIR0PXy1nuYDxo87afrLFb2Kt2Ca6axQoqDousZIRSJLFavsxUOk97pJJSiyr8jpOp9cdCtD
YFkz29OK2t46wYOZax+rJeVpyEdottjsHQqlr8urPSqjfcAr0nsUapTvSJ+9nJL1j0Rvl1QbvBGY
jVVOM0VEXGXCh1LFPsm9LG1sj5Lnn2jHqBvd5EnLjEg91cgYvI3wsesO4B7gxyV9lX1CbjP917PK
fHm01aQM6HvjKmxljfnDhZnpoKM149GrDok7seBqVQYZBSvlwXMG/INBYuPhFbpLOp3y0MbZWyFt
aXe28cbe4riizIxasix6r25XaWiWzPh+P2iFl30ycxMuMYDendt1o6AiKYyGjA48zuil3Z7U2Y7d
pXIbL2jaSYcQHmdHZDujQ6Tm01tuZfXZA0tK/6orsKnv+mNH2f3gOL2+s8tfMpP1J2V3I9MD0x0R
pNWEKeAYMCBmN8iT3DBPXjRgF1kL1Guf8Xv2el+hOJg+pmD4xCXviNg4sCsIM7YIf1l+hwgYfuUj
sg5nwxjFtzZ36gIj7g4FCItqrvtEpX3uf6m44HYHPbepX+b0mz6rUI6ya+su8Xhqo2bIDpMyqOWH
qneH6lx26fh3njkZ1uY85co3rrt4b2wUPsxjE9vNO2Ep4ptboXzqi8xMc/6xqeWXd/k8H5TWQVRL
0Y32u4HIlmSWmPn4AeQIXbYZWnbxMMx9+YBtap8faNOp0zHzZu2taiyt6zseQXtnY21cQLRqoW7B
4WSV15qTQ60pYplKL9DV2rvgLV17fkcqfhw1vruStvUxBiC1M+rWRmNYWCGQCtFj1eR+/+1KCMtF
RE2juEGsoDQlbMAcY5qXRwiHND16ZD/cvA0PHWJlB5Wm1qOjjQ3aZfMejnDjbgI7TckOrBPi5+u7
0InnXFC35oeEk4EUaLo8K/rUneC+Ws9dr6KN5OTO2bL26oUbFxMDU9OCy0Fbdr0CDp17z6jkBlc9
nB+x9T1AuzbxG4iMy05mZbCaq8MEBpBpUvqQqMzVBTwVdOTMbAQriZrge5NnZ3EQ6OmlPv6utArt
PF3eCzC+me/UKg2vxCBH/tSPyoIvdlMZKCaFjgElIwnVIrj/6zZCG7EboSZyAx5c6xrmPEUjfcPY
C1ylyU5pki8PxoRj8f1Rtva5FPsCmI5TMctwu+GQ0cnzGVnLQAih0JlInPzTnHqNbDn33sPU49vr
CytO9rKCtZwNyd0LEYkzBjOO3o7cCL9tdZFliomEiRIkeR99KCpgfCc7bOeUtoQHN312R8f0m7mr
0KaxhvnvCYbbL4JQ9wGwPY047N81x29io/NOthZa9ZX0I9WPoVMNX2fAZ7RjHKR5utnRA90r6ugN
su3KUYRDu5uky7i72kokHrAnSMWgZK6feVQhR02PSiWoFiIXMFNaoZbIWnrLWm4+zUZkvLX1MDpj
zKA+TmGkYx1qaNYhMxXzeRRedkB0TXnrGZNyXtxe/RjNLYYDeMB+M8x2usSZku58+42UCXIRtxq5
GSjVVyQcbJJbLzbwCS+zLBBLHl/Gysx/iWlKP6H6q324v9c2jjaNAESg5KNbhtXbL47+ZWSEHePp
Rpr9hJFs1Idy6Jt3Ea/xPyREvmwvupHAfEmyUWpene0ujHljxrYSzFMvkDfI42OEmj/+7MuelNEG
vIWBEJR7qY5ThF+90Cw7i4zFDpUghKgLCT9XDtVUmMeJXstF0ZyZW2MZ/caNq+fGqLovObq/B6zk
FWkyv3eJbAQOpi2L4pQE6WrJrfrbwSrTEX3UimWmSTkdtEXvj+WM2+/9j7m5eUAcctZskJzrgoNr
qUBE4oJ0NgNAUdVLdsI6dbxEgDuOcanvgfC2No9Le4UsFk7566rg0qOKKQCNwufrjxZokZMyYG4Y
teWflwItms3Ih9FTQMRpDQQwQ3RiskhOLZm7J2801Y9j6qaBlw1/aHHwskvB6dPxBxtGSXW1S7Vu
pFnYp0pgVkjr94o3BdTe2h+5hpDL/Q+2uYC/DbXapBNICpy6BaddL6IzzSzqF56dfI7CRDv9+VCw
1zxuLnp+vDBvd6Dj9tMIhygMhKmGsd/PRoO6voAo7BDT7o+1cYFJVA3PMNbPw7jrdix0mnQBMsIL
8rSPcO1exHOcD+LoWMuPuo9/ma02Xu4PubGSN0OukrSxWKyUFrsXaHaCbG1h69PHcuDZQ77c7iET
tuaHeJIEpfCOoC56O79aAkXUuQyDyrWLZ8UNs8e0bs3Hwm7F2RqjkTt6cXbKL1szlDrLJARcDyQH
t4Pyfy5d24duoJRq+mDHPQWuctHPaCaVO9tyI46g2cDXg3EKumR9CaE5mmhtR8Zb4mh9XCozOo5G
Fx6wIk8OvCr3uLtb4wFsc9kzADGJX7dT670ZFnJRe0GKSu856cbln7G1vptdh3m0PXg7T8eNlQQk
SNmMZh43w0sW9FswTrQEt4xGQljiOHvirioPedIVlx6Y4c5J2BxK6s7I65z34eokTGWS5jnciAeC
7/hkwKt6pkBhv+tdo9sJ/ltD0ddCFFy6J/LH7SIaNVdc6elKsDgQruciB3ftqcopooK20yzZ2P8u
JAFQmtwzsmNyO9TQDOHoDJMSdFk5P1VtGV21RFHPzYKgTNNa7yalFDuYhc3pwTOE/gZqAXH12zEr
NS/twe2VABGmhNeyTnlbeHWCU/cAGuV+NJFrtcocmeD/H0wuwG87RG1R8tWXWQlEW0Qnby7S9wuJ
8U4taOtliYQ6ti/wZ0zqB6vd0YfZApeQ8hMSM85fi1FZwYjrGmrlEAhIRT3jXY0862MXTt4XrU5N
55AsBrigOhTn/zBjLleqyNzkvOdvZ2w0POaFQWpWzWr20NlO9uBF3p718OZHlIcOWAZlwbV3nKJi
+yHyKnpAlH16cDOwF64Vd88e4vw7x2HzE7JPmA0MIXb67YRG4GGirsFeulMMco+3xjUb8o/3V23z
IJCWALlCcIbb4HaQzhBe44bwL8LGiPzZmbGNsVPzqIi+PgxZ0h76NP7r/phbayjVb5EVIcNj99yO
CaZFmxyY5g/mHGEIMugYfyysZhpme5SOzaHQyoQPxLGjZnk7VEm8ykTEpqA4AjFxTvND1qp5ECpR
u7P/5O21PnEk4rgZgGmUidftUNjLNaVa81brtCW79L2rBs7Yp+exRQ0t70fxnQeY9bmLpv9QrnyB
JdGC4RFE2f125HGi3jJCAg3CuPIupZmnRyfp553i9NZ2pMfP+5r8lVfp6nylUayNlstRB69qB0iR
qkGq63vM5LWFmsxdoYDTuJDOmqzlajJOr9EK9ExU7BtrifxCj2sgkd0wa76Nt1GD3OJi/KIZRZOv
WbSpOjbtPDSXPFssWceahsqnStx5RxSWwEbqWqElZzvko4FXz/W9DsHWDuMKeUmmXsj4t4uv4+s2
QZ1VgmJQ54fFbbKf6MgYJ9uZtP9wVqWyBFQwl+rKSzD+LaZrs9qAU8iUICpz9yiBN35iq/0FN4Th
nKaYMuZluedptxUgaCaBGZbJBhii2/mBhfPiRgWgpITjcCihUfhmXAyn1FLe2+4MwB1+1M7ltbWm
qIVQgAcaJW3wVmPqkFp0oUUPDir5H9OySQ6mUTQ/Z2f5fj8UbRxaKnVQNVATlCoActP/tqRoZ2pV
KwBGKYUeRdARTCzBkkh7hvvnFX6Cz/xHuzOr5YK0z94jY+NEIWJDV52iJC32NfTFEV09piqDWxNw
TV9rVFB+Ip/3/L83x6EOR7NXIhPW9E+zDO24bq3oYUDsYPQHa3TO45yFf//5WvKMlpkbrStEBG/X
Ms4rfV7MgXpmZtUP9CD7E82yxKcNGD40qOngOAmBMMGaY2e/bE1Q1rXla0Ze/6sLRYcsY7chFdem
z4cPEGJqCArN3n28lexwk6Dhi6gSL9l1VRMJjNqZa8iscSxsiBBJ3aLQZ3hT7ivVvFDRxLnBOSGj
kIc+ZIZxopAbj/RKFqN3DkZTGNVOHrs1cyC5INBogXL7rE4KlqmRJRAxCHJTnZ9bXvogu6e92s/m
zGnOS4NpggD149tPa2XjrFbAJQMA9dp1okj94BZTeYxsPCnx39RBEObRM0iRyffifgjUzquPPcYD
O8XFzV9C7iW1TenQcQhvf8lo9ZjNLJobZMqccq/GdLZhjFtJfSzs2bGvTVT1P1RFrWc/xMDSPlVa
YTVngw6066eKPYqdn7T1CbCR5TXBGZY6R7e/KF/KcPDGhM3nqPHJ6mpxUqZ6j0eyERJRJ/l/o6yB
ZITKvJmtNAzSOcnODRCVJ0NM2lmC2nb21GooJCXxQpGm6JKPjvbv6hyrKWUKmKho6cxWczIJh4eJ
jtsprqvwzw7u/4aSbhFSyUb6QN2unRlHkCMzJK9CUt0gDZfk6BbGXjFg9YVeRiHIQmN60e5ff6Gu
EyMIoNS+xhnF6EV2vji7e+ivdebyf4fhapZsdyxGV1EIzeKpWuzcvkLUqHB91toPswF1hk4Pwqlm
CngJAMql0qfk2Fah6it4xj3ROkWn3uyVo6qMGuw5eq65iEo/XIS1U4BZ3eX/+4VwEoHvQ0gAYXC7
3OFg82lj/NE9ofegUPLM144ntYjVEzmMu/Nx1xCjV8Otvi7e3nkCiNC+VsOg/RV2pvEPyihDfu5h
Z9qHnvLUhcbf8s0x6gy/WcD3VLdLV+xFya0d7VAaBMqNLwCQhdt5Q4CBCWkP9lUZRffNi7UESEId
vU1hz5/uX4Jbew2VLRIKyf2kBXU7FF8+tgt3dq6jqhgH0arLMYqx/bo/ijyCv701XlYWMSadxJ4u
GtIZt6Ng6DcmLqC0axzPThC3rn40ME1D07Is3tXmEO+EhI2NQ9dIijvzPWDcrr4kIImqq7zQRsNt
6R/DIfbIvXPlGVml6TBZVoGJUbun4rPx1SSxWdZneG5TYridpJ56YeQqDGp0WeinRQUZdVSsq95b
yU4dY2M9eWHzxuatzRtqDZ0Fwzh0aR3z1ZLKO9hUCY9DVUaX2G3TA3bSf1jpkt/vZrxViM3UfhGD
EM41sqlHNomuPztlOyEHV4vr/a2yuYqQ60AJObCO18+2anKyHss5TO4qkdNSztq3Y62Mn0s7PN4f
aWsR2SUS+UVVjaT69ntRtm9r7IWiYCyTwQ+TsaaS5naPy+gKmMzWHmFUXqyrQ2CgZsLGIB2QBKjb
8QZ6iQaqtFFgNAgLBF04FJ9FoWnlIS2N8YdrT152kuKz5PXC0B+7dPjDu//lO5JVgyfgpSJ7Lbc/
oYsnFbElNwr6qtVOVoXSH3dQvXPa5cKtJ4piAx0dpDLwcl6FL1R3kqxGZQT5qq56Mqp4eGO7i/PG
aWz7KQq70juyQl3kO/AtPtz/qFtjI2QIjZ1kAH+Y1di0xwyKeh5yTpqrx76jK845hBrzLkuW7sFT
Afi4aauenDl3d0Lp1s4FMk9aT0EY0MYqyIVOGWYuDPWrmqvj0ethHIe5NR3Tchp3crgXV4z1EoPH
QWAdwCSYs1XxpkOiEkxbEQexU3o1+Q4GiwiL56751LcjXoJaXSJ5O1WUreANgo9/sCjG6f6g5FV5
1MMeV2c3Nt2DofXDU+2ii3AZqYGmNBUrsD2LJh0JndGs9xw7t44Bjh8qtp2YP2MIcbsHHc6cCns5
CYo+TgEV4fGBiFBTZd0POzT0H+5gaN8nUBHCT/iBT6mG2t2f9SNezgGRk3IepUSE0lfLZ2Re15hJ
H1Nmm5ITugfhaXain+0cLztBZuMmwieCNPt/GKq1s4FIRaSac4KVCgxA24+TCL/epFea5RDngF78
wfa68ZRgtih2juFGfCNR1aQBD3qIXEq3C62P8pQMrXI10Cru3+SDKwBgQsNvjyV/96GFC1jvXEwb
Z0Cqw6DzTDrOvFdnYIoTvfJEqkBTVT9ndVd8VrP8Mwi8YecLbq0rGGxKwOwl2vyrGz5zeFhpehle
s6yZALgqOTJ5mIo/1PRJIHJiJlGcJqektng/wGzNkBGpcoPdsKig3a7qrIII6kBLXcusi91jWikF
Ghi2Jgy4Ks2ykwFvhDPk9SV+gXIwucwqA06VIea8uOEVXQXls+blmCricTtnfss1Pz31dDvKq+mK
sgnqZRyUL/dnu3FYiTGyTAH8ivLm+o50EV9FMC8ORD44wz80CzvoVWy44bjoI96bGBOKAgfOtKfD
jQNu5WteW+3BHrbeKvCgiKqSvQa0aJWAlIWbpYviKNemtpXoTTFayudGQ6wASKRhBqVTVkbi90Ao
szNeJfb0XkuH5VdiG5DSVT3KnHMNOklcHCytqV8pSv84Ksr8PPWoXO98tK0t4kKswfGG+jYVhtst
glNSPacVfjfK1EaPmdsL3816WFvOLrh5cyjUCPg0kLbZJrdDWflYqV4TKZjYjYgK9TQ+fyjD0Jjw
JJvS9O/vhq2IAqacjBr5N8jVq4nlaainYYpWYlzYPE6surR8040XI4iMKvorQb15Pt8fUmYkq4sO
uotU9SOSQYhafXgYhd2kR2oSmLOWn9sKz8NltHcBxRujcCVJHprMHNYTszWlVUfDTgLNCasgqe3q
AC9oj9W18bFgJ0s/RRqdHOZVcKxr3R0a202C3LGg0JAkvUu7pbo4SaF9//NlIxeh1SklutFdud0X
Sy6ahG5DElAlni4TBgwHzW33eNcbQZh/OY9zKczNx13th0ytUxXp0CToegzeFAcbSn9s8BMoK4x0
K1Pv3kRaXF3+w9xYSB2oO4gJe5XEIudoFGg0yblpKNl5s6mIY1m72c4abux2/AWldKVD9Y7C/u0a
RvVSTWYaya3XkCzT/z/UeV09F40aXouu+0NasExKKFZyZfMigfe5jvVj3EYV9a04gIcszpTpjKu5
VMYxmeP5qzqJPU6w3AProyU5yOx5UslX+UE4um1pR5kAMxQ2+jmOUoMOAgzg7gDyCys9S4wt4PrQ
Tapn5I2Hz2Zeiz3/txfJyNXP4IEKih3XXYR2zdUmSt0loYZikco2XZz/U0epljy2ljYnfqPDm/AT
Q4+8h7nziunSozujBGVPXRU4bD2LACpAJr7WphkjRdMYzYh009A/CxsvxWNh6FBsZlDMM266dj8/
6MKpmg8JxSr7l8IjpPPHvJrId/GhLXfugY0NJEWIyHJp2VCNWKUKWDA52C3WEQsM3zGLheWPIiku
YZVMV7Uu9u6d7fEIYBQ+EFla+6yJzlFMUqIocMyl6U9DGxqNv3huH59Z2sn5q1CwAf1DkVe5bQHp
A0jEvUuS9ldppmOMUQYDNgroauK00WXVeSZmn7Er3zP/3AigDEX9lQQTkyV3taBsFDHG6O4FToHq
/NJM5dtarbSgGpMmuB9kNoeSUDO0kEhk11zyZRJaVuq8I4cRd/NFtNljWEfug0JnfKdRvTUUbxEM
N1D7oH24mlWKSiwOGIN3HVErOUS4D1+hhENXykDQ3p/VVomTUg7lKUiFjLSW6FBMrBMQgPeuGJ/p
z0lTm+Rx5XgaQG0f8jqOUapop1MdJsmxbmL1UHfJHiRlI6dF2JWqM2Le9M7XcbVt3bERaiM12qvh
XxiFw0M7TeYRlpR5mM1k/OBa+a9Q1MPX+7PfyCVkiCWgg+7h7K126hJbZZJMiMOnQ9hdw9mw3znT
6O2tsfxe64AG0priL9w4TFZXw0xz1RsT9S38Wsy08KsWKv1xTjqOoZ4bzXdPn8XXDl3pr1Y38A+Y
IkaeZYrLsjzDW0rti9MtXny+P/l1J+rlnNKDYs25Xrg5VymB0ysZCSvuYM1U6dHF6xzUs4AowNuz
8NgYTrXo3fDoLSqg/FJYTXmB9hQKqVS5PBcAUOadldqKVzBreDDCuXgNTs+0DCU/ME/XtmnSN4kT
Lf/aXrRcyhEcBNJ01bf7S7Cx8Xgv0usFX0lAXosXx6MTARqkezM2dBI8+19HS97Gjf2mjuyvjWb8
VRaofN8fcyNFko83yRamjwEp8zaJaNF7LJp08q5LZJTf2zCfD2CO9VM0ORQel+ofNbXNPw8ouHpI
9TQqUbyaVgmSbeQIR0QljpGe+E7xBCHavEAqv1n2JC03UgjKXfBn6bESI9fUIbux7NJKTXT5E3NI
Dkqnd73f2qKa/Bq6kouMZGcNxzLW6r+jZoGz5eWN8u7+Em/ET4BtqPEiWSEbQvIT/IaJKJtMGRLE
zK8wCXQodalqP7eOFeJuand1ubNpN0cDMkBFhyoqA96ONiTKEKHdGF4T9D8uda98NyoxnmctHXdO
7N5I8u9/m5fVTstgmlQaxqTPDppVRl8aKxaHxNgVENo4icBXpB8JmARsyVeTykfQGCLsMf7MwZhW
eqw+kUHEZ3cuERxAfGAnhd+cGnYkREcQM3y726lVhkF9KKvDq6Gm6BWUYEj6k952+S8DpsaewdTW
GZSlGpQu6NqS7d6OlhRqrbadjUWkbQFc7aYkF88e90R61Oe5omQhdC32LczD9pqsWxNFhhz8Be8D
nper4w+PyR7jWeH4o0x5gvPoPhdlrh7oh/+hSKSM7ySZAPpkYR88/GqWypTYsxtj3lqX0XIGv8ex
NyP1qvXuXlFza1bUuWl1yaLMK72tDumnaqIZfE3LMXuXqxpo5Gp2DsNS1XvA4K0QI9+WGLpIOuha
92F0vCJdVFpdldk772olWoI+NNX3mVciqF06s/aGtmMb4I49fh9pNuy5mG/dGkBNEdimJct7ev0M
NFNlQRqKR20chmqg12HRnxeKEL/ULAr/reNqaI8R+rFfSWCyPTuiraWmE0bSRq0awKT8+9+CgEdX
it6V51ydfM7fdrk9nSu3tX105Kyvfx5HuY150aO86UL+uR3KgdCdWLQwr2U/hOdGoLqFNF76oLb6
f7CYQ9eQLJaBkClYV8gMfeZdrzBU67nLE/LDw6HDo+cQ16hmD2mzt2E3NhGLJ/WaqNxyTFYpNpij
ok8W172KrupayP/W8rnGhKnhcVlG3wGqcHs1hW79BJdbPsx6m/y6v7gbuSd2HSrXE7kOlZnVLpqj
rkGnBd8TvbKcQ9N22XHInb1u/sZugctB5w2tWDpRayiM4U4dUETc5vrJBTNXmzEmiPp0EU26J4T0
0iNZpbkw0VhNSAloAaxFB+Lc7RH887zrgGDzcLXGRNYPOqqGf6MMMHpftSoL3WPW91nzK1I662mZ
zORZq0Kj+rKYFV0Pc6ic8XlEB3Q6j109Z1+UcXCaIO1mRzsoQxnlb+CA5R9RnOsKXzTN8mwPba8c
6mnyonNpdRX+0DGWrr7oUtc7Kiho95cFtvw/nqiG+JCELRJ1+jgD79LGtjiMcxcnQZlpEaLss6HN
R4zNzPgB+WofxUTvm+aM8/ResSdD+HUn0bxxmw8amptt9lFbkKzyWw3wzFFvvfJflK0zDNuqFrl/
kePicJ3tpPtLKWs9PDZRz75y6zb+YKcuQu8VUPUiyLqhHijjm1WCf5HXVAe1Fx34GmTvxpOWV9bi
u5VrPgsPpfCvJUAU9XR/O25c+HhX8rwFMUWoWNeN52ZYRC8PIOU55YAwUxUoqBdL4awlGPRiD5G3
tTE5e1z4EOLgOa9iS0I+GlroarJNVOc9cjL5Q1eBKxpUb+egbY1EcdXwgM9QAF1bRXWDktT1EkdB
bJlpeXaQvY4OWhq57VlPRLHnZ7SRW7y89XS6zRBD1rn2XNPL56pUrj3H8UydJPpkzVPrizS2Uccw
zSMI0HHnUbE5RyoGkqyPsOmamFbbTd1irUSXbRjbgI8XPuteab/Fun0PLv5yjNfH3JGIBUqPPGHW
aUWeNI7RiY7OC0nS/LHy9OjvWTEK4ZtN6k1H+kMe8UYP0eFdEkU8RR0NEF/0qf0tpaH0nGeV1wVG
ZinF0Vkmm2adBX4Fd1HFFO+TyPaKA3K2TuIrcd98rtGddg9j26mqb3UpMjYFpcC/6GGLL6RxhXIG
J6Y95J6DuCYSo8VjA3fzD3nTMpniepLGbhC85M1xexeGuKXP9kSdt4rH6DNgxuJATc39kiv6Hhti
q7dFFowmI3oPtGTXuCHNSmvdwnsxQPYirS9ssqj34UiU/7Rxpz+mE52+c7+gAQgnUJ2zQ+chfHV2
irh4dqERVe8VtVIfvQwBY7+3jco82ZZIniOkvOIv9+PGxs4D1SGLmqhy8FxYJZkTB1wB26tcPTX/
nKaGd6lm2/CRIjGu90fauDB5IFCuYEmQjFt/gW4QugcDmYOVdtkprHICdYkW1f1RtgpiYIQZAQo3
gIR1ZlBWFSyz3GR7J+b0VJeIsNlWGfqDp7H1RGGaf1fw306TnX4bB8xsol77df83bMRifoJE4uKa
Q+dchpjfUjw8MdSi8BROc2kkV8VMs9Evk2o5AZfRzlpaRDu9882PKKEPFMGkIvFqc7foQ41ZOyvX
FEc/vwhRsTE9BYqfwn19f26bX5H3CNGRch8h63Zu9cItavWGcrUip7gmqHxfR6+xduB+WyuISI0M
URJ6t35O0g0qBgmJCUYI6x8AdY/PrTUlf+kITH/KTTyzdgLw1rRkG1pWAHRSoNUxQL9cj6sxVK44
iGDo1mA+qHdAZ+8v3sbdAu+e1J9kXFL3Vpfm5I15lykJlfV0iq8zFtoHdCLEicR1obYz9RfDoPV1
f9CNVNmDLMJTlFyV/1pVL1tnMuexbejxAsAb6FmjoXdxrSax/UZBdx34/FyaqBOq5oM+9M50EDF4
2J3TvzV16is2oAN5y61RgDX1y9yMRvracWSfIlUJHwytLd5kyGdch6ioP6BF353/fOosNLkzoDcW
YXUQm7ZO7GkqwY7FSfVFi2MDKi9C9SEWKcdJafLHSbjmIZ640LXiv5hc8tClOMvbXcd4cvVIUZNZ
ryKrJg7Q+3xTdFVx1LzqV+hSDZW+5jsf+vUe5tahzShdzjg369kKrdMqXW/Da7w4+if0e+IDjuLz
TqyRe/QmfaCuJLFwqNGhDkImfRsAZr3u6m4c+qtXte77ZsDDARx1e+yz3nmusQTD57gCCghs6I8f
Q5KRRWhHBoQO9SvSed57oYDU2V8RBcWmYIFU9KMNl2X2ncIK9zg9GxOVz2bEBNmvAGZWlR4hOluN
RDEwWuEtfgpAPT9FjP9V1L37zVXr3jxHreGM/owc/F4WsTE8dWYI4jR0Kf2uq/v9EhvDCGbhSsJm
HMqOcpOPynyLw2SCJ2EBsK/Cs+tB7/Ov90/N1sg6yHH53qRSsZ44UrUlpZdmJMSHCFy4VfaoFmYN
7S4vxou2RO5j09T9EQhxGNwf+kUGa7W7OK8glHhVgksxV7srdBGOhBkyXpHIHR7SpjPT41yE+lEf
4uUyaa3yVIne+O7N/UB7K2nPQjVCv7bbBfMKu/Hbyop/9mHh7YSS13mFg7c8xDKAHjwLeGPd7vsI
54YFV/vxChqHEFL3pZKhjyiW6O3gTLV91Cqg/xiFVuns1zyVdT/T0dSAnW0JsYPKexVN+TGA4Dnn
nANQQqvABqt4cWOhD1c0u+wvbmF7flEtzgXk//KpQfzoc48A2Of7H+fVpQzkkUAlr30KVK9Ofq1Q
bAYD31/RznUGTGQ8EczqLD5NZjEapwaVkGLnwnwV0hgSVhMz5D/IAq6KLGJMWfKoGq5ewXPc0pP5
pFJAP92f2PYoUiKesIY2qzwQv+VrrdNpSem2nHTKBX8bHml4py/Rzg7aGkW2F2jmS2mqdU5Tm5lb
NBgYXpvRtS7tMJVn+rZ73YytUVDDgWkEVwKx6fVc5kqxczHzGqtK5JoKZJhmt3H2smyJ4VidU1mT
4pQCZuR9tkoqqjrBbj3Mh6s5Ou6l18uoORahrb3LDIf/6YiR8gfVGQsh/LJ8V+d96SJ7XdQ/S4dM
63L/A77amdThyKeQEuZPCK2rSWNsFleOVi/XWOlTHbsIKkJ+hxw0/VCv1BUeX9P8z/0xXy20HFNK
MEgH69ds9K4q46EFdnJVyIbf9WbXPuNBNu5szc2Zsf2hn3Cto/V/uzXdMrGsITEXMphoOZSm118F
vm0faHrrFy2JvWTnxL0K/qAIoCKDziPUAfddnbho6kDUa9Z8XTJTnLIiXq7JNMxv1GH4OWmRc9G1
sr5GXRL9aY9TDky3A1jWy9t5hRqyE9pVgEFU3GDr6mzmRvIedQb1antK98cIFzkWdyuIcWrVcMpX
q2o0rtNVyoJwU2memtCbn7rGjj+OjQlx9v4+eX1xMBjgFsYBHk8ysZrYRA/T6XB/vo6ZUn81UF15
JBt1k3M+NoPnD2abaH7XWt3PMfLMZ3fwprd4TXrtzp3xesPKJhK5DIJLJg/F1ZdVFBF3rTkY10JJ
4yNOW+rB7Ns9Do7ckDeBQapcUBB84fgBQ1vdTPKpAcyuNq6dwL9Yn7PxMBpT9TFBbn0nWXh9NsAZ
IOMkDY6QvFhnosLUM+yGVOM6w+H03TBVAYa17qnL8+Q4AgD9ev9Lbo3HIaTeD9KEnsoqIeRKGDL8
3M0rhsyd5aN0sBxxuYySk8i8qPZBTqo77+Ct1YRlR+LAvgF3ttqoJTxFJ84j8wpuMT6CYBoOmUZ/
s1QM9Xh/dvLXrz4cIiw0ieQtSGiXs//tErSkzW0Vwwgb9aT5K0tSp36AABoXvlHlpc7l2yrWJWty
50CJB7UJkGk/7/+EjdnS1OHhQvCRULpVsAv1sc2qpEAnN9QUv/ec6mCm+DG4rph2boyNw+ByT4By
oC3sAjW4ne08x5T2I6iyS2nEF1g+9nGhZXi6P6GNHeMCbSNt4tOhK7WaELQwKx/g/BFMa+dpqKz8
PFZWfwRoXl3GTHpf3h9wNS16WbxyGU2WMLgR11wGhz5qQVk+C3j3uU9WiPhBZ8Z7ufDGKBCU2Cdg
q8nJ1hKnWdMb3txKbc08LZ61KGmOS+nuEb9kpPhtQ8q5oDMCJpBuO4WL9SdyzDpNK6qjgakVvY9q
t3bql+xvZ9CWyjdng0gd0UveWcHVMXgZVaYQFO8ILTyobzdG33Ua0NMmC0YrKT4JKv8PQ2gI4Y8F
Mgd+iSQz9YM+MQAZWJHxLnVpQvyX34CahDwJMrNYHUXFMLHdNqcsGGbV/cDTcHo7hdil1FEoDnay
NG8UDNB8exb5t8xsqs/3N9HWwmPnCdiIxeeFsTobVUbXbMApLqBRpx0afFq/h45d+101IJ2t6MUb
CCsEoT8eFR85PjoQEqmgsQp1y4glBgZ9ZbBAgHkfdap+qe2p/dKqk/tGVOmvhC72t/tjbmxkWIV0
cR3ci2Vb5/ZjayXmMkszFIFX1sZbpJOw/sDI6Xp/FHnKVxuZQgmFdF5N/Lk2/hk73F80KyuDIgzb
b6E5/JyL2fKVpNc/3R9paz7sYF6oiHXxhF+lGrFWLUuX5GVQh2F39rLIOi/GlO7Ezs35gCr4X5B+
hUqO2yRuzGYpglaQk9IiAl2IXjQ5jLIH1dg4jbSouAtogUv1n9UHGiKJmaqVIqBD7v74P5ydV3PU
yBqGf5GqlMOtpBl7bMAYMOlGRVgUOijHX38ecYWHKU9xbra2li16Wp2+8IYQD25xmNGsaW41yL48
Vdii1/FUIbOxm3ijFoG9b1c+vvxZz2Li/U74zbHlOAKrRwr5+TbpPfz8dNGqUxAs9sfZkdDERoOz
+9o3Fq8/lXY9+ae8KqompWjjXStO/yXE+/sH4BYJqZ/eJKCV5z8AMH+Geg5S3N5QDm3cm4Xt3Zct
RpZypuZ6bMDBvurbHSDfZXhZ3dsA8I1D47YL8l+LtRSJ6nAH+vcjy6FBTHMPJ0Gg7tvxj5ABTQsw
kuXQnBCxNdJ+nNaTDJvxMKMAlo7KJjBahmvCiRf2+I53hsPm2YDbzrU0ZhzRtcas9DTnpnN0srHG
tm/erkztwh6nQ8ozSgePAss5BNFpJgNpgEyfMK11Y1E2zU3j2Buu2MZ0eHl3nQUJ++7ay8O7LQwp
+991gVLa3RK1LO4UCWRXqVH4aR02wog7GozDoZfgYK6c4Utf8c9Bz+74RRX5uFkr85sW/aO15wFy
Lv4xyctzuzjM3rUHKsBuOM85xqUXLaFWfULbtXvMZxGcsD8y0n8eJWL78V5DK+M+2n/FH/swwqk7
N/qtO1GGcz7gXzLfWdFoX5nLOd56XyjiY9CxROQmoBz7+TBUZGdcFFV3yg3XfIqMLntoOjO4MTqr
TxqBi3ozFEYyTdtwlIMVJbZY2g+eocSVTO7C5gR4DEqMHhz34nm7r1zGzh6KvDvRxdZvJt/Tn0hh
8eB28unf9wmqP3vSuNtEwZ14PueqKTcsof32NFJtP0wafQEW8VqL6q9tAqOGV5i4lZOwF/qejyI1
hZaqhbhEQSN/5wzwKz23H6+wd8459jy/e02M9j/0afoI563hrNG9HRR9ddLN6ixcUyZRzOrmigbC
AqjmYKpsPTVdvQVxEVbRD4cgLIvp5JvVPW42e+152J2pOovIffGd/ou1Qnw4bpkqPvRdg/q5kQvs
/P5xf++/28YAbSd4EECcxYNZhFNWaInq1PvBGONfRo93ba+d1b/39z4MmBA0VrhXOFDPV0HJvCS4
zcpTPrWc0VWBAI+9TkXNm0moOXuyi2Ez7+bZ7p3jhEEOSGLlaeNAaXMTYQzBv7JPL099f+CfxU78
Jupe/ChrpySeA2MgAWcG6bE4mYFGo1kSObLP52jq45LIwDxSPu7f5nY251eu5b8OGSPvQBFiYND+
7JrnX8NFTbmYKkecEExY7itfl6elltljJ1X0b1n+730J5gf4D2hNDtlZzmFEtK9UtIkT9BJxi52R
HS+1CG7LTT69/DkvTep3GMFjvdOGzq6wXNW0gPF743MqPx6cbjhJjFAgekvj8PJQfxlh7KcNKQuQ
WxQSd7XV5x9w6nqRR2YlTkS79s/apYIPF8mJngwoOmssB6m+tqzB16oyxe4fXZVhbOWj+QXWEppq
bTe6Dn0WYYyvvWbyHgeqLsYhkGVQJ4sd6u9mlrlWPPWL87EOp2yLbamA5825s16bzcUPR9eREh7f
DYLl88nYLThomj8ViqqY1YDABEpodgjUUvP9P047kR7g4B1CRGz1fKh8mQsN6rM6uaXl3m7jWr4C
xPKP3Yjfew4CI7KtexGfpOv5KCAYh0gGQXXyq4jKfIFCSF2ufvryJrh0sbPNdlQbDWk4Ws9H6VFr
QqNkLE+eWr2U1rVzpBjT//sXQzkJY80dWAHl9GwuJWj/osYP/jQLO3+7hEOfev6orjwfF+bCKLvs
h7NjnM8lRlaU+7Qz5oxiolEMYUQc3Wx2rkQZf+Uae+JG2YH6IvEtskLPv5hQ+DEjaF2d6B2ut+MU
gonHVHJNoinaPi1W0R9Ks3K+mbK6lmz9vtLOLlvGBnND+Z8Ncl5QhRC2YX2GGcRU5Mq8sVU2tKnS
MtuScbY742M2e61/dJStylvte0abZLonB7S3jCTQrMzwvYlFu3nEJa57o9FBQ2fCyzzzCgbhwmkk
69h1nn6rBJ7rDXdGVK8V5aETvPE1wGpT9MjVLWGoY4QDw2vC3n9loawJ0lWEDCaJPIWZ52viZ57Q
uovEadKqXo/Eh2EHGE9iI+VHQuSvK7vtHnv6WuNhXTfHOa4gm65B3i88hZTuwSOQ3XOxnreCJC0/
J2sHcSrMSd04S8+VjfZn+G6wKv2+EFVp37Vuf60ufOFbI17NfudTA446r2Ea2CPXEZXLkz97Dm7d
oW69uKRzBI4TuPiVp/DCJOmVABGk8LQPd3ZhCDdrPa/LSLVHoe6NsMpTb+jNuK+ejMr8XGdefXz5
iro4vz9GPIs9ayfog8LT+lS3s2nH1uZ279qwzX8uzupfCyr+yvWoAwPQI5EgzqWvfTa9EV+GNmpc
ccJvUEyxkNX8odcK8AhGkma4a8Co5fXLE/y7esCg5Ao0u4BU7N3759u37hECnJpCnFTYbo9Ri6h1
US7rLfpRDgKqej5OErnQpfKtW2xnpqTK2+6Av1X3vV/1NZrBpRX+89ecZZ7snnLBxJcQxKuYsDmN
d0sUNq/GvKjSjAzrONqiXq88EReuVVru0BooKfOAn6sL9UXg75Xb6lTjAZaiNN8acTPXlr7nZBu/
NFi/X4Mhgp+t6f18+ftfeDe4MvYEikQKu/azGx33aaF9oxanbFDb41CD5mlNI/z+8iiXdtYuegf4
k8wGiZDni4ywwjKjMypOWxEaOM5n/RFUcfu+C3T3TpTjNaLopWNDaQRU235U/5KZ9AeSgD4yWEa8
klFnWuqDl4/hDegDlb48tYtDAbRH831PUM61Js3FX4wmVOLkdzZuju3yvXGtLVkjz7ry+F5cKuwN
QXwh80PM8vwjVn1pGBLs+QnDT/3KDIz5LqP4d/vyfC7tRdo0OxiTmIj28/NRIrPrx2AmnXMrtU0P
OuvzJV6icmtxKNVVd/LL3LHTKFva4E4XdfHr5fEvvfP0osnpKSZCDTuPlza3D4J+I98QGk/pmF9o
3uYGDPeTsXVi/uxYZSA/6bbWIgmp+s9xaawqp5cUBfXTWlaopFZN1fXJ5lWuPugNbdtj1ETWdOXY
XlgQfinPwG7HAuPz7OUFpqmdouPs9D2pl5CluqcCc+XoXBrktyy5hTsjx3H/8z/KR6G2AgO0Q34K
1dDfZIUY46F08itFm3McwB5x0y+jSAX5AMLMOSqcgiyOsiviIWbWBacIo/FbvTjuw+Sjf+FFy/YL
RSzTj0uzUG+kgyZZiuiif6WWfeGe2Lt2O5McoUGA/88nGwATMzCSyrFAqtt0KNE0HJZ8fR0a2xeH
9vnh5b32WyzkLKbcaQUEUCYGB975eDuBnsK1u8eBjn+jbJBDyaDa+tHxcUONbZQBvJQmun6v0f1x
HrII1YDbedwmOiTuvN7562Z7R2cUYZVqk2/7raqUo8AXVMWa4sA+ObG5ihz30EovbjIutgUwz3KK
/OBHpSMoyYcO5QJoLEasVWUZSd3lAkXQXebkKHHFOUYYKnZ3bRY6Q9wtsnJSVQWdeJqdYlJXQpwL
1xn1cj+EcE4LGt2T5ytQ29oN4S/CDlnd9TCHYoYK7jhpNvRr+vLXv7TYSJaB4/TAr8JFeD6UxPsE
Iza4TOESradM2/rDMNTyKzw1MymFYcsr5/XygOg/QHqgNH9eIs3Yr67KR+N2tsYgzWvnTW65pMpu
P91tm3FNRe7SySUp3yPz/To97wVsSpjjZEJGyEyzT0vHy9Om3vSV+/rSKECwCJyIH9hgZ0EblKRd
/RXlmN6RQ+IaQt0ENao/L6/VpW3x5yhnt5CJcHPeRr5xa9mDCTuqte571fXv0JsQ718e6uKE9lbk
3uXeZQKebwvf35Zi2m+iXHZdLABd39BBq65M6MIzR6ALHIhghCfkXNtHlsUiLVfnJ6xkB1xNLeMA
D7g8QqG075TfFTd5KM00l2t5JT28tAsRLqLn6gJTd4I9BP3jQh/NwYbLwQkbl7WEzJGLm3qSVhwJ
pjtP6ppL6oWQ9rf8KQ37vUd5jtKJ4PaQsQfofLmr8YgzX3gUlIuPa261CeIZ8tbbzXdfXsSLg4JU
wDaJ48az8nySA41OWXlhgd2VnR3EvE3J2BXeCS2SIJ0g0t5G1HOvDHphk6JNSwmMcjT597m0V9D7
bWYYPbwcXs03jfCH1zg6jh+NKXKOL8/v4lDoEqK0yePPl30+P+JAfwr3V1mXZXgc/UzGysDiIWyn
n//HSPaOPMJkZhfTeT5SpSPlqQa9q9Br2zGxSuk2cdnW6osas/kaovNSHABFgyMBWZ5pnYcbedMG
bQ2w8lRarZMWeJLdNFk1Hme7qQ/FFBnkgi0eQqVVhwnCSdw72dgdXp7z5V+xO/oC+NqBkGd3ADbM
RTOIojj1wzi+ckNDHANXKszEwtx/389IxB08tW0qcbPe/erWTvuq3ZS61tu+cFb3cITcCCQtv+Us
wqPrj/TngrR0L0ZIklXwUzl2j5aP8EjT/H91C+Wd2Fkr1PUpogBiPzs1sp5dO6sRvDT20mRa43sN
5Wsovg/ATq+pKV64Z3eeF+Hz7wbaeeKy1BuGFXVj3JZqntFl7ru7VZjm6eWlvHRQaE2Cg0Q1dK/m
Pt++q2r90ZMwOJem7KfUA2Z2uwq4MvFEGPvl5cEuLhdIeVhNv2FmZ2elmE2/rm1oXAUsCC/RQ83K
ZRZds6q20nkjW7hy5VwaEbnlPXQkg2fc59Nr3GABjAl9DXw3Ytihq0bQF1WevZGGvw6pJ1Vg/nse
yNHYQdBYzuxJwfMx28bgYZNjfqrKigOg3AjotX9tlEs3ODVx4grqMjvK4PkoGYQN6vOE4p02RvAj
vlO2Nx2cpCOK2cP9QANFxptTeDcvr+GFDeObO/cb8AbSGeeEwAhPOFVok23pVdZdUdTlQThzEGek
KFcW79JQ3HV0LSnqkQfYz6fYGWslh14hzwBQI3XXCRmwebBjQsfpyppd+JpIVpDVoLFNs/BcmEf2
FStKv5oyyzZ9MJetTmpNsxC94PahHhs37YdhvPIp91vyLLuhlgWvHKXEXTDrbKOgS9m1Nf7X6BdG
1eMwW2vsG1aBZaFjJ6EvjZS6hvuFErqZTmOk/j2Z42RQRdiribtG/fPPO9WFP8xVXpx8Wzs6zTtJ
5zr0BmXf5Aui/fFqBuO1pOJCXEe8DQEJ5Cdh/jnCWyHtBCATqfXIsMt7a6z7o7e7h22GtI4ViU1q
iWYCMlhcowj8rtKdf+6dQENiQeoC9eT5fL3RymjEttXJGItqhBNmuG0q8b0r7hx4rt0hr+qJFt2U
F6kzkOocaKZR1AVHox+Mop+f8g6D11jkdq8fYJN1XtLkVnYXkG6Lxywrh0fcKLvXKF2adtI0YbMd
u9Cr9ZWFu3QuMG3YNV1YOzSPn09kyZtK2KBKT0aT+Q91YDa0MQsrsasuuLJFL9yf3NWYvfo7Ru4v
bkyAMdmyqb2hVGV7tN861o3yhX3jN1RZc7PdrkTfl/YH/uIwUYFz7MTj53OrRlU5APeqU5FP+ae5
Fw1QLTypOs9ag7uyH6M65jaNjqT0hroy+IUnl2oRhS2+LjTCc/WOpStaF53J4tQ21fLgrY2VxyP2
NMeXr9BLw3Dc9rCU2vpfuCboGQLZOFnguWisr8IRXRrtBtcUHi/sEtiXAI1YOLQkzmF/fu9toz/7
6tR47rSlTt5EqCMbDYg0l+rr15fn9LsPcHa6dgwO49FIpWO737B/pE0TBjCN2HsvmdOH+THrm2WK
Q2XZ70vlzmPiF43OYxZ3sG9We22qGKXDCFZqv6zyq7K9ajsyj1Kma7WOPx3Us7bEXexO3gZ1wF+w
KGMY4jEKs/6m3vLlcYYxMT+4ZpHP7wffz0XiasT+k7HNcuMOudKWruI0yns3H/UjskBbe2UhL3xi
/CL28iIqzRCLz24U5CHUGIyOIvzUakuydppvnNwtmtNY8c8rb9Q5vXWvAVL3AclDJ4/i+XnStkk9
TDh/8YnLyQoTRIKklYzK7FSMT2w+JoU9qK9D6YrmlQnd1rxpcqOaYz8PqNiAL+3D2Jg6a6QM7qBw
N2+qadOX98GlT8KOo1VCkEy1Y//zP7aBNi21wfiSJ12FrL/ZjEdjWRGPlvIfVQN/f45ds2LnXIJu
Osd8D26Nezg24ickJ60jslLDj0xlOhntTf/691lR8ADVvvdPSfaezyrfG+sNwhgYA9bhcRWOnw4U
ZBNf6A8vj3Th/tsh7AD3qXcCxT4bac7EKDbcr0+UN75KVYaHCB2/2KS6++hGu4VphU7hbDXVldj8
wqUE/YMQme4i/KtzZ+hsACKsPL5mXQ/NwVnX4PUKkuvfy5dEO7z+IFRgaZ+LmsvelbrverYHVk63
mzCaQ7HgBWSM1jX56/1LnV9ISFjuFlxwf/m352tWDmamLLNiQmFe3BVq1knnk+JgLWzxshtFIhuz
fnp5+S5s/4jABqYeU6S8si/vH9s/G2hGeBMUmnLtUN/J++y+sjBzqoPyCqDkwkZhuZDa319mqO5n
QcBQ2lFnWZY4zYsxbafIRvj0ruAybZLWWWB5bFW9LG8mYKf++zwP7ezadbR/wLMPvOuR0Azggdlh
J8/nOqydMvPahMhjuuUPHNOd4RZlkuqD5UsJzjzw1QeknShKepr28DtjbSDcdES8fjx6bvlgD9Kv
byYIUPfgvcKA6D7P3VhmEyrtL6/Lhc3AbwWASyEbgYvzomUZuNNYCZpWDYEMjYTFj2tTbLe152yJ
VMT3GUTVK6TUi0sEhHDn3lEaOu8/hU09m1kwidMYSOeLFdXyaa31TKLrFjdVP4hXiqYSz5vpXcnq
LxVo4Njb5DL7TkTt4vnaUBdaNS6P4mRjIl3HpYIyGsNY2apEorPdprw0UiLCUDcazLGwHMyhqMbG
aNEZ717+9pfOBB0LJBkIuulZnv2WQTsko4En0fHz2zD2SUo+l7nb2kc01IblykpfuMc461SmMOXk
Kju/QElbVVE3PEDAAANoBT0qdqiR/fszt1drUcjeaWx/m0EQr1ADGxlFWsEj8AknLsxVH3LexSsT
unTMCDCQgnHBH1DSfL6UeHaJ1hh8mGxeJm56pYIycZYi+LSIuXAowI/66V8XbKf67vYniEVztPdP
/Mclhrwq5OKoUidbdhY1PXeSXRo5zU5b3Tb/ymjngme841QybbrzpBkOddSzIp52qasZGfdIOIXo
M491hSqvVp74KKDlNidX9WGbDBAFm8eonos8zrIIKPnaecZ64/MQrxRc8yk76NmvioPfurM+tNoe
slh5Tuv+84Kg/QoOlqgDQP9frQm7R31Bo5F48kD7HMpo8e480WCZGtriYYiG7cp4Hp/7+T1Lk51O
OzoBUIjc89YvUL4GbFxdnTJEWBPCji6pQjT7tTMFty+v/O9X/nwsqhEwEXa4KlfH86VH3wgvJ2uQ
Jz7A2qd4ISM47e8CvzFsd/NDTdr+JZN9W99sQVcS1ucd/ulgmwVCfrptBCKZqvDvgZgvd3LJo5/A
lLoRLc3FhNOQz3OeQsn253SqZl7jK79/f3POfv9v927iTxIrQvPnvz/YUBMNWiBSZWB1bzP4id/n
jGsSyqe94dk6aeTp5qmcnpQQan3la4nEbAGjpbwS6fx9bGELcIR20sDerT37knzEEeur/X226uaD
VRp+7MxRdJgQD31qxuXTyzO/MBx3LI2cPbCCZLZvoj/ObGmY8yynUkLeIwkpEH1+M1YbYKHIp5Lj
bpV1ZVf+/bhxXslGdv7zbzrJ8wErl3vdEB64mnIo380FoGxLrFkKrS86VA3OtJvflk9IRldXIp99
Dc/WGP4WSfquIkUd+WyqEDHqfpzEdGqE2R62sJe7Vm9w5QkF9rSHUOcD0X2k0g/Hk2mexeK+KjNz
EjI69XnnFEcfLkv+Rq+Bd4is1ShiNWN5nMxYqXyxhrnuD4W39EGKhsG0xio0pp94a2h7J4D5n4fF
yx+aTALP8Noei5nOUlP7Chb20CezXtaa5nBX5GBm7BwgyZoFM5zdYZne9rOWIDs23IeTRWQST9LR
VB2q4UH0rTOl8dltPfVW8b7mFPDs7HOY58UW+5KAKgVSaPza0IFaU71N9RtL5cO3dV2kehVty/LD
s6apgpXiTTpxBPSMhKkUMkYRDE0zEFn9x/3wFvFCQdQ7toNXrMkWBat4i66T/GBqJT4HlV1/tpat
6m4KW/Yfi5AS8cEqt22LZTfPg4rHTIj/ELEo6tNIuc2Iw0gWc9x4WD2+nzM9YMIAO1K4N/Ps04WI
jHFtvuWlQ3VwXVvvnWHW4fdyjlrvUEJfn29snLkEugZi6F4Jg67jKwVpKk9Hb5HiflTGat4DHXec
75OMSiOG3TNvP7jLBGpAOF3kSWltQZQgDda8LpQPoqR26sV6a1Zr+15E9ZJPEHWWyPy5LW2kbw27
nZ3XlVNTVsU6czFtLuXA0LI74bQLBPSnHRajnwB00guRruP9pEiv/XtS9/VGrFvbJyPJV3C7UGua
bmU4yZ9FZo+f6b0Soyh69k8jFjbm7SL5H2IQlLNOq2G1lxgFuAA/GJD3TUKFcW4TsDj5r1A3jpvA
LKy2eNRKfq3XfIberfKZ+n8bhu/Qg7UkkCtVfGq9rGmTZujklwGFS5nYYU80vvLMRYDIQMYdMHBQ
bQwkxtpitUnwLrLTkYg9OPM/sxx5qMTCI9QElJ+veQoQLJIpodLyEXdw6w1N0uGL6cM5OhRNL7rD
JPO5izu8zsbYRzJdJmGEJGzSeVv/iy6Dl06AIh7XPtJlXK6D/8rQYwiWLaCHp2pLWAmdCJFUWeOP
yRQV5aPRd8jDeqgSjjFE//FeVKGsMdWru495K+Q9aCF9Y2jVfF8dX0U3tlitJu3xHpBJNGfBYznU
fhUb2p6WhO0vKtyjIBLF3eYF/1mTk33ecEq7q6ulXA5wazAx0qZ0ZDqYvDCvira1oZiIxr0rqFTX
sdnM/f1YopwUiyDPHq3NLD9HPJ4yWecyf1+LrPpgeu32tTCqfku8srDWpLKz/AcGN2jUl/Yky0RA
dsxjA7+kNc1EoMPbxhqWj47dOm+jBlRXXNa5+LiIzXuKcneck61d/TejArqZFmU4/6hdY7Xjcaqp
XHZhWBcQsUYH8n/fVOgeBziap0U9rWMc1dtk8N9Hbutw7DLU+uvqAQxZbjGzMmirdOxrr02dtS/X
H5D3OMp9VHpFWtNKk7fG0LqvFN2nhy0rolRBtEZaBC+uFacw190SNFunOq1hwqpYoS2WKNnP7wzH
7zCDG0P3wVxE9QVN+KxKI6lli2/kkBnxhCXX56ANxC/0gYn28p1CF4drHgzsQo1D+IrXdeKt5fip
yGWfI/+dqy3GQ4IDMnXLgIKwp9vvwsPLKM64zFTatxQOj0Ph+x99s5p/9X4oPzp6FMth8KfBS6Le
L9566F/lNyC3oQOtuh3ztJCdN4J2IkJPCfUji/gmR1h3zg37xu2Fyo9OTfsonvK+e70I2xTcdGp+
ymybspd2iZixJaicH6VZ5sVh7dq1PwqxhhR16Lt8cTZdFWlIkQzDSor9T71RZGOiSt/7RGWvGw6V
kXd1DDtz+2XQMt0ZhEu4xZtlrJ/wEtZdEuWGuu1c0ulkboWF3AS6kSL12TNRbBmNfgu9sPoMVgE4
1dQP0xJHkTl8zfOsxYBG1+Y3n8LsJwlsARGD3hZfpbf67SFHdsyPo3lAJS8oGSupyhLwcw3nzIur
rGx+zSVonLTz/EodpmkJgqQNTflgA/V/tGAcLMmwFMWQEJk7HxFQo/polmPYPGWD6Q+Auyb9bdux
GhxHy+gOW64xlbMDnO5cSw1mihzy0CVhUCwfG7g6BKX4dXo45micawX64iiioARvxVtnIzNIEooS
qq+3LTiExhwAZwkMkAAAQRF5dN1mPdVm5mU3fd3sZMvALfko9kKtP/GEsI0ElTpLHarZsD9SGKjb
GDwQWLexrp2fvYqi13CQYHoGK8SauFX1qPE2lOujs0zNK08UfRC7eQdOiCdSPKx2tz65tdieatmy
V3OMOX6FGcHcod4IpLk7hH23VAJNStnlYXt0F7Sd46gZhxVsIvDH2KiUK1857eSeynwsvuU11wLm
cUUhkrWa2qfedQpxrCYg6BMF/voOMZ6tpV3i9qcFb+9vuKRVWAw0/A0jmtUl1/xo5gfdBfOvZtoc
JIYRuKWOrHquQbOvo9ewJbI8Xcc1uLFs3beJk3m+TlBIHP7zdCa9eGvMojhW6xAoTlke/WpL2eGs
x21ixFvNa5ngLr0VseGVWEHCEFK/xtKfNmKLoqYKXUuXqJEO/ZBYeZfL2Jp19FDkBbIp5uotySox
CIpdp60+T3Is/qsbe57SLFDhSj3b8B9zx6w5/57happ40iPAQAMSrA8Pq2hZ59gddf+whfbYJyuV
3XeZASnu2HP3n0Z/yaJ0URkRcsNLZFMlXMcQvHKJFiOEPV5d38+6T7Zb2xvAmlx86NYNW3ZdgyKN
Mf8JHxqY/VMaLBl7sraHpb8VcNb+c7Sh3wpDOwo7LVfNSR5Cyk/mKpqWdBX7rUX/Yn1c8rr0byu7
Kl+jG4XsXY8LG9AIr5veCoT315u1hmt/5JYw34YYRS8EBdZ6qEfVRG9QQ6secQUg6+3cNlCp9lZQ
Y6uxIw94b1Zu5C2XzcEsTTnETW7y7OB6VQRI4kizfGUYeVPHQ1fLJpkhUvA+TkvDEeW2/09vQ/V2
61fyfsst8AzF2WGzb7dBLz8ja8xvel97EedlWD7U/lrfF6szfDBNxTOINDudB932bRbXNjdsggy/
mmPlmjz+hhAIpYQBrDC/m/0vMqw4YebWOXdZpcKBGVD0jLOOSzmx5Nxgi2YUUx3ndu2/7jJYIHGA
3GeTupUzmodN1LadLEXLvdg5i+el4F1A5EhULmyOSBQ+gKfB0CDIikzExrxmmu1XGK965B9U3LT9
xB+WU/RQSwp6vDOBMuJsjub5ZhroFtI5kwReFery/zW2N5bw8wliQSYqfBxlb7NXsnUUP/E/XTLE
OwvrvVJN/mR4Y/Q5QHTDiHPJnT5WWOXczEWRdcduGxTiRCCOOmrTjVEnXb/4BhteGzRPfF1/niJz
aqjZifEW39FC38qldD6obpQO+YdVOnHT2cADo7Gz9NFsDRdAtId3Z0rhYuCtmHX24IZbQJbr0lkF
1uMVqA/5puziZrWL+VjQpBkQBTPaPdoNzDFGq1N8H229dbeAr413SpnIFPVgvp+snb6XeB1qZnHl
A7+OwUXYtxr7eTp3KFRi37TM4/uobFozETh9f+1NK39VYMSx4uvuyPYWqLFVJXAWeEkMkh1BeKjc
N52bYSMgwsK6m1fDmm8U2LE+luE8fkAoxeNXm57ELGn1za+iqaq72c9mkegANcVkaJvlUwvybIgL
q/dnjGCdZUmKsZuGGFWUrMEDeRbFwRoJxJNIk9mkbFVLJzSRuh+FcCf0iqIyqGJeGcN8bRlAQO7L
aA1kbFc2wa4z2epdW5Z1HyP+Y/+A8e8RgkQaad+gbdRhrjSbzMXfYo7NSLdvc9CBdQzLPPvujNbw
cWtUt6QLwYfmO+2ZQIcceZdOq9ilWcJFdHFGuxJuZNuW7/tqix5ozvP+b/7azcd+C5UbV22U/xha
J/tGw9NSiRe25pT4mdswLDKnb2o6SD871yPCLkz/nUK9r4u10Yk3eWPSel21t3zDlMXlM1mLHSZu
3fRzukaj/g6Rovu0a4wZgAod97OxWeMvcmQlIEmO4X5Jq3WIBdHLNyUnpmf360RdGTD9mwzi+Hy0
DVn+IEVbfslG4hyLDTdb1FVNJ8gmpnaOq8LlEs4Wjx88zxbyKJIcQ/UUlzJneA0CwHMToRv5AwOe
7oebR7wa0kXiLW6LfivToTLcz+5Ibpa4SzB/JqHlIuPCAvsYcj2/Erlyy2S1yqlICfOa/fsotFGG
Ta5fvcVvmxjXE3JLz96crwW3QIuo0jQsqfAi2UEQmurPZVbOP71RAX2oFKlTDCzFeCBi90hfx1Zm
N1OrrDkex2FhmaXXlgesr3sYAEAWB17FZf2iSmTo4iHoTCPhga/uskjX3DadWL8bc17e1/bSV4/a
AgRUG8r/WEAXF8dmXiNw/XUTOffIRZdNGvYqvwmzbhApcWcD4AOfxuZGTagsxEu3OjlxdlZrYBr2
SOasXJtjrRaZmJm/l4pVzjOOg0f3H84SoYjndSvJAan6ycP+aH/dDHcZYh9QkEi5o7M3S+uUv3x/
cKvU6w35brLNUqf7pr6v8dzoCPt9s02A6NuvHFgPPjfYABBtJnp8H67+2CX9PC9mAsrG4PkzxPhT
ZBukr8jYsAsnyV1udRW1Vkxo1T3l4RouSVAhJBEbXWd8kzwa37PFr78KJ9+ieJbRyN3v1R4ZsU/U
ZbmLFXL9NUaUVLLpP60y8PAKNpYuOPLur+8rsy6/AStpH1FgUl87f7OCm2Wy2iGhw0ai1Ptrw4uh
9Fgn/+PoTLbj1LUw/ESsRd9Mgaqyy20cO048YaU5RqITIECCp7+f7/Q0SbkM0t5/K44+4fjv0bTm
PRsOy3Erwt/rOi+PgeTvzSUNCf/s2PYdW/dhKtIEmoCrhrs6KtzJmueOf/fSSSdzLjFVmr+qvs9e
qm1psrJykFzxJkwzN3MIdJ9jF2fiEggabremOkThdGuAECw9Ir80ZpBvLbPvJevT7MMcccg5ng1N
xHlHqHc+jlVGrT0y4JxhcJ5P2VyF3Zl0hLQpglRwoO6V6d+ZGr17Q77zmodj5LGAJZ7WZ+VO6W9b
NftHaPzlGnlfKXXUX+7/OK55VtIl4i/M+nXglMTPXeceEMC/ZY/SpzU5pqMI4kb+YT7KwnxPneGK
82BJQClWtAbgAVN1K8YDHElP7mEuTWYawHq34faIjznJWGiD/tKwmdubmYImB2t85HgnoTv9gGJl
3wu5pFJxMU1AUNSO8tsnQX3ucu0PHddZsJv0zhmN+7aKeX3yhGUYOsJe3DM0s67tghII9BF66/N9
8wHs5OEEzIVo/LpcjKSVn/rIr7+5tCvcDL6vXsyhtUPYPjUceeWlVpWmEsmYk41lBmIi0lQWQuy8
HSvuBOCyzd9PaSi6P8fmZR+us8wN3WWZBxU7Hdmab+nu1/mYAo8X6zoGr4G7qY9mySz1jXNqDAi0
Ht1b9sbVMLGaWRY0hLleIUCX6zxKyUCtw5F9I94m8eg6GdsyE51wzjj/4DkwGkYvjYi9oex8ymF4
rCaKqEIvJmumSaz6F3fbovN6Sw7u+izVP9rGVi/GBlVVQi/4/2l+msc28zHsJV6XfrNysXzGvvly
GvvJR4XKrc/bhqUs1xXIdh7OWf17IdCxLno1jdwwtUin0zg6wX9+YFJRknOsuFaWLTjyaAzwXarM
zx6roOdOnQBo9Nnbx7S7Lse0PTld0wuUgEv2PMbzygHtuAfARjIHS+mAtg6nI1IODwNct5e7/eFf
1arikA9cxT+J0cENlnZb/80JPfFAfQE0bzpb9Z7sqw4LN5b21TR+zfdV7/HVmZWTXPG6pR6U0lpb
EmfrJL7Sk20/x9ixhOSjN/scwx1Ypg5dAnf7KOPgnJdu/Tdsacv6VvX6gclsXy/9l2suzyQYT2GH
0T7NjLEfQxavRARBw79ltGwJFnLdKBIh1/SDuq/udSOJnqvCEpSKAjJlF2sPtT1nmWoEm7byvVPY
H32MOylxv0MFOvPtQFrblGeVHz92URVcE15cP0+3ev2wddT/YYLzP4N+hxAQMtzo9BoD8njGKoGn
WZbDmy/VIN07TJrjjEa5UrZMTT3+lsG6p5BnWa1JjshifVqOev6xgbX5DO91O56YBYAWk/WQOhe9
mD47lyYm2J+q/7vNNcdnB2abliZVDm/eYftn3XriE20OO7Y/rdvr4Wn7tIfC/OL5CF7w1IZ/KKn1
29xqdKGEY1bTR09IxUNdq9q/HO1W/96ZGNNibnYwoSxhGcuP1lfvtdmGX0fruT+3wRu/z8Q0/XR6
PccXgyTzCeN/8lvKuhpJ99vbppxA4IbycDx7QZGGUJMh0//vQFD9S5NF9LMbbG8LEotYXJlU/X/9
Ds5fkhoU88ytvCRrGrRE1Lle+xqHFUF1rV8hJwm5/908Iyc5y/e+y+Yicq21l2wGYWFsUcsPKGv/
W5Nk6vsaCXXnTTJpb5bedUXZkhASFobLxOaLCFw6I3zq5fLdhPVr5Ux7DQPnN+8mEw7HpjVucFJq
jv4bnGQHToX3+XnIlcxN0ckxLEBO3fEE8WOuY2xsgt4hWX54tS8mDrU6SC4Dec5pznOJ2JmfjhiB
fXXvOYg43mSlKjjX0ds+ERFyqri7oIMPhkk5Z76vL56Px/x1HxPLvrCw5dwGozVRvisYxHzMWpvm
jB7bx4QAf8gxWqVgcQ2zbN7BCgz5NMqQGoiFEybvkV5LKJOVByuo/e4/DcAAnu25yDBnHQznEFWh
V4QLXdrlLuYGOAENW51PTsdKfIxkq+TRMNLfp0BPa0QkXfe8thO1v8L0seLOVVlW1M00X41PyBsf
sdmasqcE+qGb+iwuKJNxf1R2jj819MX3od6YMZaW53MlxnAGJ4xUyPGknYzWm2549xdDRK6ViXzb
1mAL3qi9CF8mRGTjcE5H6O532Gr93zr5Dme8TlfaJS+auy66kFg+PrR+trLPTP1870mUHDew41t/
2jdVfaycHbdMhrY/NyPqiaKLF/UvlFVznFTVpTMJrjHQM5VoGauz2ta3SRsBysqZLS5bsqwP2bJg
tqZJe/sUk/na2FgQv0V7Oz7v0ksGogTmwDD8N/2DGT3/ud2sK08TXieZp0rvn00fB3dKJPtrNHrt
e89TGpF1PJnn3Qbzb9VM8Y8Bih0ETcasm0PQrG8d8mR1n9AyMrMRdYa1csK6m2+91wAJbVvELsFB
KqfHEXR19m46lQZbCwgT7VEAtO/uaqFsHh15HwMWzLo+wQoMCVMO1MzIoSuX9iRmr2Ln8gJ5HemJ
4x8P1ErlTmo9t5w5X98apw2eU5BTxg1EOP8ZUknf11Y7P2c+i5cPblbt8ELaw+nHtv4vWYIQeoUV
OSjQGjTXBUxrLIUev3BATplHomU7hbPKN9Opqfg4sBo2vhJcM4RnVyB2+Nd5HttACO29nNO42phk
MgZKcrnY6DkcEKAtRLFVsaweIxu6ttj2Pvs+mMlONz5hvftl6wkr/QIX3PHGx0fsniK/t9upC4b6
fXBQyAJfzEA63WFEXLiklzal2MWx3Llx3VQnG8BslcMQp0suNb2apfoKXmcsWYYXQnX2Bkp+n1C3
J4Yvos1m8x0gQumiyTo3/SfcLoIVTMXsXvXqHVGecHuKQo8B49mSVl3Ly8SYfoEYOm58vbI4TPE4
9eXU99MOfopp4xR4g8sCKGuXTK5sR9pxpmsTig2Z/oZokzvu3d+rNCUPJkItfBrDoHdPlFDYH1uy
Lhkdd8mCGTiGysppCjHHE7++yS+WGMatXLZ0vOPS7n9uswlusqab/rbcYOJmQ5PbnlOz9805nqbs
qd9035a8LEAIjZ9MgjUjbrOT8jBe5nKNGBAlAPt4/roevdvaSJU8NCwKf6suxF8/bcEvtYhdlU3n
DUNuSV5RRdbhUiHw7/A+oyFkssmBw5b44iWjvzzvkVyPn4AeVj8cQODxKWSMEXnVmfo/nHn1fvGg
7vq7nkoWVoJVJP0PhevHP3sTNH8JKBhOt4iKm/q8JbNQj+E+VjavzZEMtwY4fWYTDWlb5r1gCAaN
lvu1D0Lt/eTYYqPJRlT7MpdmXuO8k9zBj9btZPTsZCSLBLmT7XY54cPsXpmqqvjWB8avn+JpY7Fr
02j3y95Vxz8lgQJ/r18+yMvCg7bwyrsQd0K63ingyGtOskavW2wLtdOcukPvnae0XtlNeX6gUj1D
lJskwnjhv1RVeCVuKV7usq+h+41mg9T+bTpn1bzBHD55y/rI96Wlto9dmK4cbcptZjKDuyB4SKyN
5ZVtt28Ll4uRScwYQQRqxY0f/1VxNGYXoPy+LrpUw4+IqM62E9xE9kPsmYMKcDr8v8EeavvSVbFe
T8q0bQarOiz6wYQb5n+RhZN76QQNiA9EuTrexWkkpJ5D34M6c85NnzZwZpdu3YoEhAUu9Nwdnvk3
1g04SFvt1jC8ZN7nxh++3QPBTe05AMRc3kgbG7q8pb7W3ouo2YJixJbAcEu6TlDwQ0/bT6J31nuP
oIf5HxdJagqYpsF7dqopDQqRjpnzHDKwjSQcHOv2mFUmhZLkfTffPLXO5gFsOgl/eiRsJCdNcTvM
itp9c2321CwPPPPeUrBVjqRzLrwAZajSxM+3TUfuXw9eey5TCRR/G5iuG2+BcTHmo7Tn0lii1Nec
U1wON3O0jKKMYmn0xV8RDuUUjOz+awccpPO+NS5gjgt0Xky7ssPDkGjO/o69VZdmHpCiW8Jg+rwj
gbrLEUa4d663NYBMMpj3wh/DbGEVIhb1mgG0/TvGHU4Z951eTiyqVXCup4r8v5rzYbsfsonnBkr7
sOXCqKO+N0RD+txNkpwZu9rVKRXNuy0fc62a7HTQPWOLSi3bh98eW1hkKP6PnAdsiW/qLmmWs26P
mK0ho+P75A/bsBRzSKdpqWlM209VRAJnKZZw2t/btPddyMlwjV8jPXrJNYNLZSkkzbAInIEPTi/Y
8jZPtsIkRJuvKja8BbbQVOAepey2jVLUZV8We/2Ko95Le4SyOWFM8vmx4gNLknBmox4zM0Qv/OFc
iIof7odejPbKY1kzkiHg8f+xOWma7f16v5l52X/EkpjrnDbm1L13hXXNecwMk0RkmC9h6BzGOhHX
/Xht6oV7sBXOEZcoPg7YbqTN414Am07BlVaV8HvIOovOrlmItcsBJ9uBNaFajx9qd6c+RzuUVtAJ
g/GfVLZW1dnd3HB8g3jQ/GK2pq/vAC5g/bVcFjBl+Kz41FmB5BCFmYa6rjtv+wHsLurzYStCQr9c
glM5pnhuryJKF/s4rInzECGnSG+BD+Ixd0ZXencRWMcbt1G1lQu4Auc7GNJ3n28BJC5sQypbEiSG
hduu6VrUvp7MdUnquM8bydp4HY+ICGDK0rwXIFh2CX/P8LPo2CGqjt9B8yFCTx2lMoesij4+RmrE
JxXKshkQ6vwa+54RN4CHavIkgNy+mZXU7lPWkmd37rc+dR9c+p44qjewAchLCBHGG9T/QXQiHLUh
pRKaqzuldsButc4a945oOtBcD3Gv8xhUKMy/RV8pFu/tIoSA9d2gZU9jU7Hghoiro+9jLN2tXDfy
hP81S5VOsAIcmB2DOEANKKzLE05oVTVdwhls8vHwvUZSm11TdrhEJltuhjrU6zlDAii+r7OdmRvo
pxrO1iGce+y2Xd0Y6nlfewSMdzONkHPpy+WAPkTQUQbCiwZ0RgOnBy7PBjGhlWAhctEwgrMMNqq+
A9n/BNiq4kJOaSUoY4nWz/5YYompvlvD27GeiTfacHv8G0dPPxlYrp8Ee9j/AyQuiP+y7MEZTNjx
b2vpe8N3vrYFSkuHyVT6Y+NUeUQU/DdL5jHsFjKC4DwMqateSXpBlZ5QivZfs2p7XAdOP3NyjEyR
e3DWEbw/ws8Y3jP/BaGFUm7Rt+Dc/6nOdM2F9Jq2L2YI66T0hyTezlMIH49zzDrrpPKEGl8Z5y4d
SOND7WzDRgYtWMw9sla5neNGTR88o8xypFpYDB5keNI97tUUVWv/8GFAtmN+Z2Hot6c5ysQ9Hty5
voh534KzAgcGCNhaqFmdHd6AkmYIqnL025aKTuoDEPDEM7ifntB75hGWsz63TmAeJLR8dpGG86Pw
NKxgEfXW32+II2RhWx0t1/PQTuNlQU9VF0EXHOLehxfry2olsvEmJWQKie0+tHtJC9s6FsrfvaNc
6kitBTQClzI3uQygrkNa2vcoqR8s9T5kzg8mBbzLWvG4oM9ELCTWiB8MQdYplt4SXPZsmH81w1w/
bsRGIneRfG6PuOX+fLAq/RBiih93PvdQZBXd88CWUr0b2/m/iQxoX8KoGz/qyusRV2xHeDx/iWvS
By/YwFWRJ2kiX8C1xwL8SR25ISr2I2j9pD3PHTVrnYum8HJYZ/jPk7zL585Wy3Cmgy2KLrx/S3ry
RbJ1Z6INEEAtat/Hi+/Erb3EqAV0oWWdRGeUk7p63VYW4XIOw6/Df1jcd/4wb75fGEa93/RdZtFF
KcfzSyXMIc5jGuvsvDdUlbys1SbfwibkbZVqrn7Raq9BJ2wYfEDloNFqyNz6vuyAgSdbm+hjrjGG
5BPLGzwwAwlvOWfRDw2eJopKzNMnoT5uX0p4n0fQvhbJTLwkzzjoZ4QLabQ1Z5hzu4MMiMrN3UBJ
tERqdQdC/uoY1Lt3hzehbPbW7PH4iRY47B7C3ZVIknv8DP6mur5IlAA/i1zKqnDk8cm+L9GkxA2y
LIrV7AYq/bomX4QEU/T6LTbT/sdDZ9MTEpmyj6aOmv5BvjXynkY2LvcqjnV4F+yL1j8NWsjkXLW+
Di+z4Ei57oOa5AUbHsWokw429DC+6XHsViwtDXCRvV1lsnwnfJdn03Hi8aPHofbHoKf+5mRkNRdD
TRYLiDB9ujeNxVVfxokZzVtQDxvaqWCV+43YnU1dnG2yL5s1sD0A+WSnLLDvWemnO7xQ7XR41FMh
t70cR1ZXhBpm1zeIlFZT8r+6z6TEg4QpDIrkgbLLinPPqvef2lIL8bQnEM0TUofp7vD9RRUxRVsv
/boc/6pqs9Mtoj6+CAaHMdc0WfTntN2HRudAY3v/AxYbdYRO25mXOFVw1TleD0X28ehrcVqBVpuH
VjXyhzBt15aTQp9/GpIpVT+7LhA/sRkM6NbmOGvQB/arV+yVV3GWUx263LjeEhqyeHr3z1IZ9Dmo
7aMD5ZTZ/ujFOcgfmOS63CAIomEiiSJKpFND7U6Z+G305CZiNv86CjDDfA1g4QrjEvdKV5wjVDGB
vsizCBtyazOy60i5C8bxh/GJtT7PZqZWlHOpDU4ttcNoig436wodezzaeuoXulSreFzuu8Fb4++g
+sgEBqtqj6fdp1LTzZz46g21sg+cX19jJ6mVURElEaqPGrc1CGntVsiKYFGG26Gj2aXchrQGHF38
WZST58c9yTz6qzB0TIH4dpVNKIGBg9ATkh8d5euIBQxuHgK3tJuA6EEt6SJj4ACmS7C2h18ea5fM
NxJ6/PehJQBYAvq7MZnVLROEFNPrtslsu7XCev/FWsTVaQbB/tYcGpkQd6DAFTEm8RfB2K8nvOox
dhArwhJGMHqdEMTEJ+wI1X/E9aGuoZjMez5iv28uq6zi5FbQ6oiKN9CBzw0wTuy00eGiAmIjF+ea
QTC9RPxOP91kwstVN0siLx1S4+63nsnaz5klYJVzmQz+DcB+fcUL7qy3oR9l7ZeS5RiLuLds6D4g
4vSiYvDw3B9SYDrdpJ6943RsTBFlY3pKv3xf+QIn4N1EZLj2F1YdgVOvbkV3RXvcWmSVkcatn4CV
nXmah/bBQyLa856BU5ywqFfXYd7nB7HEFdNivLrfob+2F0zt2ceMhmL+IvKEckGYXYS+9jDup5wz
p80XqElRQuV4wbnNLPQEOHqHpssCZa+TnF8SE7qmpH/HYsdchzHNF6RvBumxNv4J3LyFtvOkjwIc
lF3etfR/8PbN3lJDxYNM/UyGQDn3MhhXWWYTRG4Rui3Zbb7wneMbqguws2Wqsrg0nRs9dKi4xMuu
+MQNvb29Xgt0JfKhW6w3PAWHmaHp9C6yS+BI+VVDoL0XFw8lGXWO9O23KVM1xl93XP6zamnMnQXF
VU/MGvuXiz+tGHQHV7kXyFOmjTBeJv8ZbEmBBKBIoDrNt9O90qYN86AizPX1AMFlTmpr0N2KQcF5
96bJ2e73zoNfOzCGRI8AWN12JtY/Ct8c1R1BiTDLAv7GMki/9g5D2wuyI1FqJlaZt6ZZ6Cnxxuy5
YeUCgIbadG+QJGe/AvTbzXlZQ56bLOssYsQg2P+uW7Zz07UT5HGNFoaHqlrqT2ecs+2lDhzYNkxD
ffAcinRHBwrcY56PYN0+kMS2M6JUtHf5tB1xfwkX5Ex0emeOLoNj17pQNtmej7XxNybUSv1amHNq
vCPK+UU1KlNgF/k4krKg38xrip1j+RsD6yIGD82CsUUdo/1+UADiPi9APoge/DUMpxtpNq6hGk3b
Nz/ZwxAkI8reB69zf0/ZnPwI0NqvX5vb9Kuvuyb77lcN8m//6Jvs3rhj3T3bI/jCnFKZThe/DnB+
g+qgfRt96NpvhwQbup/nacruvTGBIQiXrf0e4RGNH51l9ZsLA07ln/wWKoS2oWxzQKqcamZXjWtp
75sIROlk1nj7m3GhboUW48gprJU7UDY5sbxXnqdB7wlDe2pQFfZ5LMcVAcXAbvu8AwGpkuCrocqZ
J/rlHI5Ht+UIW2eiIqmVA323X0kELFQbs8l4UK06LyniuyU8qqVI5l0BZil/DYqa750cp3Uyihki
TscCx9r8NaFi8CzVDnsNNI8K8lrxCmbFLkEhi3bqU8WUMk5DQUgxnzDNRnf+PGwT+OJL4bzupxkv
ml94ANu/ZGs6uts97uPTmogkfNCz4vcYaqKVHwj7QAQ9Zv6oXztQ1uO80yjx9TRmwGp4K5quOGI9
dOcQscmOmJK1pSG7AlVTABjAuR9HP70RqKhgkPX6S+vocb4zWytfvXnsdbHpZnfK1aKzhVMNUB2H
INBPB1UYzpk65T44DWNdj1fjTY24C9NxYx4NNlSWfDVMmYM0++NA4AF5V1On7EXbRjVsk3rQTNbZ
fsXR0XQ/cSsnN2Rmri9TIBAA2Wkcf5so6T5hE9NXWmYAtVe/QkB/+McDJVLtU4dr+dkMaplPFq4B
jea6+y8d4y6sNYT1S7hxCcFKkgfEBGTmpag6HwGzu+rtbAYdZPcAjV5SrqnQH7wNky17lnrIbc/Q
zqCYNX/16bZhd9hnBG17HaWftc38+tRI3doCaZsebzIxBZ+9g0D1FHfIItgQ6c0jXXZqxhhGubV/
VkT871ZzR3yx0rE+h8fUuk/ezjlfQET4820g1+q4tGEd/ELnhI3B3/v01aNddX4akdktgFCJZ0BO
0ko9renOIa3TjUy3zabRbyHbJrkAXsB3qVrLa5DsGbYEwqG7Gy71BfFoUrunJErm/oQqFfmbxj95
d4wHHEMTk7Z37b3M+6YWrW6qQSFJ8qeKH2qXplpOlXLDa5r0nLLBrPSvrXd895yIhvOdhZxDlg/J
DtTKLp5+e1wob1bEei4EgTDByY1EkFL3zhh/ws8UjmhNhojs/apWCc6VEW1YE5v+r+3S9X3fnWm9
OolrcOXWW/gyetG4h3nVr/6/Okngx8LBB8w3BGv92g4fHG8i3tg5HxxfRMvSaYavdpyy87FGLFlg
sFb0Z8+xnsSKYNZn4TjDPzI7WHd3150/lOwadUZyhe642TYgekXLdMQsPrjvlKBp8YqfxryxjWCQ
s+melfvB7Yn6IXBxyczcxjtj+R9KC40tHbVynFHFi8zKDVJkzD175GODdvIN6y60WTiJ6S9egnbJ
0zYb75JA0debVitYjT5aeQeywVNE/KvVRSr86IOK4ubHLlOZ5BriQ+TzjlwD97Q8tjzshERP9UUC
3qfU99iTV2k0FsniofjGNo0kwwSOD0CidwKxFrIwXsOjr+Ef0Dv8TVb8yrfJZg6c0O4Rz+fER/Bd
VK4NpkvAsFZ98fOZLDYIidPkCGYwIu3VX8nrKK7LgP0MkND3u9IxAcfs6qgQNIofqLnve6gJFPkT
GhGUgQjhB3/djlOnU0efxqy2jyQGmfjPwTdJUgpzo3s3JmFP6Xaz+ttZyGwNTrEJ9vamS2w48X1F
nBTd0S04dzZhZckKQ8Z8bhkneRxcOA3A9lF9kJ6FeYtfRSBLOM4v4dDoZn/cEQVVjgK8k4+Hq7vp
5MQpGi3mkjDkyw0HTuhh2qr1PGN60TepA3gOJXugfp0Xj2dOo2HVJVnbKkM5syPVlWMAyJXVu7An
oq99JCpieWzZ1B6SZNF1mYilTu7jYPf+BJYgXxjSzYQXcCO7X7TMzPi71Yn2C7mhdb9+qb7G0kNC
OV5A8NKtjJ0atxYDRpreaM80zcMxeeovi/D+wqnWyguOGPng6HgdL8bWMrpD7J29Essk/yZmQdmv
IajNA2OqFKztpFznfbJxNaOLGuTJCoSjBXYBDEUQsDXokWIZPJN2RvXdJAOuZqR00XExzbaEz1ij
PHmu/KW5J434oNONUbd91GwY52ENyMzKnGnmtKRM8ZMynrC5Ih3cfmZhJR/9DWqv1H20/kXhm30I
ssvtvbM2Zrv2FoXz765feo12IJ1ijJsZuuTExwJSshJuGVdUZ5NbSrWG/zj2vDfrEf4KWTdUYcE1
f7Q5d99KvCbLkiaU1RvCi2PW0CnxGQwvgNHyUzmb83dEgjfk7C9ot2ax9r+dfmA2JCae6nX4nlie
ItG1DE6NFSd6Ub/oqjSQiIuYY+9nEIOhnFwktjjSgzY8tV7iRCDwR/JnsALizdtw+TC3TO1R2gGH
6KlLJFrAjfC04CZ2UH9cmvXwfyUraqjSQ1TdXdw4qf7ElM2/zGu1YmiGS3vC8YFMarVIWr4ybNDh
LP2wL7cROPa5jXc7oVbg+ekxsw3zu2g2x79BgkgQ3xxExl4m4MyJg6BPf2MCDr4hjfD/cJ5v8ZcO
qq3P4IeT+O4Jdx3R5XM7L99EaxRsDArR6tT0djdcPJFsbzy/9pmw4521kuV+UKUD1P1TTSJcL8HO
kgUfVav+Qfg0E+DLq9T67Ipo1OU27dt9u7UDWlGEjSxNASzeA6YJ5SJplQfEfR9QFliGi1ztjeOB
WOeApt6NP3axi0bL4szBcKGbkhif4S5qhil8ogtCzOfY+YJZ9JbJZz7Q8IFGmO8nP+C4mNR2T4AT
0JM8fg8qC4FBKveCRJe8dxwtRu362iQq60+EgSUfLV45dPSkdacXzjV3u3EE4lOEDZnmRAT/fkVc
vjM5R5NfP9TzOiyPJjuOFYwi4SnEb1qzCM0LfhW9YpC/9HNVJS98qAFIFttNVZjKDd4qBSlbjJ5k
0U2EyCqEdAMHcCaQ++3uill8g/q/r3wnSs4DhoW7tuWh/5a4VBXdsKEjrme7QgAXT55T/exauwJ0
Dsp8RogIjlsWrtleHCja4IrUnREzHtrgjEy940FqZPuwKs+gLEXf/hp+vRDFMXAWfWPszP4iV2zx
/Cb1OhXYsXx2VXIyxWs8ifo3GqFkP48kWkbsELTr4bYKE/889f9fOEmFC3jvgNH/+macTY4WtnnY
DmDLKzUI/VbYvtWf1hcA120CLMmZ/qVncKaB37ZkZD/ObrSOx1XxKtdlF0r5LOu+wV2R8Cr/4EYe
0PHD6tcPAqVzekUULoNybbGSInSEgi2rfZnu+i5oqgKELn2fCMxpL/j+mGHWvm3G22T2WnH1fKlM
AWjfYa6BLiJEsgbvy+sKzrqYu1CP70a1vGW+31AX9BW2ubFuuMtyAsZOuydEtoTOx3bHWbL7Y/1E
457ipt06ewLXD6tT3xiw69EJ0rehRpvET7qb6oGXDHnE1xr33a1Db73pjpRppUpSjog4wmQUY9RN
S+1prvssGFV8v9oEy0ACAMCx65nkwbTx8VPOEVo3DdqOkTioYNCy1mWb8Zttf+75e/hWcBlIXuCR
HQSEeZCFC/UfnQJqKcypD/D0nQYvdFwGy1Vx7syopEhW8MP2gpSmTc++TPvwYh2IT5K0hvniphJp
7KT3QN6EcSXD8yZF8KX9ipqnZTGVQp/WxuPT0c9y+Mb7q+LbynOMvcUEARzcheuTSHDBFmoUG2JP
vkSmcEKnfHf01gdyfWx6zcZ5eKx3zOi32U5WCNKV9mB7kHuKcqVqPg9cqvMtVCWLE2BUJt3n3onS
MScYrQ152pqjK/tFRKqcoUT/6B4a/pRoR83FlIAeMVYd9Tf9P9LOZEdSJduiP1RIgAFmTL0n+oyM
bCcoW/q+5+vfIieVTrjClfUmVyVV1bVwMKw5Z++10fSP36pWkAoRcUpL9j7CDudY9jSwTmVPjv2p
ACr5W7A54s+Q5CbtdMeM82PfWf3w1BpF4mDMS6ePcgBnzxBOpjAbiPpW4ePWj3qLZnXTzQF9B5gN
LOx5gNeQClTFzpMlyFg2Y+IY/KF+TEODslyK1FjXnJ9uKIOaJuEYRltVT5WxzyA7e6PL8rlFKQmc
1OaEXLN/jXXzoemD2dkMDalHBQclC3tV0E0fmsRX7wJ6NwbHBeT4O91qSeQ2EBWhVS5CLMs5FGMc
GandDBvbl9U3ehy04N3cFdxerRCZIA8nolrBWTA5IQQ3kr0p5EyRxumsiMYWhuA90JtAHoya4r43
IYOhXJUjHeXYlegNZUCkcbtKDpG2jZOGvc0HhGl544wY/GSPmfpJTwEjleZjBNiLsRrFfi6y6QNf
MR1CjJTTRhlTYRxFTsoXMITeeqnQDhZ3hTtM7U1Q2f1HPvAlY6/vgn3mFsVP0YrpN1LbCPdXpU3o
uRQHZkrbJkZpzKIHttks2utu0dK9xhDnHrWxmevtGPj+vK+F4ObEdH8q0Df9piHu7tDvLT4iys31
53nq55g/zuH8O3DFwBbSB9Uj3aeKI+GIXsXjtD4ozuJ1rTaFP7PqCRqT5hbbTF7sybKw0a4sl5zd
GEJH33CQnT71rt2+F5XRfBkzOZ1S4ELRTdWk5q3UlbUYUAeMMykpI2hwJRh8qll+fFehX/tshrXK
OU4WRomEmoWbKS+rcQ+JyqeWSRaJPKlBU8luEiG2Hnew1DFUCBeOJSI9cAxapVAXqCB/IsCr+gKk
NnyOpkT7YnQ5jZtMspvcQbRKxZ4SZW9vEa2rOxmPmECIo7EQMenE8olEInbIfHM4LX1NenYI5ocN
2G5x31hj+V0nAnrYd6MFRMCdUvzeUhWBcxxdEBP0U5ALPbeT43KpY+/ZcEFyPzbo6CI8L37nAAfy
7RcbJXJ8pH4wvnAurD45VkIclDCK8FvLqjfu00yX3ysNtdYGgXAwHoGz69+YEoBUuZro3IXkMD4C
h7AWzt1sWwRp1Emyb9yuaZ7yqq0RRIvZ+OFUbJgbTPgoeQsJVHoXzLJ8HxGdIvZV2QVPEeCnn2zm
0tlpXYonnospnARsW+n3nE7ciHy8ktxl5sFCIScSWlZ1XyAFmsWECL3Eb4quVSX2SZpcyLYhmnnK
RibpdjRqYUtsTSOkTWHBuIEvEQEhahFvdcckKHqfbX5wPgMsH/CmiMx+DGTA/ceIXfG596VJR7+Q
47s4SoP01kGE8tuRffS50Uq+5Yxv609xdO52cOoyuQVoFH6URRH3pyqa8VrIQLonjXiQ4QFvF/lb
vTt2aCHNSEw3ykExyuGxpw5SJKSQbpJ2dL5Mw0jnf+zc1j8mHbcWA8NddCgJEdE5GjVLwRgzo3Wc
tXm666p26DwT+5y7cxIuqrgFB1fe0gVtMj7Cir9C6wpK0Hgs44QeJzyInW20cfmQBz54Cmav/iFh
tciPyK0IQtJEMjXPidPFT0kzzT8MnAreaOCIpOvWEWrf9kUVkDw/2TPGIkWp2vVhm22tklOAlzuV
pSMr0SDFWVGYBEcbrgJ9dtsqgt1ocb48UosPja9jMw4vhdVrzQFDonM/t0FWHx1wDl+ijpsFhdUy
e0aMmQ+bwebBMQ3cnBoj63+K2cOZn4u0s6cNxYMJ5W2tQU8LDAdlSqdN1Ji44U/BKaA6uTf1MWL6
RplhcXDpq5+tqbgktKgF2k07OKPFbWf232VdJrSDQPz/Q6fN5njWYIpf3VzaGeUUR3/y5yRDLl+o
7vMSAt2g9apLjgpW7to3MyJJAtEhfjzmEKcsTPoBU2sBmjxWLvL7/UTI6XzAM54jeMUUswHxKL8N
+OCpnCu7+eY6Wah5HTW29xU2g3iDszl6aBEDxztDlNaTQT2cCTcJGgLmVET+PTbCCLtmUruPjZGm
4xF7JTHG5tKWQR9TvdeMluqUnptuuLfbtOJL0uq2e3SHYAz205ASudXAQi9OrFQcvtzMIBKZmZkS
ozOqJGVqSZAgUZ75pzCgRcai1CpxLE3Lxg/5p0CULQZPShvsWNsJm/atXYw9ky9DnMQZKqQdA4ql
Q+Fn0Lj6ntSh+xiz0wF5YU/56uDSqm+i0A/MvTZKyg/UIwaxl6BCoh0OWvls+rOBcl2UYUaAQy2f
2rBiwW86zntaVmFyhWxTspQDOnRpDbhpIHZz4pcU2cxSHnSaU0iX8lDY244GDEVIXS+eOa9xphsK
3cCx1rBiHWdbTI+pwXK66Sd6aYMdR8tpuqboPPdOTGGsiMJtNCLn3fSkGcW3otTTZnGVcKr8zvVG
SsAetvnIc2ZbsW2dZC16xdM7C6DWJ7+oGhgKoUBOP0csJgewW219o3OZeQ4Gib3UsssIARC+qH5T
xKjK76k9UAcLisb66KvEf2qD2b/Xadf4t1bhzHILOkMb9q47GNlmngxnui0DCwDa2OrZbwICyy9a
2PkfJzSgs5dIK/5NByQi+CtH7bBR7dyD9a5CSmOG72Z3gLNZf4XVh9/BEoXySAoMeYbTlE4ON1zo
Bp4my+rRDyuDMrzDHWxv1/T7eA1hjh3JdnxxkhpaeGz1+Mh2qq7qZZVzzE2LwejGyjO0q4QC2ica
ZDQtkMHE/s6apUKYhmqZbIwk7fJn/Avd0xR3/TuRFQ3LNuL0BmV9OH6qreW+ghekv4GrgDJMJZkc
blnzfP09UxJThDOJvEeOZtvGPvAVvAZZo03bcFFdIk71drj11YgO0tZsmJe08bKtowJDDzYJyUO/
Ktroix4N1/CG8n3/pTMUam7uLfVz2JbI7yHb3BYIoey9P9GMg8EU4C3zRRD9DKrOGHfIv8G4LPwL
czMj8fAPNnWYFvO/cD/Zvhl+BLhevE/GiK8nsvL2NDmFrtOQCa1bzDaBuYmZOc4h5vwT7+1EQIiY
It09Fm4s7ujPtjmh5hS8H/MuRXxDydp+aV3VN5uyEzVfAzofn/JCwA5qcZxsHmY/qtxNsAQhbxsj
XxzZAeecvRYY8Weniav5UNFy6Z74U8fnms0KvD61Kaqoji3a/Yx1AK0ke5nD47LpdWbW3HwE30Qf
KE1V+aNxe1lvjMBRbB1phwsD0QYaEatutXYTLDG021j4WXSs9bGkX9DVJFpQHRLNgzm70QtFf8d+
YDamkD9Np/P3RmWzx9EGoIkedCinKVzaVbDXkwG6C//XvtoDMYZBEMsZoB3eRFD9PFv8U5STKL6C
aSDbvu6HNj40oO9DLlxh/2Cavb4AAVR4P89CU+8D35pesuWLpFwRc+stC9d50WuKmUikyuQ2qFUq
oOW4zeee9ud4zPDLP2RsEOSL5cS3BjSgCraKbvjaAnj+Bf3AurO0zAJTJJWvtoGFIPoGV5oOh7ks
Rg/SkH1T1+QTbjCpBO125qTFfOXeb381KIp+MlBfcoxCY0RRE8mkfO+YqSj3fd07UGvYoLcNhiEP
qERfHfnvwmTTDCONgtR0Sn0ncAmhRLG66WsqB6rbcx+6wc7kRpx9pTCr9th1lxKPQHlw4rqniROa
we6mFz11JU1VNl+wtN1v9NHMFEO9ES6bBIxnvA/pIF6gqunvx8ZMf2jMky9NNhb3oRVMiwXEZxm1
/Sn/geleX9zGBuUzFyrdrzDTSHejE+OMm4lN7NZlpk+3qZWlT1oSJ/Z2RvMbb2yJ6OAzlIsA5xph
nzjNgCxTu5+5ObLZ0HbetWM5PI9xPLfPBY07PFBu3X7MqFGi/rQt+zNai0EdkYuJCtVPznIJqlTa
m6riInoa9EJrvtIi1/OtOURVeUedo7gpOG/Nxxrti7kP9UDDnoBkC+BONobvOJeYX43A5zSak1iv
ocduEbvNely1oHHIb9hUdJgKCsyijI/z7E64w/KUw3Tp6C5zLswtjs0sgONhcpH2bDsjnNonN7eS
B4wxdXw3lKm9T6SeIbJKApGjBI6tYG9TVS45UvZLR7SCpfgOohk2dNuIVO4hlnHEFh2W/w2aVhA/
lZ1dxwcCLcx8X5vugO5SmdWDQTmw2hiRzl+NacY0b0yFtBsFtkqPqZGl4Q0F04JzHKk9iODzZtI/
t6rUfnI7z3m6QyHfTU5moa6c4trZgH7sovdVMDcHEYxTt0/NkQrAbPYNGlfhFwdUdPGTAbUI7FNR
lPNDVFWCeFhsM0SwIbANsof/IAF0tDZqB89RfXgDZLOU970Z+e5mltNo7P5j+qK20L1m3uz3BEgZ
WV7m4HOsPN0PsH3HAwpzveBfNSNPKOJyOpX1lMt92rFtTR0vDhNEMlxhdF7AgTqOhAcLJ3xJIVqB
n2mDTjR7ys4D+6wT/lcIFCJIdE3undcQzwt6dU1AxNChlLPgToWxQrPGC/MTd07ndSAPdj4Ao33k
mOphAvSypWIkv2r+zP3C5TBIdxvJc8HpHFNfLK7gNC9BH6Ug6obWkFwymPhL/+Jbakxpymd65zVy
bg8dgEtg11F/fJui+RoTbfBoKeyZYslmkOtRAsq6E9cSr/Pr97zA4JMIuTvqQmke9QQuVVWKufrt
QS+9UGktu5dwiNRZpwjAK6pl7fDT+iyDX4fMSSkjusVw2V9LEb34Pv8aaoXOzDFODj7lTm/oe+MJ
6YQ68r/WtpZMmc2+Bu8ITc8+a5x5Vw64m1s5u9sl6vjKzLr4OhHUES69QFLXdFTpjE4qrbrzHHrI
R6GE/eCUs7pCnr74Oiku8xuEsEiyPJ80og0clFJj55VYjz0SIIK9oo/zCd5VfhPX6Bg5jfX/y0z9
a9AFnPrXTO2Rx3RGI7g7k5RKicyyT8VQ2/t/njTgzBXwaUOXQLVXoFso2y6FR6vzJGzDPb379qFL
Bh8QGxa+t4e68K5cRjAWADWRVu6KZNsBTkIZEnceQXImXlganAcUkzTQ/3UcUxe6csAPGwYtphXo
OsxZzpGz8B3EjXgoZhM96DwGV+bEa1Auo+BQEAR+mspe/xrAiwjAbWaeDzrxoIrK/OC7ozbezFFs
etQFffNKhPprUi6pUrpJoLQuDYnD+3xCmASWSNhCjccRofsY2lwztDhN9mPuBICRF2J/4hSQ3HzT
vAKx/ZPhdL6A0zcRige6ULZfpbKAARKYvKLZa3vNMbzEz7HI0GpwuQWXuVl4vUSB6NUd57ETXQKn
4ppi2Dddhw3hkOhuRfk5Ke3fne+6v+xUTtkW04Nvn3KcsegIMpCeG+isTnBIygabAf8E7ZZir8/2
hDq1UEThl6AZTGfrRdazKDf/PG0APXOZQDtj6Y69WtMMNy2iKDInNK2J8wL0CS3DHOrv3h7l9SIN
EZv1Gdaoki6thfOXWCdaYtHjmGhdgQwItaHdan1oekM5N1c2odffG0O5lCpdCxwiIW7nQ+nYTmcV
SIbqfbrcFpXaRUR45au+9IOIM7QJlXcsR6zXRmBQbl27Ftl7yIq2U2ODMZi51OFRuBbC93oZBqyn
G2zc2D95U6tlmOpmnHVWNXrULDRKehn902JAMMe1/7aq9HjniKK8stdd+OrIxaPIZRCv67wKGkNa
nWOEVKMXcCsrNmk2AJjqhoWJBAHRDO/gtIbfBrdD9Wum2hReWc0uPF9lAAMhEoll5tWBpfTLKJZt
PXmxFhHM4QzpXtbdsBcgbP79VSro8Kwwlo70xlpNmMCJQcEnzM3YGj8j3O0wcNH7ZQnMrox08U3+
NdLqTbaVBg6myyav5RD6jH7LecjdYsIKY/ZeBbGEHq1yDv/86SkyO0yL32fR/VgdyjCJBfRbksEL
sJfcVBm+Js3CYUD1uP4ffh9f+DJHmTjkWJ1/erjruKsrvCINupHvfJzBj6zknhRGcfuubZXxaaLp
+/3ff5/iGogqz8U/sD4LwZHmijqUozdYAL4Hq8JsFPW/unFwr+xEF14fSSSEfJosYtJZRw1Xk1Xk
veEMXtz07RNEUHGYiAD5QKu3ulN+gJAx0n+8/esujmmZxNdLZqaxDq2KJsqKxtIu7REIZ3SBm/Q2
hRm/i0YgSPj9dVA+E7py65/vSX+ORgaIFoc3uX6sBsU/q/fb2qsH6FroUZr56FARG3YhLN3fb//K
5RM732e5HHE1ITZDdxx3HYiL+C5PACpV7LB2iA+bTn9KbMbPIuuKXwK6SXBlpr7eJBhQYPRReF51
aa3OfzVf+RBiWwWCrzVcUIHQZUnUXJkwF0chccLUabNIXt/592A0OVjIsa28rBjRrri4Bd65sWNe
+TGv10qxpBhxaGapNPgUzoeh2zXJKgpbD3iOdtuSzngIRz97mPTy32OTGIqMT8dBSYRWfLVWuoNt
01XwG8+hhjaBBdFHWO6ABtFO9zQi+5scNOcTGUQpt1yDbf7tiXLhiQIzIoYIdCJxbsI9/6mQHGc/
oZzq2X7Y3elth/QFy9HHt0e59EClhC3PakmOmC3OR1HRXBAQVXRemJnhwZ+zbxhzs7200By/PdKF
ic93zYLCcLpNPMn5SHQXhtAYZe058awfu1EFMfVroM70n/vuCDq1/fcUZu6DpsMhTCeqlcP6+ZBl
QSiCADng6bU2PrE8QwdyZvfWxHd7ePvXGa/zRATVe8k4TBfJaOdj4eoL0cQAN7LweWY3S+RcTfcc
k84Gb4V109h18Qv/6/CNUAFzzxqov5jguv99LWPC6LaDhJadUK3eJ8rm0azMRcOApvcFBi0tSxU1
2mnKENm//ZsvvFGXXVpwmNb55fpysPrr/iplljpdFHVehNLrVhtK+4NfdRmOvoa6CThHUl52/zqk
hYyceWTxT5fUwPMhUe3keRrFjUdUBIQG29nTh212OvjybT5gSH97uNffIMNxJCQphfOSs65qzQOF
ybBVtRcaYecBssDRyW+9Msrrb5BRJGGYrDJk0IlVPFqKrtjyB7/2otadH8DmqGMauIirF2TL2z9o
PRRviioyE5V7iUNlcHmlf70yrbIg8HcazXTgqjdNIRpUq7I4BHZ07YR0cShOK0KRdk9lcLV+0XxB
UVanukciSH7iwPIZ++CweLOCK89v/Zb+/Kj/juSunp8xCTdJ2oKgibAcDkPnOztLA8vx9qNb/t6/
N+5lFPYcDLdUNrgPrUbp48kwkPQZnsFJBHKq7XzkAUuP87rcw02I99Ad3XuyT5r9CKvwysd24Ufy
hRk243NsgO9y/uYSwo4JIgL9aCLAuMk11Z2ixWzw9o9cf9L8SE4nNkYJ7I6KK8L5KEC5HCtiZfHy
xMaHnuFGjfR5IA8mcrc2sS7/mNCzjIcngelvkuvFDex8vG7WOJz4mu7RFNT7LSLx+HNdS7hyb/+u
C5ORBOzlpM5AsPNWS1WP8mfScsfEw9Kh//Zho8FKaini4rQBYnBluAsvi73U5Eq+vCmuB+c/yy4q
NOT4D7gy21iRqji+4+XKKzWbSz9qCVbnhemuZAE5H2UMTBgqEDe9UFexN+O028RaWnCPxWb19vO7
MC8oE9qCdEySlomOOh8qjiE0wEKfPX0M+0+S9BUPI9aw66yu/DVO/ZWM4OUvX31rgtob27aJ8onD
z/lwqh66fNYZjnA5GDlzkP0mHlF9CEhZ2AJuNR+BVpBXnJG18fYP/ZNK/2pom22NyiJlP7V6qFka
xE1VITeilhnYt2VuRZ/p/7vPvabsJSFUwWMLu+Bx7rTqs5l11QFdu/NS+YX5aWj77LGnRLZ/+6+6
8Ka5onAfozAiWIZWzyMbDSOIEovwzrCxTwSpNTcALYoPKMjiKw/g8lAsM+wTDlXj1RfpWjP+fM3h
Tbc6vMOiRqJiR/l9oaGq+B9+lckRwrQle/p6d816syJmnR0CQgd+HQDP7S7VwvAZr3X79PZYFyaw
MPhB7EcOh+r1wlZNHLLjRs0e/fA5+RjYUv8w0jy/71I4Nz9Mc9KuLNgXR5QUWUg8FbZUq6U01LIo
MJJ89oyhlLjLwSGi+iKlpAuoO6bBtTzl9fWZpZQVjrWGL5Th1rG8Ta+VskrayUvCwNyNJn6/vkQ+
hBwhQykZ/NBd4ZzefqqXJstyLuJ2xC5vr4OV3RAdYxbYVFRzWTwjhsDJiAT2WAxp9P8cally/zq5
tAX92gBehTebKo72OeD8d1mCFmajpbo5XZmaFx+mLbD0OLQS2Z7ORwNz66gQ2YPnNoNxOwCnP3ZW
mv5exOOnYIY0AdO1vDJHLz5NyUETYxVf+zreclGilQN3Tc/GdPMwAsc7tmUdHZdrzJV999ICa2KC
MLhhLU1M8/z3teAzY23KGQpR3LbKJJobdwJLOebuyRqN7mcfNnSya6fIr1QKrg29WsvipsZcnbsj
3njTR5lTVCdcgQbuxASO1sBhgzQpYj3Rvl4Z2bg0NPn2Bh+bwwq/PsJVdtnTcE54q31dF3v8in6P
jG+K+h2I21htickIx11uWvawdZDYehNezhh8vO/egIaC/qwjgA+3KrcC8Mz4gmEbTqOvNrVdNQTt
zOaAI3iAa7P/9y+N8jB1D9NlesjV9M/CzDcmCF5elar0MLia3GGaTzkx6erK3L+0cDECVWJ2e04V
q71e78ETW8M8e31dTYegCJsTUS/FTg+m+Q4wxnR8+6dd+taWjhenCgZ8lcSJHFYEAeBSr3d91zxY
neju0XL4wVMvClN5mb/wFIykaZ/fHlhcGtlZTp7LlsA5bXWmdgL2OR20g1doo1nu5jayvtUuCSZe
C+SmPpK1K9WBlKkk2g91EuLrr7B/IC4c7c8DwID8EddFYoJFj7Dz+IU1qF1J2hjZjBjrk0OD31k/
Efxn3yp2N6JMQYSRc4/2ssFPwkq2RYk+f4hBaKLMscs6I266CfsXhFvW177ppjvdXsLi8Oi0P+Z2
niEnKCQyO9wk1cs0xBLQsKpGVOodULdb+DGCDJy3H9SFGWEhA3Soq7OTMSnOV4sxzsHZLZ8s38/C
6yqNVLuNk3D4isalCg8uRqn28PaYF77V5d6IJY2mE3vMslj+td6X5COEfasNHkq65jsKKfkNa1Ly
kxIWxuJQgD5Dg2ZAbeZxUQJ4e/RLv5hE7UV46AoKKstf99fodUDpcqwZfbKkXyAHQ9/bsmocbG0c
3/e6e2UqLp/v6tSJ9MCmksKeQ2l/dViAxid6H7S6F2QkEkDT5VPY4JQMr73KC1N+IetwqXc5XlOs
Pf9hLtxTLFnZ6FkQEEKoC7qhIRHPyOCEQJoArw/n+S5upvjb20/0wuYGLQyKk0WLBkXS6n3OQ9w4
uk2XywSeTeiBE03uniAa0e970zav9NQuvT8L4C3UNBAwr0pTFmCaqcJi5FXt3MH7acFdWpFmjjvZ
zjA8HLDcV1boSxN2UQLRwMPPA7b0/MmqIgxaEVYzihngkfdtshhnnTBxEP9l38BB3stcinGbq9a/
sptfKE1YxDYIsuNpJFJdPR8aDliuN3M4eaw21YltId1nLVK1WlmxR06qdXIIY9rldazNm7Kv6itP
+9K7pSZB/5SF1KTpfT4+BdGMY7vB+tDm7xQBOR4Y/+8z2SLHtyeRcWkk7goodNieBDDd85ESA9JU
HlS8V4OK3WMY25QY0eFr+Q5yDb2BjTtn5b2QHa5Zkkzyr6ik8hPCKfVRz3KBHg/P33e+gsq5iVBw
tB7AYKoqb/+dfxqp6++ZJp3NMYNuHWWH879TMw0S62AUegY7dXr0+6wrb5EGBzcdeTSYa/uhFnhB
jPhWEvwImyjI5y/UGwvSMMcEDwYi7/yoywhhusQE+7PRUR9D8jUFoRqzKdst/CstP0KXwQvBtZBo
KT+b8CXErhvL747WAFUFQaybt9zp0umkQJcGO8KwkwGeZiah1JbtxOOLkhLge8syetdPU/x9tMLy
nRUFwe9eBuM7q0wzwmziWnzTJzP66Q9Lymbhk/+1JSuTnBRA7fWNCAjV3GWaM+UEtAzmjdCbLP9y
5cHy3FbPlQ2I5qdlLi20dUUfGUwr3WycPSvELmp2LeDwBuPz26P8OQiuhkHChAzBoCpLzWhZXv5a
/vnCY79IqShSSU3qY0NgiNoa2oRrI/abRdmNEg++TxxCUCwsNX3CFUz0A1PCx6ymlO/sg3lWCoto
SWgPGK0BJf3QNuGmnKsx2kzuUBs7ZKFlvW8GmHDbhigl56iSYlzs1TNWoUD4xu/MBUeDwyOYJJl0
pXxvlMQrbWZEzQ9+Z9i/E2lo4cEe8SB6Amj3SxEQX7Xpwdozz5vuvTugRDm4aODxA7S2RtR3PUGl
rCiXfQpDEf8k2nWIdg4Ux+F3EaJx96jdE84DBMbOdzWeE39rgAQeybnI8GFugyp07CuL2J+W+eqh
U3KgaobeioKxvfpmzNaJkYXgL3V0s3E/RkXOihZaRfNSlRruRqWHyPf9NAgPudVMZLJWpknzaCa7
BWd2b241AmDDQ6s6GR0CV69PVGqNZlvT3vNRiIV08TqaBAAVUaa/K+q81XZgn52nGRcaIqRUE9bB
GZLI/UJc2NR8DUuzhywAI8NE3k387s3oAwIGaT3n4ZbsaB0qAl7m6crh58/Jc/0slmrPUq6gDruW
7qbQesFaBDYFny4yf1iWWw6/OoBMn3DCh82TbjUW1Zmod4bbqhtRU+VUbcMtZc7pt0S+n105EF1Y
eFHBsTb+qZ6irz3/IpQBajStDMsTBX6ETWAbH6hHWU8kPI7v3/76LuzdDLWIYaicoFhc7Wa6W+dD
UdokmGo0ZsDttRW4o1iS5By0OHyfaQKF/371puBHdR2BE/unuzrhBnNkRgQsCLgdmeOcmg6CwWEw
Sfr5PHFMvdYLvXAKU+QxKY5iNGM44p4/zbCZaP3OhvAygdte4Cc51g5BC/Dts08I64dDppfv3n6s
F84nyiBBRTlIQV3Uy+djKgp+fZuHFhIAiV4XGNUS4K6y4amuXO55VU9BNZiTW8zqwTUpurjwUhkB
zebSSefvWM0f2NuoHhUTmitOp21KqXX1gezz8klIIk43LbkUmBVSVrHHHJM/ho0S6sq9GXe5uEv0
tv8Cu3I6Edvh91+iVLMA2ps5VJIJfATkBOQqEOcwLgZbUuSTZ98ZiGdJzN4ByGovFmItHT/y+WtE
ugVBYxM3ZjdyF9G6P4ZJC4xKkGWK7QpOORkYdWz4O6IWbP9Z+SN6iUIsxaYAPXKwS9gd+ivf/IUr
gELfjM6Zhir5T6tpP2QzAAmCPxF3g47HrAcFDsD/tZMJb3m1sDDhKNjRyaL6s555Q0SIDwxYx0s6
eyAkVZL3HhrxlbX8wmqBnI2yLn0J7jX66iwct7brW9yhvJEchp0Lko7Mv1bbi4LW99vT+lXjnbqn
cvmS+FHMajQ15/MaEwk2dLLCvbqXoBKczL6zVBvtI82eT3KSE5tD1n62ul7sQk3Fu5kAnitP9cLs
XuRS1AolbRJ+8vnf4GCgAY0WS48s7OJTGtsttH3DPxRqsD8RWB9cUzZc+tXMFNZHBIMU68Wqiqaa
1ClxqjnLBTV/0XMbr9ec4zd27XJHM5QAyYmcpmQYQQYH0UBK6Cyv7AkXfzWAuD8bAzef1d+QTPo0
hqkuIcy61iHBYr4ltgngGpqYXSFkfK1+d+ETQV9Os5xSvsW2uDohQHFIndjvpIdhL1bQbtxkXwEH
27WKjB1ZWkv+uoqeUe1APlN6s3UlW/xkx/Wmp3+zIxhBHSOASh/fnoSX/jCWcjQXLtVbbmHn798o
yEYYdM3m21XWs+RWurG7Prjy+y/sGnxT/x1lNcs4O3Eq0CPH0xMj2HMy+Krc1vw0Dta3Hlr1TTO0
4sqH7L5eLrhFox3jWEbx0Vq9YgmzDJR341AnLib3AC3D7Q8RrK3hruRSne+MKZInw+km6BgmUmTc
caHvHN9+vBeWE/qOJkU6geTr1dXajTpjidNxvJk22D52Ag6vsUlqmpvpV+b0hV2SoVDw2Eg7sdwt
b/qvk39iJ3i+lMkqHEThzwTD2UYRPrjPgnq6x4U4njogETcc3Owrl45Lc4i7ImcP9gBKf+uRM4is
8TQ7XjND48tts99aY3StkXvpUSIXV7SMKbVy9Dj/fVAxpyTi13vDPJJCGRgZX2osPsEP/vDvL801
KVfzU5BLrK/qxJIQviMydhq8hJskiYpvS4H7PmrRt7w91KUPg2UBlRziQ8IwVvUHLQf5WJbMj2yU
4iawterFyTLzLmKK3pkjrHvp1FeOU5ce5FJGQ4qEawgZ/vmDDOJRJDExr54UQSf3Gur8jGJuX+6B
38Rf3v6BlwezlvLgn8b06gdatVtl5CLZXkRMPCeUYoHHG/EJ/pZ15QN4PRSVE9Z09pXFC7JeyqYo
shOrZ5FxzXS+5aYIRdy35/flHF5rNLye8UuRBo0l9tKld7ma8cA4Eg53pu3ZkA+wqrNpZVAoD28/
uz8H2/Mjz9I6FxbiXo4HyGDP3xQ8IBE1MhQe+OdgOnDjjsx3dlcM4S2J2iQrkXfW3TKv9J85sSBA
pdkmILk1yQvZkPqLayH03NZZXMEUM2KTmx8sPQmNl5A6Ei6a1qh3sd+qj6N0AAEYoZn/njGavO9L
zBIHn9xR7RYyFmR7SM+xuTGo86iTAlOnNnEnTWOD20Uztqr3nR9pl9jiGMFt/CFtyBeAyzX7F/HH
4kdNGuIjYbXqewvwuNhSpyGwJunNkjTJSjbH0C07+YIVjwprAs+jf27GNM5vEzIx3s25PSQHvy/n
n8RS1tnJL0hN2E0D+qytTsLbywCmAEFYhdx6i8wuNw6UhInXsdJ8EJsAaMOPNPHDfl9McQvChZPQ
fVJqDsmEWdXqN4RbAms09EzfdFJBvoc6UodXdsELRx8OlO7SeuF+yFtdbbZRq+vEVSTC40Q3k69O
TlfwXa9CDM4UeiOFhTmJCQgNHTeFTU9VHQg9uE44F6p06ytb/59ZuppeSJi4URnMYkOuBSN92w/Q
O3XaZVn4XlVWA3wlBhNHNPNY36tJtnsSs6GQxHQ1C81yd6EVxoCghKDnqoF0qsr85e05/8cBt/6j
2Lf5hDkUC6pl53N+zgown2lhelY6dQkEFxKX76IcNApTzQ0+yZlmz2nMIzg5DSD6eJu5+qzd4JBq
05uszMb4YEUZqZ9X/rDXZ0YkCpjqDMVJXVliWX7+2l/Jq0PxOxVAxMKi6GHF+WW8T6ehcu8nV+++
zZqbTJu+SVSxBbKpt1vSr8gP21gks300s3bUTxoELrFj6UpL4Bxt+w3RyPRYRkb/8+2/9sICZeom
vUml+Le9ks7bxKUSMlsLJByZ/j4hA3bcTgK85pWn8vqURTHAXhqQuHMU3YPzh9J30m5VqAtPH3L3
S9oHZGUgp30U3JUhDpELlIHcHsBCjU0KiqqKcalekau83kNJHqOHgAGRyxTn2PO/QcOBD7ypYjHm
P7xnrim4vZkJ+QWCfwBkeHJPKQLVK1/zpUe8zAY+5MW0vdY8RCVsraadKXTNvUmocRbf0JM2r3yk
lx4wYlfUDqiMwCusNuumacIWkJjtdQulZYMKNghPA+kUXJgGLsG7cRTkWDsjyO4JO4i/G9T/cXZe
O24jXbu+IgLM4ZSU1E11crezTwiHGeZcjFe/H/oD/m1RhAjPmQEbLlWxwgpvKMbmcHs7bTytxLAg
KzFSI3Fbgy6CDFUHSEO6Tx8MQxhkdJyfnVOFrzohTbLz7G0s7EIJBAlOpsSttLolKW70Y4FUul9W
ueFPFBtfZ5GEO52fzVFoPYHHpmLHmb7cNTXLlKCorPlEteE5IDtwKe7Wz7cXjiPH/7O6z8j5/v84
qze8wFlZcEqWJD8phk9aj77UN6cuU+17ZQHoepD1SB3uQHdaCPvEDdp+ARpzSDRm6Jkc9VZ1aj/U
wND5I+2xBCHdScwHHK7UFEelHNdSTRE4z2bI8S9iFVWVPOBvSswTmmnVwXWlr3+glt/VflvpWf8u
Xa4htDft/lelByDRo7gW6L5FwSwhvakohSsWsfoTQlZFehfiG9GD2pu07p0UWanyAogkGj9Q2JU+
YtmF9kyYhV34YPQ29g0YNIb/4r+SWge9QhLqUHcxRS3dxCN1HlD28Gb845I7WrzVM0l3nB2Xe2OG
oRibLzrhbwStTxQ/y1TWT7oRKK82MJ93DT/4QR0cJTqEUSjjC9MMTXuYZz4v+ndJUj9CGjCIJ9BY
/KQIxU69CLX/kSkJ9XkQypx8aWeMIFyCHUHwFOBC5Dpl3lTf7KSzmx8iw7GTfDtzogcDZY7peZal
5JOYpig41FgPlyckhZy7Xi008dPBB+U9wjx5emeaqLHd46Ezl+/k0mjknwX6nQ3zlSrswCOzpe0k
ZvU92pkw8tuhS7JjNVZd+S6pgcJ68mjY8Xe15eE7t3aTo0zJwmiekjcqqiFG0Tv3CG0GsQ/EBkrg
jLwtTI1KIPaYNsp0xnLJtj267kJ6yQTFdQ8zK0RbbTR2g69mlZhnIVQU84l5iNo0HvIvktG0vZuZ
Sjp+yOZKdQ42aDvtJYgTvToCdcJ21EIkzf40hLQlH+ea3uQnE8278nuYppLiqlYj7rUGfQOiOJm+
kp6gwvMoiQChPa4kPXRnqqH6QzPHenIf5mVDq7UFueKivCUpmMlNJl7IBHztCUESmkm4PhPayYmh
VZ/7NraGz60htaqb0TL5HtZa1D6UcYHWbthGEIZHygry/YQvz4h6b8aAjtDKF8MwsQPn3bLkExKw
MoIpJgJYYw504MCHKJqDIMrC3b0yFT05igarQTqJc3aWS7zEvLky1G+YWASoVmFVQQ8+E9MrUvW4
WNjUEn44aKNp/NEcn8o8nWqka4qo81KqAT+CoIFkbqVYfj8UtjP+clorzo/JUPHZjUAfcRWMLEPy
LQE0ys1wQ4rx83Gk6pihw2q6qmZgfEHHS8X6qbeF4mnIhP9oDEo1dL8o2AEEb+E055Fo80OoNnJ8
KEYpzu8VzKxymg64xqIj7ySfSszAHkycE6hzYGn8Khtg6I52AhbmTFW3n86Vo8TtqWo6lqBVjXb+
SMYaPyHuK5d32WCKxsMAj5NlRRMJ4xhNefgoKwIzYoyG8VSGZfwThgneVHqGwo83G2YXHYahD1Gr
rqQEWRWz6VIvaFHhuUPgc36aGrt+YNkYkqoE6UmNRkfuTrZcKMc5cfBToWBmdp9GWTTWL6DF+J3a
bYemvjFOAe5vjWrexZNRLP4UlK3Ajept8atATlf5Cd+t/zTGoninZKry0QARGN7FmMb7A44pymEq
8Q+g/VQ3zR3/heb3MI0wPmgMQnHoserL7WdgI0RB6wH0uU0aTJdw9QiMQSGh2yu3PrlvPZ5tva0p
9anNnejU8oH7uFWPShaVezWTjXGBIZFr0IiDS6Ytj+CfMWsEhFmvhfCTRJveBxJOEzEpVg3yVKin
keoZ/l1KPbzdnu5GqLxwgqgmApgBGrSqvUVFjdaoDr1Kgd/7Lgux6DAw3fVQY7Bfwe+JnSj0uvRF
txvEAha0UK+dNeIKYYqOcgI8p3iMjNehUNqfaExGHoI+aGQ3Yv4JJrZeBMiLv49VFukJeCcqpifk
6ZcLbFRqWwWYSfmdjkGGXqvizgiN8e72em58RoKhhc5JzohNwypWaaNgknGNGn1s7awzxb/q3ZRl
OK70Qks7N26CzK9MRFKPfz8uEAKqbYa8QIlX41aJhkYYzi6+VFrVfdaJ+FVvSqzce4IA9nqLFncT
f7o96PKfrgImescKACgNpRTQMpdL2vcjBhoLVVyz5wpxXBn7Pru3j2NXfgqwD/RvD6dsj7ewLdk8
xGmrSdYzo9WVCTU97lAqE0Ygt/dmoqi+WQ1miK1Rmc7gIGxJOmSoD84PRst5e9/hI566facF4lcT
4hB0Av/ao3GqNirw51IaPqryFOk7e2EjboVhTiZA0iEbyrp10RRERT2OyX7bdqhSWb2DVxBAlz24
3UYjH7oWqQesLdyerqCTs1GDAsI72TcAN8yHgRj0e0GlfVGhL6aAZ6DRfQWp+f6ETHL8XpYiXb3r
9dp4RMBOn77f/k4bnwl+AMAOiqUIoOqrRKiYhRVoQz34RRwEzr/OoJrpAa67jsdAS0L9VICM3one
N86dDryXbegs219dbcViNkfbKhH1UGqt/TbICwcCEUcWvSSiJsJ7nEq8zm9P9HdDeXUAMIKjj0pV
Bt7ceqatpisYe2m936e4QT7lag1uA+szcHiQZpp3LA8WwFxoYrHpCEFSo6tsHEOjjarFhAvFg6GK
cGaM85zAJUS3PnwZUYb6OMQzmMmFDvBkZXWBL1waVcqHKKR26UJzVmNXSSmgfNfwpUy/VrojfZdE
pJT3KQWAFrqQGlunIUux48gpk4dvmd2D+43KfcmbjZST54MLHQEAmS24ygLnNJVjGr3w/nu8QoIA
z+QsDdv7nuxw55rbyLEXWj6qZKaxMOxWW2tyJiqmcdX65RwpnhGaCtGF7HhyEovTqFXBnRLI4hRz
554ijHQ/3P7gW2VBDjNj00VH7mrdEU1mQEKxWgkfza6ZRGOwin9mPIE+xNhZIPTY1waigxaP9VGL
lxBXJEr4WY7wBth5SLcWHRExukfIzy0Ngsu7d0xwIJ8y+Lxj2k0H04Ee5urS2DUHoGPNHtZw40iD
qoU2AuWbNHwNYqfwCo9NtDC+hxJOg4i6e0p+HSlZERww0Sl2WoJbs/vNiiEkAZm95vFHGLJWmpMI
X4wtMi51o+EzOBZT+LXHvG0v5tsISuB5s51g8ptEYavQAPhk1XZmI+CYd8LrJAXbHkMp/S5RpJM1
4iEwKpbxWqMPebi9oa5HVmVo38QJHBxKVMs6/BH1mckEekJWJh97h0p/v2gTOf/i/dhFd1h4gD6M
8gbQWEKoGriEauoeBn37B0AfW+jGSHCvn9Qwwm/UkogbTF0kb3MLyBUh/bZ+Cnl/70jZkmewnO3L
hNDBl9uTv95UbCRVBiNCl5CC7erOjls66HOqzdgCEE7LFvrXMi6n7oCw12kaeLJvj3e9qVSK1AQ7
iqmTTv5mZf6x2FlqRTVIA6iApB/HGJONI/n/P6LvBu/2SNev0eVI68OpqkWMsRK0dGTbD7MuZtwB
+/qEnWx6QkK9AEo51X8dbjAo6R78bUVGtWB1DYtkQmAmYnpqQCtpiDX73I9psxOEqddX8KKKAo0a
rB8S89bqsGCpXaKPYpv+UNuh5OGWYTwDWTF0j5ja+QCSMPkXvomBARaQr8pdMMaN1zZDYaKgDvDJ
JVSzqhOyelJ5Zwb9oBz6KkzSU28joXTALbOxD6FjVs27IRdqt7T/Fetdgb+V9DLNM6x3eCuLvwkS
LghIIzYwePQabL+fm4nUJUm1n7SlOvXn7a+6fLXL157+KrKDpBF0hhBTuDysddnPE/Ii2I/VRXIf
YZX2MMtFt3MlbK0vJWTQ53xES18LNThO3FeOpFnUVIfyjUQ//YrxGebamioUDccyKzoXOTLTrtrU
5R1WPPXn2/Pc6DYRuVHH1pbA3oHNfjlRO62MOMlim2ZmHNYAhSP7pOeq/l1HpPB9qk/at8owsqem
0pqnOA7tUxuq5uBajRF9C/tiDI74z9oWrTJd+evgEo8qMKKLuARt/3WwIZmxao+dhCRCENQepZ/q
NDrO+FDIzfQg94Xx90fZUQy61QsyxKJrcbkWIsQ4UVSsxSTb+fswy6jDUb3N7gPqOZRTm775Ope6
9Xr7G2zsNSSOeG8hvMJoWadW+Fohw5xOlu8gfnIg6ukfA1qSOwHsxl5bkBM8QHBJkNNcneWOEy6c
gB0tZZqTuQCmgxGrqEF7LjQ9/dTUUfGgG1X/iHfl8DY3c71zpDauZAfED5kLOR2X13KR/nElm6qc
qKJhdTEsEodWAy5YhYB9RxzZ7m+v6MZrw1D0KuiLIAq8Bt3I0MDlsVOZK1m5G+D8ziNPYRQ/A+dZ
gXa4c443p7bQ+xflNkorq42jJm2LVQbnWFGj73po1uc5c8y3LJjlnZlt7RWNqgaOV7SfIDheLiKd
fzWlogZELozA3WeD8mz0w/R2e/2u37Ql8NYMKmM26pbr/mEwmWrdK6PtG60kPyRJKOFqG1ksoqju
yY9Kb1DZPbcHvV5EJBp4aZgWVDKO/eXUzNnO47SnkqDi1IU5J+4htMcNSCW9cvwvQy20AOLcBaF9
ORRGMXUgD43tl1McndAb1dxIN6a7PAminWN3/cHY83C4KJlwtsEtXQ6FkVwc0dyw/TqCIFMDrX+i
21PvVDKvNzyjENbCvEYvF6nLy1HmDMxQMuiWz00eyEcgwWHmaogSYEEm5dxidYwi/O1F/N1av3wj
tYXij9sUc1uUUFaDhnlrNXVn+8h5iidoWhbgabylX1tVYtWpK08SYZ4s1Jo2C0/cCcmbQT21dpGO
rgTw40EL5FDBDNycv0MjAnUCLSXk4SsTpXSh5Yscy5G5wGSBPCc72mnSnCsB9tvDajJ+qsmNQQim
XfPV7OHf4MgT2V1/4HvU8hGilvPTVgS6RBiKas9OTq+GIr4qlR7cEJyLtblAmhNpfeev7zqWBskt
UPFLv3R918lJy3phqYigsLr0XLghFI86veSZoh52EqjfojarD7GwKAhXNCJefV1Pllu4VAFih7T7
bZi8i66p8X5IaR082AV5ogdo18m9jM7Whx6/1xZ3LRn/bAQeYvE1Qmp3OAgJ56572I3YqsnI2tYP
dTJY2nGSBrycFGw393j7GycDpDGKdCY0bXbk6irLZkuqCPx0X5TKfIwTJcdwDV+R27t041YhIl2u
TNA9pmWtzt+AMarTxI7hF4sltUizGNeLmCh1rjN1T9JpeUNXH2LBO1hwz60lyVmdiARvGhHKQO4l
Wple54zTl35ejoUN2vSdTlxVe11kyY+xJnbVTzbWk2opCTRoT4ZeD67JfailJgju2iJ1DCcz9cRk
/If7jII+IBYw4gg9rAXT8j4PkP5LbN/u2uyIgbV2j3rcHqxn66sZ1O+pq5MSE65cXi2lIwdmOBL5
xegUeKOwUpwGCsyVsNDcOT2bQy05IhEPmMH1W0f7P6l1PWVCajyDoajyUzgG/YcEvx//9l7c+kJE
X/831Gov9mqGzh+GmoQJrXyAZWccImK2nVE2Hm+CeURUKGxDPVq/o8EQZ1UaRrbfycrwDF4Lw0kS
DVwv6V0/OjUdkRmMxc7rvfECaUv9m3SbNOKKYBbMAjsyAhaIlJjQGNk8nOQB70h4hOOxwU5ph2C1
tZbLa4fMMvvrilCfy83Yo09t+Slf7HnGYdsD9mTvbI6ttaTODj8AkigP3epddTJq23GPKBsICedr
icm3g4Wn4pWoJzx1KH284CLV7+mKb2xJahfUL7jOyQrXYgE2EISsIe31sxGrj7iSQh/TN7zjnMg+
3t6SG59tkYkGVw3TG1XXVSGBawyEWCE7qG9FBflAaqg/JU0anyF3Zk/onuQ7sLCNsioMxN+SgQSW
Bkqhl0d7xGYixJcw8EGnhE/ojVm/gOhpn+mfOx9GkHeHIhU89XPqHFI1N1/rpAzG0+1pb7RRaLHS
nEQU36SAsY7YoZ6XyMKV4bk0wftg/J4MD3Myjf0hS6XiFIZSc8gKJ19chKiwkBankeeoRUgspRRV
vBNLbTwcyJUssqJLQxre/eWi6AbintHoSHjbzLE/0mx7V2Jk5/Xx1NzHUT26hRPNbk8uf3d7JTY2
ACMvOHAu88UB4XJkK8phsQM+9oUiz5PryFI+AYKUpn+LOeBej8yo3AmONmoOjEawwm1BuosqxuWY
sohpp8q65BuzDj6uwpWzM43qLlXwv5TT9mmeZKzMlPCT04JGsQScWaVPJC9ogle6498CI9mDqTvL
RFdvN5sRSJ9GCgLEbbUQCaXicHZqCTxXa/yMDLsA6yAh8NUrmIe66UA/wgWELP8jS1b6LoGjjieW
M8UvMt6l31VlNuYPeZQmgWsSREUEfcY8PpdxXuYuwGjUaSulNhXPkXqBsUsoxcpJCMUKvEZJZOyH
utABxoFX/XzsYVw+trDbkH/pMmVwWzPDXiwyJxtv9ike0sc+A0bl9qCtjfsqDJUPGJE4w70CLBjo
Vthrb+3QBp8RXIrfRFNk6iGNceg4ghSLxN0EWfN1Rk4McPOwGIoL0rLZzaZax8U2XQyL+1gf35sp
ogdeWunyiAt7p7xgWGHidmbk2VtfRLl5wIS1+NAT1WAYaVdLGySQMLwyYpCIXjPmDQi+WljtIe+d
KvcELnamK0IFszoDiMUbr1QPJr2KcDaLurEGqlaOxatRRhg+YeWAF7ldZKP6rkjQjgLrrOG/mqT2
dC6Ipf/NDaH+24Ugk6uJNT4OYZd/Q9cyddwRtE7rydDdf0CI1T40eZz/CFGk+R6EOS6FWJaCb0u6
ZP4IHQhTPZu5NgiWdPYjbEa4R4klZSfsxihwBuT+2Gwi0pXBCk1s/WMuWWa083Zv3PyEqRQQqD4C
Rl/LSk6d3WpK10mwouPP06iaoJ8axT7qehHvPKBbQxEn0AYAh0Lbevn7P8oxNYbJdFeJPuy66V5B
NUrPVj9Xfoxf7M4js/FWU3gyDRJ7IjrVWP7+j6HS0UoCTOhsX4AIu09xCn2eEgy3bt9kW6PwhC01
BHTJgZtfjjIlbZiAJqQ0PCkYPlh9/5SpcPluj7IRERD0EgqgZgVxbF2TbKMpkevSsiGTG9ontkn9
0BDog7EzgRK6aKM0r6ljYNx2e9ytz8U1DafZoVRsrst3djQodYyBgD+00D7SPh8Pejf8pPGf7uzB
zXWkAMreIJGQ5dU66qaUmWbEOlp4XN9jYolVahXsdTC25/N/o/wOE/7YExJE6iIrZKo9ept5KfIk
d6DjYk/ARfzrmhmZCu8JAT50OCq7lxujK2o7xRGQZFzpjGNLzv6rlazkx+0PtLFsAAN0QpvlMSX2
Xo3CnsikJnL8sO3zo4bs3kkpy2LnKG0sG7EaxVPeKlKDdcdAyHOQ521Drbjqug/pkABMVjWU4kDw
1uHf7zmHoibD4A4GWHq1E9Sgp4YgSI3g/gUHSMhAbdp+dPHx2vN72wiAoJAjH0XYS0Sw1mgIzYLo
R6UGnlFRkTy8O8HmBqmdaO5USpUAjNzbP4oIpzuFatFOBX4jCCJlBkWPNthC0FgFJJGGJlc+U+/E
qDp3pUnC7XOIKh3SZjV9QBkj3NmSW9NlKxLwOZDwYGlcbpY5w34nAQzuw5dPfwL0wtG2b4P5QJsl
e5YywBQg7OXntm/QAry9Ube2EJ4YnGyks5bodzU2ymtxt2ROIKzmszB7gzjEaKwn4Oa6unNdbp0K
TLUoviyzRKz/crCWcx3MVmnRXw/NY6M5+bOdq9nOKNdToq9BSZzC8SJ0sN49vdZhnNi2ge8Atb4H
Vd26XRuVL6O16+2xwYRaOB8Ij8G6WBx+VuccpIgCQDYK/KKmPHmgvjxFh6XiGVOi0OyP5AjN4GEK
aw6HVuTt6JU5DueAwfQiVF1dJ3g7WmNr7uFlrvfU8sN4zkEEEcuv9VpllJnMtoiX2GEOwxPFu/QH
Yqr6CXdhpUJSsBW6p05hE7tZieXpzs20ObyOeDRmBdyBazOs0S4x05CVwI+7zsg9HLFRGWxicByu
FLblQz/I2ucQJ9b4KAa02nZe/+sjDLABIvLyLNO5Xc++bDC8xEsjQPgb7JkuOc6hkKv+WASO9paH
6V6LZCOP5Z5XiJ0A0nI3rh1tmqau6WiVgS9reKX3uoCkaLLJ76YOH9NOEfLRUBLFUyt7eIc3MdaR
+lC9/e1ZXh4bYoKl6meRVF0eL5yv+rZ1GsmPxkHzJmeEj5mJ4qgWlrFzxq5P8jIUZT/uDIpL6wW2
0tYMy6GUfHXEgkJPSJUtNdf+wy7iAWAb086gXLu6GHHY7KqisJdVTaaTrGRYNIoiOY4pYkQd1ijk
54N2iC0irttLubWBoF4Tn+o8MTCdLpcy6miHBbMe+Ggcm15N1PwUdnXh2bJUvEiU0fde160FRSMI
yx5qZryvq9cVqXFYK3FIWCI3lUwvYgice1S8uMFuz2xDghy8JDAOriYar1clTuzj0Fo2hOPP9LyX
7C1P1W9IuIX1m9HPZn4q8q74bAmhfWz7Qs88y0wtyysCOy4xuS6bf3s4X69a2VIi2vltKst6mXbz
2zSOD2UoYIXrVTBSe86Yv+0nmZHmp35I0/eymago4CJs+HmYZKU6QXsuvsmSE+ouGvvFqxZbanMY
OiuZvVqqlHRnry9Lv/5RSzGMkhj4dZQtL/dCmy5qQo1l+Uksv01d/ljS/L2LndY4T6GSHYlDfmHU
PR/CrM6+3F6R6wSDdaCuCeqZdv2VqaBZqJFm5pQcQ8V86or0kEaNJxore87KCG5P70w7+2Pj9USx
CIwjRRcbBv3qzIVhn0paXTu+E0SIxzlyf4wyRf5VKdPft68pDy+oLIpvVFrWRZaumkDmgxXyYytX
PU1q6FapQux8vs0JQcz/33Nw5RSSxhrRMIUYHy4SvquanZNhgKx9Pw8aycbt77U1GNgdmBWYt2ES
v4od0QJS9WAkjw5NalUQ7IoDklIGZtHBXu65XEHrbUl8sYQdyC1xA11uS7mEdG1LnePnhtHF96Ln
R7nBiMeGi3PVWHqyGYMdVHs7fC/jG7l3WDeuSOB7C+aa5IOAa1mKP3I2CiA2sRz3iGxL88FGVPA4
a6I+lFafedkw7Immb9yQ4G9NGqnLeaAqdzkecGtVmQZy3q41hqcFXIJVQbzXIdyaFSRpwPRoYS8R
5OUoUy/RTCAD8sPJMeOzESrl+zzWuO/lygq6I2Jdf49O1OFl0/r8X9N2jfgZsIhs1ZCrH6brP6rc
No9VPgdP1OOyPRLO1va0gHdR44bjdiV+N0k5WozsUX+s5OHYq4hIN1QmPTlCI+6vTwLNc1BzCHRB
M1pLgckzEAdtMjU/stQoOs4D7RPqZob0bxW1aX68PdpGCX8BrWGajdcY8L91VamPcRqUaN34Ka+6
7sGrlFM3yfIgvZvmshzftGaYcS8IGzRNegeewCFN1YYybAvl6GiXYOR37oKNDYs266KZu2TNLMTl
VkKzo07zEPJ5pkvN51kOP49GIe3EfBuDUJvhuST6NOQrvLQcBZqCq7TpK5UaegqVQl+aYCzfXt7r
U0E2joTKMgBjrbPENqiVTl9AaZ1dVq+S2TkTvl+xCdJzTr7HU6jvrN315caASEhbJMWGTf/6cu1S
9BitVkHyDNB/8CpMPT+NsVO9L+HZu/MU9V+QKC08JzHanSbf5lRRSlrKhiRQ+ur9a5VAaIncW5B4
x+kORFBFM0ozPRUWF51M7e+Z9Njr8NpSV+ERhKN2OdMpdUyJviKQy6Af78oxUO6bfrD++lVfeHeA
4FRedAwil/X+47LuVOQgiSktHxYU8rCyFj4WzfzDUfvy79ePuSxyJex6eLlrMSGr61N1AG2H1rj6
rHYOrE/RogncSMpplmPDv701ryOkpcyLMh510IVeuMrAG6tPIhOYPBAExOMTM26OI+oEXi8F41lK
9MlDb2bPW/36HqX0CqbQXB4iwtXVW5QWKFzMbUVPtnHMQ1xitwKfoTouCvofb8/v+oAT/GHxQieQ
PvpVKgsqpsN1fQzuRzOOXvt2aHy7UoY9a66NGTEMryukBJSv10HupAlkBpEEvi9tXao8SVHKA6JF
ePjKarrXAtgcjAQSeCSgBIgll7sR+WqdqzEP7ifZzO7arkIF16yD+0ip91C812LLdMz5WFxewPsW
usHlWAqGaXZuNtFZmmwwdxFENOsodykSPs2ki59TXg3joUSv3nTlJkNFpzNE8b2YnaQ4hpZR4IAw
jvXnwijzf4aChOrUzd1UUs3Iyh8RYVB8UuuhDjzd6KzMS+YaLOuo2ZL1ooV8M9UNQ/xu3WxOdAuJ
nrjLvLIo0YHNVQS9DnOXhsEBKM/0WauD+p9hShPA8yCgOoSPgJ1ws08o8C78F09DQ4q/nIuhOBYd
vVCvGoL6xZBmymj5HKLo385a/pl/gLbT3BT9v3MSNvfA7gzlEBWOgtP70GUQ2uU5fRtnG5r/X27Y
ZcEhJC4mH1Qzf7dW/7hqoIvkRYCj1DkY2/BAq6fwC3VWd66Zqy0EgJITCDKUZIsMfRWnyZEE71WM
kt8Cnvqoy5V2yGale44C3vS/ndAyFNiA/+mNrtH/dgSf1DAGlACaNj5qfaM+zEW+B0K4OufLhHgH
AOrAAQAYfblP56zrTEjYFOyGzLmD+SAdC/Q5duZy9bpBTFyiZ64MDvmVIE41O03S20bg01xUj4El
Mk+R1PhL4HTJWW/GuN7ZDRvfSYE2RiGFGs4izXs5LbpvrTljO3zGGBzV0Fa27gKCbzeK+r2E6Br5
yOSAkhNs0acAbrl6CkplUmvwi5I/R0H9kaRSE4elYPeoiAQvQ+oafX+Isy4bkG+ZB45KZIoztoPh
W6Im45tajPL70dBEhA74KHVuWaqJfeTgFj/oPTd7Xa+NT86tBAmKTANs+tpuWJnNZBRIdfhWXiSv
ctPF3xCMkXcIstefnHh44exQw+BeX+dN41QEWlsDZTBT1faiugrve+yljmrZBLj8JD9vn5brD85w
fAEiGm4BYpvLD+7ksUDb3gp82xyJwxtT3FdFD1ypT7Mddaerp58yEbkvRkJoJJJArUKNspdqAplQ
IuKNg7tWaxOJxmtTPfbtbGhI4UfQZlIjmj/dnuLmuA7PJMpHSGutE7YSFKKAKSOB3NOsu6aTmrNt
TeFDkGDhhEywdh65lY63B72mHDNbFCGpyiwRByHj5cJGVdVTK4q4Vyup0I9xxUvtxfitgrNG7Mci
QtW6c4fAjeYmWtT87BobxLOFUYnba0lAU1pOdelglo013YuhwVOos/NmIVk2U3e0o2x4nWZHGg9G
k46Dq8Qd2nYAN+AaG9qY07pAIfYkeCu/AMNPkcLuzearLFDHedc6fQ921yR8TaoGHYk+1+U9s/Gr
rIAlYN2XlIomEtHl5RJYUlTFdVUF/ihFJV3OEXZ3PVUOxNtErdwcYW8/clLnx2hU8d3t9b8+rMvY
Cy6OpG4x+LocO4Oa6BRKTVdJVeNjV2viLo+DPUvgrcMK5gjUF8E698LqI5e5YcFFGAJfqpPs3pAb
+Tjxee6CygAQU2rpzjN63bhYlvSPAVfHtangk0WoqfithVZ8E7e5t3SMXsKxSpc/Oa4+gcLLAEy7
akBQiEhOdLi9tJuTJjaDmImOBZKCl0uLzE5VTwXNE9us6pdRcppTPIcYLtSa4YYwjXdShusrinYn
Yy1kBfJLe/XUSnWb9JHGIygXPUwyujUH4Ns5fkFZuvPeXl8Vl0Otnr8ymdD6T5Y+gm0VP+Z8HjyH
p9ebWqhWbe3orHG+964s3+yiMojkKekXfCAK+BAul638RwRWp2Wj8Y5wTBKV9QwcwFhyPh7tOMgW
Lam2fE3DlOxZagE7ZuZfE6AYn6uP1tsiSAcA/HL8tDVwHlG76KxpefQSjXPxaHd1NftJAQ92Zwdv
fUygo9TGqUNiqLXaPC0ZkSoh63ROwzB71tBLBe0TjO+yUiQ7VZCtoXimyZQhcZAkLfv4j3Ud9XDS
kyaLz6PpVAeR2EDShKMe25Quye0jsTUUg4CzwCN2wUFcDiU3RSWHYg7PMYHgw6RI2a9W68XBmrTx
w+2hrk8fJZbfwFfiLuKn5af8MSvE0SSUa9T4HMkd/uO8FoY2hKc0GNIDoJP5eHu460odu4O6Ndkf
aE8C99UHa9pkisOB2irlUPsDRjIBjndB6kFNUo59102u3JraCYjAdAAWmT5WgB69MVW0ncDo+jVB
sBegK00OUGI0Oy4nbmYDYO2eHxIMInnnlIbjaWYTexomDp4+ToYb18hd1UVvvO6swfL51if0z6FX
n1cq0szouyk917OMtxb4hEoYR9lI06fZJqFzK8TYepespO5dLKS1cwcopzp3WSBj+xd3gtWrtb2L
Y+M1WDC4S1kDMC66a6uIauwKcxGRiM+oxwC9xpjvTkhzfEqwF/QclAoetL5NDgL4DR+tie6ScpD/
w9YnqlsyLgoeV66vdCfBT7BHzqkwLC8oGvkrIEjhmWBhd77D1tanMsBzu7h9XRHnezms41w1uTuq
+bOTh4Xs2VhlHaS2st4XVbt3gWyuLwEM25/2BBrDq+dAi/S+JnCMzkHSZSc1UirKqFOuuYtQEVLp
gY4wAfdWqSrRi1HHrQdUrXFv776tWS+0JApKxK+4nV3ue/qZdtGGQ3zGOMP+JjfCfOmntDgJK2wf
dCK4PQbD5oAUi+hsL9yr36vyxw1jKUkSZA73poIo9dnI5extkpL8wRqk6DUD/LoTqm09ugsekxh5
wZiuJYHKqEu1Cr7gOe/K8GQNA9D5YgTWXHTJ5HZWHxyaRNfe/sOycgrBUMlkc+sSaxQS+Sfo+p8b
/Ey/jlUk3EKKkufBwGxRDVHvuz3e1isPtwbwBZ+SwsEqclPrJpdFYUdnqzbBag+ZuFPy/utkBsjd
BqhTlnGUemgCNm6RTb9uD761k5dzg9A/VVfej9UmMvpyqe5BmcCBDJvaCKn/8YQgt80bIsz5lAOv
PKOyZZ1oKA9PUJS0t6KHNrwTyy2xzOomXegBaIGD1VvO1eVmNmsDk5CxC8/w2B03s83oPZKn8k6Q
sTkKHSSKCtA3cXy8HMVmhe3MrsLzFNfaLwT7PtbFqH/eWdONB4nn0ECBAZ2ShYtyOYo2mEbdLZgt
uZCQjEVni2ZHPMeQi+QKOuwk6uQs25H1hZObpUDwqbC5dPsa3Y1NwWeQkIdt3MlhM7oQU3CKRR4L
nHwa1YY4dAUyIe5YIgu696gvy7z+DL8Jx1ReCArU1QJlxNlOnCuk4qZeO540RNh8jlGLH0oX6/J9
AkirJPRUxZcwl3vjYNmj/KAEafU9FF3waJaZnR+IBVCuu72qG5cPnTFSC4IpKNfrfs5ArSgrDAmk
khQOp7EW2inCUPaXigHf64hk2c7turVVEBSSAWBxuxIHX35Etool9XQEzmo992dDDfTC7dRpz1Ls
d1i2XnHYCWiFgMxesKOrccClRtqchec8SzIb+oIWfccbRf+IfWOdulIeZAp+NVH4Xe0sZXzCXjC/
17ui6SG7UhF61qYytY4qQqqDlxfG+JXMepCPhRa2P7QhaP6ty1yH5GKg9uraUj99abTc+oFEspDv
lJGzf0AEsIYMMef5+9IOIKK4op9scT/kceEgTlsCRTbMip83A1cYTsOoG8097oD/j7Pz2I0badfw
FRFgDluSHURJzmlmQ9ie38Wc89Wfhz4bN0U0IW9m44GqWfELb5gXd9bL8hEJSke446CkH4u5Us1n
OUr66iGKetFcVLUa/7X4I+mvLpK5uVutEdaprQiWTmqv1uLj/a2yt3REwgiqUsEGvLGJhC11Sctl
7qKgk2ctkGvHfDOi5XC9P8rO6wRuAgD6em+RuWxO+eDE2E7bdYTldyk/NtVYP5pF3AYoIuVvgDV9
dspQ+XZ/zPWXbzcLmaAJI5iNSU5xu1k6rCLUvOQQzAk8nCnX84e6TyM/xJru4CrYO2+0/tAEB2TG
aJv9jxpiktWLBHq6Ln9Wjj2wpun8EXiI8zYUTtG//nwDEf+dUqxs662kwhzagmJ8Lj1UoTarEGSG
uT/XmUTpSkhaM3mNpMnJ5/vzufORPG9U6UlR4Ohta6qwu7J67ofwoYslpHBH9YcVYRZhzlV0yXFO
P7hTdpZvLfitPRUdSPyWCFRbcZsQJoYPfYMXlDuJ9R4nikd6qYy15GAFd47BKgmLvtz6dS8CGaFr
lZBr+h1KWXfuJIPXnrheDp7UnSmE1kr31AbfT3dusyU1vbREZarSQyMvGiumUqf4aI5OpD/NTrOU
p6ophenfX7edifzNlmBnEry8aO7DM0LDRM2kh3rUa98eFumcVsgJp6S9B7O4M9SKQVr5H6sk14sX
ESsWzE+VLHDqoTxbJLLPQ6VhoFtnhxeXurNkQJWg6VDiX/mK653zR4Sd4O0qqYuWBVYeO8VpCJXM
8XCfNwbXMIbGRGW6WX42OJf+i+Akrg8Ymk6pm6NU+L80Tepnbtxq8bUGibJTlaoAjyZI42d9tpUv
cg9V1MP8BfFxp+xDCnNj1/7AElX+T0NcG5xNmYwfbfCXR0zYve9aBV/BMlPcQSfv9rv0qadWMElp
UMVOQ48UP+EQBMrBjbw3CpDb/3czQWVyE0nrvETGJMjGDX3JrtVoL56jHcoC7Y2yqoDAMmYP8src
fgtQUYRftAH/k7zqnhChG7227I5w/0ejrNvyj50A7UcRIxr1QWzktq9NZnRWTeRPXn2OuBt0rFbw
u4ALv1mXlFEwXGyyAO1LyRs1KkfmmJRnXV66g3tivQduny7KEAjzgONHvuBFScIBTtm2SBQESihi
RM4x4jyFZm5/GBQzF742Gta5UOWrZqXRq+t9q2YLpxfQ78pl2IRYDhEiylF6GiyFXgAFjGU0+dFi
j6T+yDhz7yvpKtDKWqWcAWHcLhtKsDmWyCIL8Hjv8kvUJm1/xgTaFl5WIJz/U7UGGKd6roVBN81I
rt1f0N3xQYSTdKyw/i2TLG7SETEKZrmrDJS/llG8oZIqu3ZrRNc8mpI3ee3I5zHN24ORX96TTDIZ
Fb1CjiD38u2Xd3iNx93vkRdZWTy4xfYPI+8N4doYTx3s25eng1yZZ2dlLKzw8s3pKMYqQ6ik53SQ
UsNNnqMnhOD7y/3JfBnhWUTk5KQoBYIk0zb3SaIVI1qCBTYFOGAVcMcmI/fl0mlLnLZr7tY66sJn
kxLMUfvoJbifvtH63mDKxOF8QftpZFH0rZbmQakX8+cQK4dn/EhMGYdBpfgZdcbwHl9FHGlSo39M
NUmkXhzbzUd71BQfmwL1atoAUv9ijdc0BToSQQxMqds1FoZcYp8QZpQ7q091lFsPkRGpvpzG0afX
Tz1VJq5XsBQgQjcPoVbPatebUR7ocZw9oKcov5/RPHKdrGo/NU5fnC1rbg760DvFEIhdKNmhZUod
EXzy7fe1Q005Nxd5UAxldZ5NIfmlYkzvRpBJfm+p/81171zSBl8VZASLE2WQo/bw3s4GmklJj1IK
AM3NFMfSGMaIKKVBQ8380te25iWoKB+cn90vZYCVU0bW+eIRwyFBKHJopMHkNNl7yDgDEijq5CRu
plQRjm7zOD+VnYhOtonWgVtU5vh5Afx+xJd5GT7yklLxYcaJHXkZbqc8VMdO70FIB2BykH6vNGv8
Ac1fAxw1TuJUKOnRqd6bYSqYkLwUEHnq9u6gLq3URptkASJqyxt9rM0AmltzUJLeuzv+HGXzsjY9
CLOeMCQY2xhAoc1b/ji2oA0w2w0xLEHFfUi9Rh2aVzuEcnWg/QGmQSZeBSJ0O6MTNVOR1yFL2+Jl
E2i6ha9KGIve8e+f0d2lQ1Nl1dakyb2FvUTySNrh8NaFuooyrvafbsQ/AIqqXuG01UF6uDOfYBox
SKAsS+K7LZP0nTwJK9WSIB1VNflE6yTF5H4w1bepaYUXA0LTgyz300FIufONSDya9u97YVUhuJ3M
Tp91GtdGHGQt7iHusJAmYF9MVSxW0/ZRLfrh3f1ZfamjslKTiJFYQ8KVF4qJba13iEi1SVAPhfV+
KvXkZ44Qe+Lms2aXp8QpyysZQWxcskiKnyl9VfXV6az4RM7Z++bUxp/aBZObpG2OIql172yCOLjF
8ppN8i7yFNxOB8WCoYobauNmMdINcPEIUOsnW+okvG/B3n9YZHXQznURZ9GvtuONPOej6PSD12Fv
Vej3wT3mmoaks7k00BFWU4aOA3ux++ckrEu/UpEk0cJSPEVWfwQ+fUkPXtcE3hbwZPD/cLxvv3vg
tqaVMzCg1oMAjcLKR8RHf0LGsLs0lln7dZQ2XjOrrQcQrPGgeGE1I5R/CD6Hgz25dxSItdC5pJCg
06m4/TGxk/S6TvkpwDeACmzW61J+Nlpn/lI3duwPvd4iJKCI/uD134ktgWnhgwqDU4NVo96OK8Zp
DNOcLpsQYe7rS5H5jX1W8pNhxsPT0DnvtMR6tZ4gM09VCGVbnmMa6JulBtgE4mJwaO3JoXUykYl8
4yylefAern9lu68Jasy1EoQ69FaHA7223CGdi4PEkGIvr0RzXpQ59OccLtb98703FJ7kFNcRa6cz
ujlCBQCc0lqKJHCWMYGS2jVAGlNEfDM3H6BH3B9t76TwRWt/Xl5LeZvpw49xgjMvJUGOdK6nxaBx
OgAPVwSpfizgwF7/JKx4FRlS0m+Q+3aLJAgpx42aBGqb1w+05W0fT9j2gUQ2PSWh0V7uf97eZLI9
oPbSquM93xyFIu/sXpUYbxjbKIjGcDkh+eP4SIKqp78YilroyroArbyth2bKhO7ppCSBlBMxVQuO
HunUKl87LawPZlF/sRtpO4BHpLzA/UYb6fagtUipOUk1pUHopAS/5McntdPFwSg7MSDDAOwmxOZY
0wW8HSZXKCqwjgzTOJkHhyq9kHTpp8oR9iXKNPtd7Qz1xVrixJWUSfdNvWkOnvWXD8r6G5BvocAG
aGWrrzIl3dTLM+GuYWCZGHGLX6dBmp8S1tsbK2cyXO7z0o0lIU7TnFgHp/HlnbaOj9QtaoPgqJ1N
xC93wuwi1SZYUtsGA1yzeUzttjkJ+pFeD1LJxQh5fo9UZXxwMncXGYAthT4UocC93s5+p7R9k9g5
s4+vHC5scXlpC/2Ief/ygKzle422Hdt2xb7fjkIKV8Q1jivBFEmhV/J/eWOjWL5oG+kvphIFDdJy
bhrAAesH/1Gx4kMVyekqhgq78jpaVnfujKlCk3xxvHmeMAes4vFsdC3CW689m3ylDocWBToipq0J
h9CGoZA0g+BQmPUMoisJPyyLNLW+1DSAie+PtrdyXDV0BRHkQHR4EwxMososOIdJEM42kI9xFvan
2u7a4eBs7O1NQKqofUJh4zpVbyc0tmjIL3GZUAPom+GclFX62R7UZXjoS3t6LLucBB+EayZclGfC
gwRmb+fw4lJPpR2zlj9uRzesOMzLIk2CRlbzIE+nye9sI7sih3I0oep6od0+vxDaUMlHTAzcxQsZ
LEsfsqpzMPVdMKdMP6z+zR1dQrEIX1GbXv6aT9VgRG6hxDiMj8mozr4GmE5zoRKTs8a2XiHkKBnp
95nihXqajNZur9mytN+6Sa0wQ+2r4drOc2ieq3ye4qssD1oIA1FHcP3+9ti9V4kR4cqieAGfbXMQ
1NBR6nYYkiACY/W2HPAacLUY/b65kpFEruPp2TagVWOdmv8PDWGAekqj/sUmpYOP34FJBxQV6dvl
S1AiFpBdwBmIrnszLYPkWXluHTyKe0eBEAboCEYiq0LyZpQswgTVBs2Qp/XwYFiNdG3izj4qEuzt
xZUVjJKvA7BxGzMtgz2UijnTam0U04/k2PRatADOTiasAyXTlwETnXgoLqvqzkqA2FyY3I2jOVsj
wcRSdc9KpyrQfqlfToMy+CgBzf5f7Bba1KsQF+JD2LDfTmGfTksbaTEZ5qLJP3RJn4dTZxWD/pgp
VqH4DZVxDIcdu8lcp0hL613cF/ZbpGqXV2tI/X4neI8QKSS83yoBUMAVko3eYhBpmeTbehMGUeJY
5yTXrIPP3ltRGiicD4sOnr0dSgdc0s5ITQYlbL/BV/DrVJ7Hara9UBloAt+f5L1FXZn5NOnhILOF
buc4yiPiCSklc+mMwoMznz+KBCCCE4f6T7CZR6jf3SuAT6NATXTK6m52kVqV1Lw0ZtIMRzXDEWPO
HrVO16vr3IJO8MaSCkJoVeLTXERJfcLXUlzTqdKOajQ78wyuDOY1RDGY0Fspoda0zVFLDNKncZm8
XEF/1wVfkFyHYqxf/2JQjl8L5uBlcDPcvFdq1rPU2NMGoJ6pPztJc3KsUfVSBW7K/QXduXfoxBL2
U+uCTbNts4ix0aNs4bPKcpEvaOdV51AOj2gqe+8SvCBaVhQ9gOhtQWkaLsm6Aq8iMAVuuO6cZtNP
JRHKv+CdbDyTijJyIXmoxWNfDhUPlEb7+7u5cGowF9aqz50zy/1Jr6XyWjaIyPu4Eo8pltDKnNkn
RR+H1ktIcBs3je10xfXY1kmfq8w5eA729gEJ0lr1BKFnbKXX4a1y6ZU0YCVTSz2jhuCUoZ91Tc3s
SFJq57AhSMR88ewATd2qa+dDrA0qcuVBmc/coFLf2V4DS+mfuJems6aHs3JwvHc/jowaAOWK2dx2
zSM8ppc5J8glbZuf+1a3L7Ukugf6e875/sbbicmgDWCTuMaaFCQ3D141l8tQIlgFfE/E76TCSR6W
JjXLC2Gx/gyTzgpoctbnqrfyI7zv3qZfscbE15zpFwzySSTgOHLGjpdROmG6YZ86A9fE+1+4N5lU
9wCOE90S3G7eo1IbUE5YW2tOnUOlBuNkBOooJb/MRU8O0ve9rbKqJZB/UctC2+f2XkbVOEnUtsuC
JDeTU6xG1eMkiQ8VagZ+Ydnja/1UGAuJFtqyJPHUcjfDofY+ViMou6AAEee3vDZfRF+prqQP6SVH
uOvT66cSuXd0n2h8U0FeP/+PjMiIU6vBHiILlrxTkD0fQ58tWfiFJr2+bbQKXfBWktGt0P/NquG3
MMvEC4R74RA+KtVQnxKRH3WX9/YGRVCZxgmIKebw9oNAXfe9blNN6mZheRMl0Ddl5UCsl/Tm8/25
Ww/SJiUgo2OxVsoxj8rmBU2HEqhUlaWBjaX0WeJepA8W2W9B1OaXtm3Thwy3n4MG4N4JowyBPMNq
YUIie/t9BXC+uhYpF0lNqIxm0MBbVv13/8v2Nj1AZ55KegXok64/4o9dMeXV3KgwaQMNcO9YVI1b
OvV8Rlix9iWlOJjHo9HWJf1jNL0uWmoPkMKx0TWeqiz/ntRp+q7j6HlVOx/pRe7tkJXuSKhONeWF
fI+jztAtCpEG8wD9oAd/4EkY2ePAwQn4i3nU6HCtwmok/5sqmWOD1EsmNqMuSc451tTsqrYYtMTI
u+FNMQ3n++PtbY5VEoxUnESVQtjtTGrq4liFTX3DSZXsjItxFYRSGl/vj7I3gRSieal4pikybB8Y
vS1zpy/TwLQH52TAzj2hgSquoleb0+uHWiW/eDdXi7Nt1cSmMpuNGEIEIlHjcxnGkeZL0zKdRiCR
R8JOe/uQXiTbAvCjSWBwO3ulWCzU2rkLpUiGu6hEoxdbTRHICz07q2yP4Ch79weF4ZUXgzgd1Lvb
8YCgQEgpeMZmJy8+N3nXupiUxvhutPJnuViWkxpLRxjWnUEJF1e8LE11MrrN4rEPcwTaqAxRVmmD
Motm9Dk6s/NmsxOeKeXm7PVN++3+Ou6OuqJg1uYFG2c7qqVCPbWWBEOswfJj0p8L8kbWOWsi69Hq
leKMms2R/PbOPgXpA7+Bmg2v6VZMoxqcZaiShkHnNn3TF0v0IVHi1M/VST9Aju0OBZ6Jtxvljhfl
cNWKdGcIRRJMVoRqS2hitCZSDtFDaZLaHKQWOxuV+wSZFshkQHS3azipos60KCQfTzPrX2wTw8vQ
1+3FiEepdWlpjgePzt7ykXGToq0UbvQubncqk7gUwzDRM5Eww4hjZ/BUPRJXLVKHcwFW3tPl/qii
soY6m+eViPT3NaasqIt1Fv54FtQaQzUTs7WgLpTqHbyCN6Sx5hkt+hpHszq+zKKYLlPY/kVMxNWJ
aRd4Dwrf29dPKZo+BXxCWRH94MTrFB3hmnyE3DSYZvgXawmIZtU7I2qxfud3f3zlrBIylJkcB5pZ
Rp1XJ3AOvEqrIophJUyrd9iB5EeljZ13QqVg+7syvIrtb0Ix1OJyAAU2LLm1pWE6RfZsY6p3kNDt
jYL431oYxn/Q2saWiVnDluooede5UfnpvJYbq+FImH6H5AszTUX+YoUK0WXbPLKJyMbKsFY8oUIQ
4Q3gDr85dSW9aziGCRYijIkpcF1UrgJByEciyYj8BZsQnyi1O6gw7P8c1IqxKKK8+oKRzs1b5sAZ
CS808B5iKHOvKIb8SVkK82ullNW3Qul6F9fv/JrR3vL7tO6exVQeSb3v/xLuGG4K6rzOtoAVOVPG
yVVIqLPUaLx50uMnI5FitrSZOUEbiu5NozT6eS6N+e1YRfJz1Myx7RpL93r6Kw1lOFEUerDpgq9/
e5idKDKXoqTW26TRzwxRRLK2pMVs01EvYyIdSQHtbT3mH5k2wHLAhzcXlshakB6GSUipJMsHw6rT
txGIgIOz+7u4sr2i/hxm81UtkUQpMna4XC7JdFqERTPJRNg4Py11iaPMAMhkDCYtLRXokaP5AS+D
CKYxis+DN1mV8hX1qvoEi2b8JY9RVvtyqw6d10mYEaVVKDLopGodu3ix6NZlWCbxPlamTj+lalc9
hmW6yFhcJiI5d01bftMblIkuxIZp5tK7676j9V9HZ4r3zZdJW2LdLejLRP6cObF9LQxzjv1cEeW7
Js9h9s0RGnRfKfcRrEJZR2W163VxnepSKF9VtZs/4XrTHjVYdx5PSAvcD6tzLjHCZrGQNjFnMWsi
AMc3nlrN/jm3UXcm46gOnumdJwXmAuggLlqOxbbjIA+hPVmFjNRBU1bf9ahMpofcbrM3MoyQCo0m
NNAokEXjqbcnU7rcD4L2Rl97cjZY0VUjeP33P656sdhVm1H1CSRK2LSrAQcldVuelWaKrmmtm5fG
zBFL4j04uIn3ZhiJjLXwRBubqOF25B6XpnnOcjoGcjqfMBeyfUxh0wsFv/J0/yPXP7U5EqC6ufco
XmA6u+3mopPDY9aOIkiXtgvwYG2uiOLlXt6K6ZNlKQU7UJ8vVjRqi0tL+PUcTMQtqe9yy1DJotV7
+6lhm4zTsC7xPKQnWD/LeekWuEtdG/us7MHE7gRGtARR6aHUQIa3VRe0rKUUWDfhyZA4aF1JxvBk
47bqNXIz+yld5lM0yuLT/Sne2UcoM6FFRe0BmNM2MErLXIHtGEeBkeGOk0+hOA99ioGcVCX/Syoa
MnNYRDBz4iMV7Z3PpSxgqqsNEJHnduQoVOqmGGlyqVVUBo1SQeqcov49VQ9kMwbReFmbHgHpd3YU
8fvvSaZORdR7u6J1JmtL70CVzHtRnRxU2zEU64qvtapliPdk1WUSxeC1FjCvYSr7f+7P9s5TQiZt
oVIO44meweZ2QmI6SeGIEqAt+LK0sRWf5WxpDgRC9kbhpaYVugZK8JBuP7LKp9nG521tsQ3oQlr2
PPhlVkwH5cX9YaimrOUIUqPNFZS0C/daBEjQGNEVBK4p8u9FVB7pMu4kKCBSOc1rz5xS/mbOxCpf
w0sRB1XkGM+VXaNh32oqZnKO4ZfjctSd3/2s30sEFGHFpd/OnjaOXYiZZBwUnVQFid1lH6dsOOq1
7I5CDRO5B2wiCC5uRzFjhLEEbxT1PsWMMbqVDU+kWawehBU7tzV9CXuVsLCJwrezZyWw2wH8oGk0
4urrDkpJvlVaWJloowTQ/fX7e4WlrTKaa6i4yQWiUlGTvAaalhW55DYVqGwsIbsDftPenbXKmYHC
pjNgbt8+s+v7qgboE+hCk95wnCw/QfPtabHT1m2tyfK5UQpPUVCBvf99e7NJ3YHkABw9ZOjN27dI
mP/JKehMZaGBOZfyqpsq9e+hEH77m5EItMlHaGVus+QxsrWJOCoOhFkN/5RGUfNlcftpAo98sGh7
B2xVEyOQXtO3LdIvcQbNjruFj8L9xi8aJ+jULPPMYvnSRd3X+9+1OxiFFGSLSLBlebPvYd/bkpbq
UTD2ont2jDhy8162z9WcAmNhLh7uj7dzztZgxfldwkfpYbNi8aKr2aiVKNfkWLGAdJwfFoilr98X
TB70Cq4pmFrbQCHusnGalSkKeuyX306tofkm3cCnvh2PwJI7mx9Fc5NaOieMKGF9Vv8I/Ew56hDC
oUdLo8XRg0ROs8Q3l75BAVlyDLekxHlp2KRfnHoxD678nf1Pdoyf7tqrIBnfDF5opRJZShYF05g1
qR+OufIxTMak8uVInc/3l24v5+RmhJ3023gL3bvbT5UygUB8bRZBxvqelFkL/VSeMgwtO+k8WGp4
jRXnEzGG7kpG4cBQViLsL9ODo7izZVlVUiK6g5gdbI/ikMU14rxDHmRqKR4KBHKweBfh2cgdkpoh
OYpRdrbsirNb01sCMz7/9rNre+RBDfU8aHNQdkxyaLwTstUdyRvtBGCQzSxwLywkqk7r7/hjJ6n5
0hkStMkgGwfhJuMAVxXO7KlowdnVUSN7bdPm1/uLurN9bwbdvK6qXEo6FpBFMGqT3CCnEkff5EnC
691SwpmwLDbftmkU+zN8tf/uj707sTQzUHdH/5RzevvBIqmQSWuUItBDuX3M9SZ/aMakPsgL96aV
kwklljLcqvZ5OwpwT73CebgI6AwZP9thUa+hYqX/OFWpwagRKDz5/ZgeQcP3Pg7jY8JKcFU0YDfD
sm2BFIZRQVU87U9pY2GoUKvjAVxs5wIAHEKTAZQdLulbslVI4Rv6UVYGslaVsiu1A5HYaEHgcdGO
OdTk3tkt6PJw9EgzVxWJ7VHoCNEQxGe3hKbTX21rbJ9ptwzfWkeJsKjRADR6fSL1CqDIeSqNy/0d
s/O5q4EXMRpIKt6rzfhqC1QaQU66OAIdU1nY89nSMv1KDndkYb1327FjEMkAJA3IZxtb6KGSskNt
xlom+CYLxhU4lDVh891WsBuikLYY7XXgikJDI0m7lUuh2gnla3yIXQlu96vdWrE2+uMX/UZ9/XFB
SFU0lsrELyoTI/8pYZfhZRLaFuFo6Ach3c4dS5RjEFUBoaHhvgkcJcD4JmW2jHCxrnxjKYenrnd6
V7RLdeI5PLoKdgjHfBts45VJQWXV2qysZOAbFnWAS3on7N60iWm8I72o7XNmZbN9jidZWrxWwrEN
4MSSmIGWmc1HdF6TzrN6KZEfljzVrqDpEdJ8/aZD/fS3bgSImy1hU1LtbCLOQKRAi38Zoe482U0/
nDWKdJ//YiRApisZlVdgW1+ZIOSEsWpkQTqnpT/L2Em3JnpzOR6mB3nIHkQQ3Au8Bwek8MvQOZEG
Y47iOg+6LEz+HXHxeN+N2RLi0+2kD8ro6BezqXNcD5McAR67NE5jR5nzINh9eaJJG6C4I8vA84qW
5e3tnCiF5CSllge1poy6B3GvT30wbiuYbVabI9XQveEQrqdezm4DKrhJXsu0H2w5Aultrddlmc7Z
l9k0v6P7qh08rC/vfzqFhO+/E0pi680JGvgNRYgFQ6AKimGGHC4PdZkd4W5ePm6Mwr2/NkiQPdDW
C/uPK4Hy+KgNdkxDAjnez+wT+UrwhvkrODvLlSOzPw1yQVB/f6O+vB5o29P7oZEEToVu0+2wKW91
UicTGoWLmX1EGFiFZ1y2b8xZr8Vl0GJFPd8fcW86VUCda5mTjtOWaWWVDS+7ocfBGAvDpyaQ+1Jl
KQfvy950gohBB37FP6CGePtdWskN1NKmD9o6E9cG89HTnPf2m7i3tTNV0e7jqu75+qNIu56N8jvh
05BbuB0VR7LWUBay2DgpVDcNOXqL00ceRZj5Y4PQ7a+RLumD0jfZGU1C4VYwuYuDJd2bYG45Mom1
i2NvVWwrWx+ZE5o4lH7zSxg54SNBy1H543dF7baETLdwDdq5dAzUSzfnfQXVgnVl5yRpnDVeClX8
qc5HDKcXrW5p/qbCEJ6wEA86J5zRT3Je5uJHI8oIWLrafh3Mqn8rd13e+J1ZD9rFtlqx5v7dYrpL
VOqKi1CcRjNkAm53tjvHOBVJXbUXCfXDU9XaekaeUsffZElYsg8/QlFdZVqAhThKXFpIYVWJ7gqU
ZY+aBGty++LjQWVTn+MzkRu7XWhQLbPiRIChKkmae0yhdOcq1Ub1yVKlHlfZDoIanPwo+wDsOO49
+sfNu9efI1SuqS+rnCPKvLc/AQ1D0eVqBGMiHMSDpuEuOKIcfFDx3LsfIBOwldf/Uhe6HaVni/Vd
plJLtsXizfnUv0sbFXF4IX4kGRCf+x+1d6sToK2GdDyeL6SgC4Rs2G2QJmSFq11qNM2Njch+6EzF
PDgmezcEupzYpKH9slI1br9syFWNw2cBaI+yyu8dA2A9wqzwaiwzWiWnO3Fdirn/cv8LdxjgfCCn
E0VjAiQK9bfj9rNUjXJJmUEY9RR6+Juq3jSF8pMA6PvLwL2dxqI+KxcDV2LHJUPWw1O9LPbbGr0+
ujGFsH/e/017N8aa26z1c/2lt1qOHKTdzEMUtGOs/UiFXbzTh8g6mPCdtYUJQ+QLsHRVcVZvP1zC
FLKNGhoittGFgTWiRIPb2PxsNvKRf8DOBymr7g3vKaEvFZ3bodCgJtaTQE5MpfNJ6TPzOUOn/SAd
3fseQNSkhJCwaZpvBhFapnZpp8UBpKLOB2tAL0Bd6kdjGOXz/QXaOYWAcqlYogUFbHt73ahRWs31
inXRR1lBYn4Z346dGj1by6J+L+TpyPtrfzwSbVZqVfNaP/2PYGSwChT0Ld5oKUMpEVu/b4hxZteB
quVbBH3tg3dzb7lgBtJUIb2DHbHdGZUzoIwRIVbXyD19bGU6iWTpDkbZWy8ybDSQqLAhZ7K5s2ux
KG0J4TKY5ix5VHqz8ktJVTwoYdVBMr/eipvngfdvdVygXAD8cp3fP+avRJQRUxKADVFjzD9TBCe9
nlfoOvVZ71WSnTxZWhi965Jm9F+9U+B7s+vRYUbaYUvTVzqFpqKGQlk6TjydE/0R1PicKn0zVXP4
vWv7Ijk41zubZbV8peGCEhfV4M28mo02I7i8sgnkOT5j7lB2Xq8DsSjSVmrwadbVg5x2Z7/Qr1od
fGn1wa/bXKEpxoXFFFd5sERS6ZlDoV1WJ5rT/anc2S/AlVYG26qRQWH9dhFNyYCSuMR50LQ6BW4R
xUGMaoUHEf5IEGNvKHziCB2R6gIIuXllkb7qHUlO8gBNruX7IM8i9OjHmd9iKHr/3f+snXdvNZei
y0KyCClpM9ZACKUnhkztQR2zZ2Ua58YL81b9GIdqXLgTXnwop5bZ5W+GJe5fX3Uem82a9Ss3uZqB
0Tb2VPRuz+1SuUOUGado0iXDa9AnCWaUgMbr/YH35nYlMlCapF7tbCOYGRLH8JtFNE49zoyJIj4V
mibcfJLVD68fCiriWlZfyYjbkEJKDXVKc4sXoSsMdF2QnXetSs9O+aiBDro/2N4dQ8kVDCQMQMDX
m+05doo25yYuHfJomF/bbCL4TbTWejCzxnhIlkq7KpCHnpMi0Y84wXtHnvo5TCQmlYt78/Rl/ZiJ
alLo5Np5ci4Suz2P3Oy/Fi3GHqiOwqP2594i/jngeiP8caHqIHWxZiTZMGxoNmWNtbRcx/UZqTrx
F5cLcSFddw09S6DJt0NpUltXcYE3Qa+Mv2J9CJ+yNj7KH/6/h795IlYhldX0gUNIen87DHIjMYV4
wD5hFRn6pxwE+lK6ENglaLm9Kp+zJW4tNwzVtPOQrDF6b8A6NRB1mCUYshRF7llKL80Xs7bNypuF
Ib/H+0b7arW5sFyINUmDy0A+Gb6sZ635DhPg5lcKQylxbbtxPonUKIqrYyLqcNHsWhGnNirK1pUQ
6w4yRZE638nTUPaiYhp/mXJh48tS2vI3xSwc1ccHu3o/DGP4IR3MpT2NuVpUvqlOyLo7iRiepMlp
u3PtJNo3u5CmwdfTXtRekWlL7mcI9Th+a9QDpnpyLUmBFC7Lm0nV8FCtxh6o+yiBuPewVU1/Gi0Z
1ocQOh13RmimykWtmhb247xQ1R1QnfPmuEwzrwsla3Jno6Mjv4BanExylqJ9A98Ih8s6s7OKIKOc
fuRoDqJ2zQsKMKUQ05dJTOlnbilreds6Fm0pF6h/ZvyH8OSEEESrRP+0SR2PD3mlO5d8gDLyIKlj
K06EtUriaalsZ6dQzlLzJOcCnfRCF6rGvRZrkldqSfxmAS6Q+ThAtf/j9pjMRzWbYvUkJKmRntIx
KYbPyUy07y+2nhfvlrJuP1ZJbT6jsCdydzHHqXk3m1VUuVljLt9sI3V+juYyn50JNJ3bx8D2rpJi
NtalkOsckcNxGN70aaGmz2M7DqML/VTYPgnWSBKeG6nwl3yAOppiAr5cZRzzhCtkXr0T4v1W5itz
rzdeNZqTcq4oUbXXVB6U3BVZVet+0znxYzGPbe9CBnW+UR4cba+bCuNz7Rht4a7Rs/2sSuMYGJUy
Zi5vp614Mg/NdB2icq5RYrBzPcb0pM0Vt6PQWcPzqcbOz4BH1Q9KGpk4cvFY1K49iO6/WkfpDzdG
Cem7AetNCPz1nMuPVbcYX3opjMBLGknhZX2BrqKZ0qJ2Z1VVxLuBrKp1c9uspS/F1KimJ2BXBxJ+
3x+1BOn7d4VcZYtL6JYMbEpnHh6wv2w+D3NrdK5eddrXqsY3+Yzoqln+6qVBzT0Vi42jOtKLqx1s
EX1Km3YFLEOUXW7vBrzsZh0fvzzAu7TwClVjKttlxNC0cr4PwtJOtj1lXhgWRxSCnXuWhxKxUFBr
KyJ8O3IytUs21sgr1075foqm+UFRw5HEpknP99+v/aGontDKQ6tj67mWDEUhHBmKXDjCZMwLsbhU
hIyzKoVHvk478SIcTR1cCY2uVVjmdj7jaCnb3i7owtZj/d9qb/VT6WnwvP6D0FlaAWiIjMFmvR1F
xIiLAXMnv9AGdnSzTInj2XZifF9VVv+Ps/PqbRtZw/AvIsBebilKsmQ7jtPjGyLZJOy9Dfnrz0Pf
nIgiRDiLXCx2sTsaTvvKW6a3P/8aKSFRMGA0FCjVy9H0ttRGJyfFSOCwPziRNhx7YHniaGqCiK5y
InHS+1zZF7Iitjbo2trx7FN0mcGbV1WhHLvhDDRDfDYavBazVq9lV2XcUy617du1Ymd9QJJ5onA0
UJbS+rkZyW04UWtTFdjwicrptVtxbHDv2PimK6ExhYkZfzHTso0ltaxMRADRFv6T0WXae/Dv/ien
cuz/MopDH6tG+VWTRG2MefUpZ96TRmeSr2khgLk4cU1iD1YFcQdzqzHaNTMkvIykeD9Kxs/b+3OO
KC4iDm4V9grQFuwdoX0v9qegwygbg5WdzUZNv0cA/Y96p+HfWThx+61EGvfYJU3BizeKL+C743J/
+we8hk7LX0AdBA4x/GnA1YuQVTUls0APlk56nMaDN9cs78faaX5Oem7/NkOdl1LO7ER1cxpUP6XS
Jk73EYLz70e91HAqlQJcNru+woxU9nOZNu5Agn37Z14Ft3wnEgYyPrJLpFsWwW2hROEQVF1GNuKL
vaTl2T4ty/5oJNb0oEbGuFVtWdkChNCvNcjZTHDpAYYIMS7fIQPmEpLzxHDKiTaosoOZkm7UrF5L
KcslAPoz4/vonJFyXl4beOKMAHUtGpPq5PeuOgQQHYQ6GIGna23N++hXduESuczkyiqv0J0d4/pF
TeLiWcbi6ZNqRProTSP0xbu+Q0DbzSOjCe80p7I+Z01jDphDlMkLoIH0e6r6QJhGwfz2vVoo036o
tOm/XEhIa5a9r32v0V5VUoz16lr9wgHvWhf8q+if65DC3d5q4JbSdINo7xL+mNTYAOt9r4LAEC4Z
iBXt8B+NHZej2bduUOAI8w6FnORjjUST7yqjPXy9vT+uXhP2B/oQINfngil36uUnzPPQFGGO1H3E
XPfm5LefjUhKTv8wysxynT0cgNct2uiyFeONJafZWU5blUs9kh7rrNrSkLzGRjAZeigotcxWSJAt
LicTxXFqpkBLz5PlR8c09Yc9cY/siSjuWH/F34Wpqj+FURvhQWdML2FtaU/IZm2R3a7u3vmHUJMg
AgTlxyt9+UPMwZ+FDIFERIk+7rEq4mWTGlrVsia8xJbYk7wEG8dhLdCCQQzXlT/wWhZXYjHKzjRj
QqiFBPnvwMj6UywFtuWS0loHXy/0F2hi8aOPPvcW727t1M/OQjPAe0ZhLy5+tlbJISvzs9mNw30t
pz3ILB/jtN7ZUgJeHQqQDxBURsO59vLbxlJJ2jcjmFCMtql3SgFMCzQDRDLZG1HdyjLSS5GRz+MN
ZbTFMpJNBNqIbM95bJziOOpJeS4Ty9wrNAZ3ZRUW97Ll5xuDrswPcBY6U+jSzC2VxfxqrTKJ0Kfs
jB52+6LhV3mM6g76XqRO1ha4T1l5H5D9QI5mboiR2C/OPwU0MomeTVOTPrp1bygns64zt2hSlJOj
UXZB7cf7OunsPwO9M6+MgP0lptzcxXDPjlI+GSeqYe2sDTm5fiVviRqtvPQA4LEj5xGTUVBYvLOz
gJAiBA+KoY6tctfR5EfgLhvje7zPik8YBDXfJmDEB5EgFYXoRjre3b69Vr8RQRTUXOLuK/H5ygb9
UpNynyc1Me/xi3mPaQU6mEMG0wfXk40gam04ym0YdCGxxJW5WJLSrPKJ/nB2Lm1F+mwXDfoDRobO
Z9mn+8kaW7Ex4DXohnIkdyZAF3hi9JgWp7fpy9xJsxboqm+W74AVBfusLUPkl4wk/o5f0XBIq7a0
dlrujJ/8Nu5PUASLjVBlbeOzyETiiMJQOl7c3qqQ0jrTwdxkZhPdZ5AGUcntK7eVssh7+4qSic68
F9AUBP+Xd0iWylNlJ0N2tlOz3VtB5ByRTUnvnDKw7tuptr7fHm9tatT4eZRwAoH3sBhPDUU5DGYH
LTYImxdGMqYdOsf6Z6Pv4UDeHmxt/8ylCDBUiKnQTr+c3GxFHWBrRfA14b2dKMl0VCq1OhaQq3ad
JcJ/mNwM0KDuBxxNW3IpUyVPLH/CNKHkpBwnP//QO0LsI5KfL7dntvYZ/x5pEUYAMlGCiXDojORm
64ESS6h/UX/DXfbNNVqOBNE93dC5dEE76/Ijqg3OMI5C/js2ZeEWQBwf06bFaQoS3Od/mBWCSCDX
aSfTnrkcaqQzhFUvYKlYzttzZHHYvcJOBFVolRzi9mAr8d6MGoeHCiNrbitfDpZQMpOpFsXnLgy6
3WBr431Y2tNGKLK2UKgo8PFAf5HlLkYZGjPSW5CqqEJP2ud4CpO9aI3pUE7NVsp5DUFgpehTgLon
o+axXpwtv0OfkSg2xTK6VYN9rPqmoDga64c+hloOlsfOYEVLMH5dRQXhchZ6Y2GKlmDMKdU51ElY
b4gpv/1DAx2c4wc4mtyslx+6Tx3y7opGYhOkiCaFVnUGZbMFtJv/L4sMiA0K4Q28Hdt12WvDNtyM
RYUzGvxrRGjlJnR1e2xORm+G+9CmfBxVfXNEJmjrCl1b4pl9AJgQtaarrnpmpmCTeGxRDYsj6CTy
eAfnJdmlIikO//Ap5xoU/ME5vF9caI0pMMSaV5iwHxbx2CL52VtbGMzVV5AkeUb+z+USdTEMKtuh
aKw5FfKdbh838UQhVw4/jtoUHwh66VQg39TutWSiojF0DTbLVrFBnVlbUEADBDoGioTUUS63Td0H
ce6rNAJyKg/3g1nRyDAt6X0WFT8HX8g/HPTaXnraDv+wX9GbQ/J7fjLA/F0OrPq2KWlOmZ6F3JuP
VjtEX2c28MbDO3/D5X6FGMciUgme68KXo2D7oOZJmWVnK7KC/7JOBN8cqeVgCgja4GmE64hky/d9
bavOUF4yT0TMiHEuB211nHTsFkUnIzPkx0wZs9L1HavVXfBJ6s/bm3VeoKsZAqGZHXlJAZd6WGbd
2JOcMRg/BlatFg3lkWzGJzauQ/2Y+4DyN5ZudUiH9HpW5Zx37+X8wjINkOPkqqGXpH+oFOlXIlLn
D45cIWlv19dvbSpy4zp/jbe42urQV3tn7n63qdKnbq62409nUuONvbLyVIF4pSiBihkbc/kuGrIG
sTHUEpQuCulRqmAq0799e/CCZACUdtBIBL7LTr5sJTVHmcgMO+AXzUjw77U7cwfYsXj7mwiwivsL
PiNA+iVUTvbJW+IWVceuy4ovbWFTG8oLqHjpaP7D+4s4AOU3LHGRg1mWAnpa6VqXUu6yUSP4WFqJ
8RTGpe9Zorfubu/3tWuTsXB8I2Pl1rzih/EE0vPFDq4P1b6/Q6OJ8tsoxaZnRqmpeJJpRtBS8s5U
3ZBrJXarwMgbL8O3bauVv1YBQoZhLnlShyCDWtxi+Gzkktmgp2Y0egclZFS7P1lSFj9ruSofRKz4
ByVtKuj7OKjtIU/2J1XLO8XF0k7b2L8r1w7eDQB6gGkB0Fp+mLGpS1tSiItVMwy+dvWo7IyhqM9p
Goz724uwNdT87/9CFBS4HfeTA1AqHP1oV3Rd5SFXlb2TtGwrWVy5waEcWohPkF7PkeTlUI2GJ3Az
x+BhogBXsmAoiDCOTo5ok2MFYO1uDN+MYgCYTSOPhgJIY0iW6uWYQo2qNs5rWojCx3/ND4xPpIry
lhrw9T3KMPDRidkIkMG+Xw6jhYFlTA7lw763x30URNpjM0i550u5+RA1zZaEwNp4JPqzHj6bFqDb
5XhqUhXapFDpiUKIW5C3/Ed1CJN3qtabQJdwprm9S65jCwBgVDG4TWns0T68HC/R6W+NIUgzU2rj
X21cdf7OamXjaPuCujkKnyfDoF0S2fgsbrxR15c5Y+PANkNYiRuWl3luCqdtKtixjd9bHztJSd61
slJtzPD6HICTpXJA2YxgGAWwyxlGOqUDEymG80Cm8R9Kvf4h6ULxqMnJhjzd2nzQtaG3PMvryEvB
NiAc8Iw18HQFvkWnRgjlIRLlFpZ0bYf8PcriXOt+GGajmrMjjVZ+H6hjcijDcTyYSvddgplwvL1B
1oaDNjN375B6xWrt8vPFHTEvMT8ix2PZ7vJBsmIXO4ngPjK75ohvnvZ8e8C5pHMZLM36v/NdIiNX
eoWQNxtN8QeokudaqYRrhhboGtQTEPkT/kcJcoU7KmN1Rm5NP5apsakdvdLE4wfMiiF0xuhbLmG0
AlO9joQlOw/x2IINsQij3BZncGXX0xf5VFaJwlUqg0TR/O6ciE56AL6OXRR+kF9hIJs/UFhNatcW
WZwhsOT3GxttJb/lJxKjgAcyZirVYlFsNTHw9tPh+YEF+RAkRXIY6t7/hORX/4B/9HQHxAtD6zQv
3CqzZRfJZm0X9I39mBZWuHHCXu3Mlkv2+jvmYugsW3q5RwwZNFTU9nBt4fPnbmdmfr2LE00/D9lg
124XGnnk4X+YjQdpKMrCswUCoG6kaKm9A9akZ67t16a9g06OC7Uv1V3jJgBqPlVYpb+zaMtpuywH
JrArVFOMrpVNYLGi0KbSL9palTemtLYJ59VHEpVtSOHsckZhZYdF5JjZ2aF0sNcpJh06BIfgb9r1
o+oj9uOk6MaN5ZAjyVpvSduuHDqDCoFKkAtgFvGVy+Ex6HXwUlfzs93X0tMg9+1BMVLjWBejs6M2
tKX+eO2kCBqAMjrV9Lm9QPngckBOnJQHAe41OVn9KaNSuPcD/QHN0L2gbHJ0Enu6h8BdHbpxGu7z
xkaz2OrhYu7kSo3fd6Vcfwx9ewvSfrUOc+mZ8rpGS5cNvxS2KnIzfbWiOWE3+62q9ew9/Hhzbsga
d3VZZ0/aVIMTk6d0RmwZp9tX0VVcQ+eKihgpKYBXnuT5wv8rhCqL3sRLRJgnR4LTVYAse6Kr1D/y
GcUhU3Eopay6RZ1+xSdfnCYUtWe+J64XSEewMJejCtuZ7FiOnZOjo0v4wHMD2awZEj251w3hfEGP
2kYFKu0i16zt6n3PxzddPO7j0EvQyXtiX8nSne+M9BQnPwk+5mznd7KJcOqkN9M9QYa6FWVf7Vh+
NGLgr8SfV8b95Y+mhC1EWkj2qa/CrzFGb0fdCpJDA3ll1zZ6tb+9MivDUY8Am0uSwXZdZtSY8zV+
CJb6hJyj+OBbTbOjd4xb+BhIP+2q/nR7uOuNAI9qxrASmPEWLl922wrkXsck9lRouUarK/G7B61X
v0mpr7/PULW8Ayvabry88zov9gGHEpmWOW2b5d0uPynq51U/u0ecwFyNJ1uv7J0+ops3DMj23Z7f
VeSCOwi9HjoRc9hCTH05VN8VIvAbwZYzUajzbOQagzsdeMiv2+NcLxtmqDq4YwBkfNAlbaQ3OE1U
sqxTNaS2F+updLI6UE7+FEWHtqyUjW1yfX2Qa802SLShqRgst0mrDnaVqY19MrqgfnaSor2rgFrc
BUZZnBXh9K5kFcU7WyCGPmrZVmH9etug44E4Ho1pKt78zeVnrfTUkadWsU6ZJvtP6DGk32lodoxq
5MYLkn08245VBd7tr3y9cV7lQ3B7ge2GXol2OWxXt8jKU4E/hZY0HZOqB1kN8OTAFnszNWaeFhAR
OGIk2FdFhSALkPHUeoljL38Gwq2ehki2DtjE515fivTL7Zmt7B8KCpx54MMIky055Mh/ZgXdNI6E
WQ+ZCy+s+T7YSfROFBlK/cO4BRddHxA2I31B8pRlZDM2MO0oGDgne8jtj1JVym6MiOo3gOn0fZT6
z+35rWwYtBtkdNiRW7vuQXbYFJPSKs7JnxO/AVrquzHplCdNsiq3dpTuNMlad7g96FUKCDaE46HQ
A5pp3cYik4aoAnBlqp1Tm+lOcAywQitdJ5sBIRP4o+SEyqP0YqS58qPI6nbLMfj67mH4uUCDKBXk
yeXdg8poN5gmV3nNpA+jrSV3PpPcqLStjYIWIJngLOV9xc6xY03r/NZ2TlVd6V8r1DHPRRRslSdX
Th45O5R8E/QUStrzdvorYLBrXQ+oz6OHNjrNvnJKZAZ9TXYpG2w9uCsTuhhqcbdkQSMCR4LSakU5
/QCpUfddmWyF9quj6Ox9VHvmdGOxN4KCba8HaMVa7VR5SjeqJ62zfe/2DlwdZSakkD2gwbOkR4qw
dAZJQVrTqrPppIgENH0wbbkNri2OMYOgCCl55ZawRyVQlKyqUYPU4vzL1PrpMauVaFdZ5rCRPfDE
sNCXbzeRO9QzCAEQEMEkXW4ENcPtW0RYFzeDbT1ZRRV86xG6eFImOYzdTkuQIIrySBfuUGSosIEY
UdMveW/APvf7zjwXYxgCb9aH6A7lDywZdGqXT6GUxn8SNYAlwpEG9TxzzZLHyERezAvjTv5PLkKz
cyFzqB+s1gJDn1P9ww4y7vXH0M7S0c10qqxuQkiLmbKEAYgF+DjaOW3Uq4dUaSv1E0F5JrsGCjr9
Hn1yi0AzzeTYKypsBHcYsNI8Ha3CfG9OSS6TBUlWupcGnZfN6RT7l24ncgm/IeC9SWqhv7fHjmyp
CSZncsOhmsZ3BLnGvdHUSEr2wpZ/FMKJ/4ShZj3DBQ58b5AQpHfNXil/63Waf0hTNOmOObf/E8JG
fuENpgUyU+6kRNv12MJ8jaW8eGn6LnN2g2Fktpf2pT/gW2mFnxIb7o3XQtDba749dHd+J8xHnNnz
/tmcbO1jaTiCVL3xtW9xC1XDDWtthvSEibQfOk0Erolao3RIlKh6yMTQRLshkZKXCFmr6C5HHEy4
VqPUzgGT6jDf2Y5UAS/FmNSAJiMQROtUo3rCBU2pPF+0arnT06zST1MTZL8mPOy/FqjHV/g0hjBh
pGjqKtdoWtt0zSTsJQ8emNXt4oK/XFsyyieqelLiVT7UYs8kdpNZKVOiUNHyCr8bayBS3mCN2r2V
WaJ+lEBHNc9NoMm/82JStF1SoY/p9lU1Ve9VP0mOsVngwREACZNcoDD1fyWL3e+GKfHjXdXkUEt0
WxTPkyUGyzVip6rvJFWt/sDcT8NTzZCshwrnxjUiO3bem3Gpyk99b1LGITtpHrhwkRwAKFeCbLVS
6wcWKmECl6rP4g8+9NNiQ9th9RTSAkMlGB2uK4MKM6oUGQ5adB7bYLhXtMbfG2Zeb2SJa/cKkAZc
MNU5W1uSdUcufIGXCZoo3RB5kIAm2sFd7NX+sGWsszYUxhewSSh4ow00T/iv9wUjP9Q2oxTp7knC
M4j0AwxFlBxJhZoNhvfKUACuKMMREKzU9GW1KQYjrqSTH7faLq7q7FBWZvCgtb2zhYtYibIgCcz1
NlARSKIvptUaJt5pIJ7xgdC7vTnKyd4ojPSHlAXpw4D3X/3mfGd+zwAEow5O/3fZd0vhx6pFn/un
yWqEl+HK4FUcszeX6QiyTdSTqCC9KrEu5wWUOMUilaCDcMpLq87ZOTXG4DbSEO6gGkDolMD6zxwz
zXOmsfsVTGZ+N5Rqt2vror+7/cquBJc8RTRpyQ7mEGVe8b82z6wLpoVTYJ8as0RePnBC0OuVjFaN
Xbzoo2kcicW2cBor24jqMBjSV51wyhqXg/rcQ1MK2PjUUVH1fNRsDv0U0P7uJGvjtF/vIjbQ3G+k
mcEHX/Jax8muCxw+1JMSBGnnhoHwoy+1DE14yMMm+lEM/pYMwvXs6EfCOaQ4jmQ2na/L2QU5vFPR
9MopEoPt1UhE7n0VTHecV713e/XmvXIZURCAQdcgFJtBTa9dzr9Wz7eBf+rYLJzIVIzvfeC3XwiT
3zwKVGtQNbPAAtIKV2azZThJ4Grwh8QLLXkXo2f3YkWGs3/jXOZRSDgAts0CZ/biXGR9IvmWZCbn
nlgSUGDdncnh07fud0Z5VQbkKbQUFIQuF8fOGBj6BO2lKtoJX6SoAXb6Po1qCKhTY+774s3g8HlI
A4SuTTALhWIR9lkFBXC6dWBIs2E4tBFS8GVThx6l3vpkTVbk9Xo8bkSbNEWWe4PtR1GFngB3KPS/
RcJfomk92hUtrljv7WqPbbZ5UOXAN3dtiHSFO4rS+pPkrUIAk7ax7cp6ZtkHrfDLeIcFiPVZpbMZ
eBQ4I98TQwCzlmBdEEYUVuEmmtpUXthh5Y4db6E+RYgMCMylC6JYNJL15CA1g/HeqXFdPqb52L6k
ANZ/K3GSfTGcMVCPDj0K5yQHWJA8aLxh+i6jL0+84Aj1l9nWRnPA/2L4ZqEaOd6ViARZe59q5/cc
B6QI9nbaTIdWS9PDpAw9jdG6MKzTTNMvD4oTj7Zn9tS376WuIRIL0N7RPUNPI2cnS0OHXEfTyv4+
LARAaYUI+CWDOl3gcZFVsUsnSDO8yJZa1a11p/7YNNC+iaTsGrmIIbYUorfe7A+NFrbwm62+Dl1J
tIXvSo45qq6eBonyXWSFWUABaFJoOokW/zSiOvJ3BDnJfwGNQf2QR47zDdIXDB4nyNP7RnH8+lgT
yBW7VDebkOq63v5MMsVPD9Cy2w9KUnYxVhVRIdwc/mHqFlqnPQzTNEz3WumEwaOTSHa/82nvfjOG
yCRWDy00uDMnme5DeRxSz0bbpt31co0dvd75xa8WU148DQv0Ej0l8hMJtrpWPthOmvQ71HZG3Y1F
oP2e0ix7SdpWu8cZpRj2ahqIxrWsOKju4qSR73AelVu3czLQHEMu/VJNdCBtpTZexsGR7pJeTX92
dVN9q/OmdWB+fEBIqOj8SL9Lfc352E1lF+0HoYzxfn4e4W+bWZy74RT3v1n06jHWukl5j9OBae5t
te/SZyzAcHLtIbrWXqVK46c+EnCtsrTvj1I8Rtpe97MWdYoycp5QfZIqWPhDZO1ac2r3ma3G4Snv
NL/YAQ4rX9IUarirR7XRHhpnkpM7y/T134UoncqjciFliHhwGXppN2XPcOgN/1DJQZnvVEBkkZc3
XcAWkCVRj+6giOaDj5jBbIBeaNWDHJAcuW3eGJY3yL6WuHguQr0Xk9TemX06OXc0ZFCxFLjgPlVS
qHMazOHDVPjOY1Po8scxpM17VwZtGrlZb6af6USmI6upB/W+am07ODaW1rxA6oHWVsJc7X8E6jQo
XuZUCtlVMhrVMYygRWRRUyfu1FZFuAsVuxw8u+yzOxEpZe3xPKsfWiU0pneOJJrvdWE6Py1MGaR7
MfVyex+GASmUFETF/RCaob0P2njIAT9rqeJCBWmf6kRLoa1CppeOo4TAFmxP3/mM85wYPiJ9x6dU
Y3Y455Pn/6kgpmw/ohIbNc+TmjfBrksBz51ZFRVCwdR+9REuM456PpWfyqKuprc+qa+3NdcmoTue
bUuGcV4Wr2rZUAVF43/p1ER/Jqfbkuq6ihHmUagFUHyiJMT7ffkM9YoW4XscQKQQVbajVarsIOhX
Hzq96I+339WrSt7rUJgpos2kY1W3eAeIDHh10Vg+c932kTt0JU4odQKoEQkG321xuwH+VKSHRIuC
b7fHvoou57FpkpH/EDwDULicZhFRwms6UFY4a1m7pmwtauu62KdWi+SCiBJpxwUpv9wedeXjzvBG
0DkU2We59stRsyxEjWOYNTLKyH5IcdB2K0uKX1BJ3Srmrw2FXSVsdJIiijuLjxtKdpuL+eNOk57s
+hEZbkXLcq/Dr+KtxUq2C2V1kM0kEGBJFltGs/1GFykOGGquPEV9ndzXyDJsZCer8wHciBYoGmj6
skRltFCJiCjQDGhCH3s6P3BRNg4/tZ2oNwDMa0PRO6Nhh9rMHJNdrpKfIEqPITxKCK0aP44iNZ79
bBqE2yZiiDZyu6s0gGAICAKsJaxamdvcE/orUDZRiO/yWbUOXyZoaYEc93vboL8UVbnuOlQmNga8
nh2MTpoOM+Eb1OhSCnmQw8kIW8QXgpid3kqydo/q7LQLELfY2Bgrc5s7nsBSSXJoESzmZvW+BP8X
U78sqLK7KsmTfZ227bEq5HKHJMtmL3qOkS+yDhoCBLPAs6nNzrfX5ccEU2KYbTQkZ72N0tGrkHaU
sOfW0udMiqf6t6okxEIVbqoInbTJ9NGWRPdpHGOkfgyOy11nzabUtw/9fKiXPwpn+bmhB6oLXP7l
j/L1MOtDHedkKbUbfO4U/7nxu+7Dv4wy++9yBuFdLjato9XkQolNCbdTS09C8/sdsUn/662jzO6p
cy2CjJz2y+Kow4rVnGBAClQ1E3k3aGF00JR6ixJyvUVJGugqzcwMhlpyb0YzmQpq9zFGu9JL0uSZ
J6RMPSHSOWx8tauOK8QTSt9zLR+LLAoNl2sDeqSg4jYG56Y0u98BmMPJLUSt0EtSgZK5c10y+OSE
VtJ4yAVNwiMAM7dAa9c7BJcd0ECgbOlok2te/gql1yqYfHmAM605IuQUBgddKt5Md+FwMF0eBQxp
me781f+6afquMroyRzVPN4rpwa/GX6k14lkfaW/2CudTAvrBFQnkD1qEi12ix8PUoFeaICUPgbrP
KT/D45NcNSy3oEArC0iHXifjoRA318cuJ9WCa5NRxiaGKJCqDDp4jw5s20OK4OjXojDNz0y5P5VR
APFYAo+3UcW5ltef5+rwE2Z8B6CLxVz7ni1UlLyzY2tV4pjlkYn4wYizsZcrXWm4llpO1XONU+Jv
uy2VxGsd+im4m/rIM6SJjb5IG5qWGyiS8WZOOz+O/N4GUEDBkqLe5ddB8MvRGoPKhR7EyrmcTP1I
y0E6FnicbtxyawEVVwJ/ELJA6npx9aJuNXJvsBCYD4uDnSnpOzNH63IYALm4oU+fo2imLdDJ2vIj
F2zOfCeO8JKM0+JmgPI8DgJYxRt7JCaAEA2VedTIxo8t3c3PyH9Pu2QIj0q45Vw1L+3lxU7gqlKq
gUxCRPfqc/rXgbK0AZvQkmiukoziM+hQyQ1iqXX9TEsSFwMheaPIvfaNmSpxCQCbGaJxuZxYncq+
1MJTEIbhf+nDQNphGuS7STtkj10ZT3PVo9yo16xcxhBy/j/o4vlCmIC6WBwRSKLafjSQSr8fqplF
X22KxK/cgwTHyDXNjwwQ7zlh+OuDAu6uOhtW87kXKqUQSv1Psp9shXdraQflLrrq8KkQiFpMSAs7
OOI+E6IFqH7A6zc7NL2R79AP0xVu/8w8xuHwTVKafygkoss+44lkg+BkSQ9vp0IQDNIPiZEsuHcG
ERo7Ky7trSVb+Y48JDydvFckOEuGLEAM0ZqI3kGfjhT8YdPgKYVZurExVr4j4SqRJH0QrvolXEix
E1MdMkk6qV2W72jNOth9KxNllEp9Z5exugt7Gcg3gLG3B+gkhtwx4B2hji4PnmqEch8hfnyOAh8N
O0Py9wiY2F4XTOHGkVv5lHOTn5yDJYNMs3g0A60fVG40PGBRMnhfD5byAx3xeGOUlYNNmRwtVNjn
c5l5cbCnqIo6qfODc2HjM7lXqkD9rfZhTxjS2I0FYj4OolPTy0b59rRqtmPggSBMJ61aBEBp3teF
rQIBaQcKSE6Y1F40TqUncik83Y4dVy4SWJPc0bzSSEIsV21QmigFvobQehlhg0qgnQNNDKIDtkfq
P0wL5BVS8lzLIOAXD1/SJzgV+FaAzGHQ4byShubdCDGVRnKUD1vsxbWZEYIgrwIYmUrGYvmG2nBq
KWqic1Lx4lkINnlD5RueHUlbXbG1/UicQfEAVzCYoIu03laV1k7ViXQx94NHKm7jUdKGP7dX6poQ
x6Gitcl+AN81m+VeXsSFUxuDSSiDumlY7mMtqZ+RkMKSvR60vYjbyqMjgjtpLJl7PxoMJDvHN+Nf
+A2zUgLXF5cLUcXlbwgjq4tln3B1kLPqlGqVctQG1NaroBk3dsvaRyVMmm8zhRB8maENUuTIcY7K
apKG7Z0t4vEoEjva4JyuflXON8hDGn9UKxbbhCYMXWKoBWe5VFQvLFTrUEzZ5Frwz3ed3KXegMLY
rkCVhgiyy54rX38zvWj+qlxjJMiIWV6pFEfj2KeBXEYQbYviEFEjAGdZDC5Yl3Tjq66dCkpPdAFR
5AfMtthEIbbOZdfUGJSLoP7RdKOFKJioX8Zmsw+4OtQcNgCcnQ/G4lRUlhbqBsTzM2z3eK8ik+Zp
IoIcHWlbaNVrfiZ6Kzw6s1MaQRgeAJf7cpYb05xUyc7YkE1enojQFZmc7yotHzwrFxqVYkN2Lfow
7/yog7JJ9edoTuil3D6lK+En9RvAiFymCv2SxdVtG0EgtRqSN6Fmh27jj8VZrWPpyCNsf8yMYPRu
j7fykRmPpjXuMhRtl7A3WeriQJUZryunDGc2W20fNDKY92C4/I29s/IgImozVzJmNPmVbH6vlwNE
hpkumZnAHg2ScQ/hAidHzyDJ+Ad6Eh/RxbU+3p7jSkwDDhlykIOcFJW5xZ6VjUIr0ZyFCVy28T70
Q9+LNTl90vpGRho3bujkdPJTnmbD22OauSvPJYBdN5C/Rf4kskyCs2CgmtAOwjOCMPRwVEz3Itt0
FV67iGggzEI+3AGEwnNW9Vec3Zgjwl8pXuS0RPXKtSJT7EtVEYc4N00I/5oKccYsrDNaIypKLqLq
zPvK0bqvb/7aBI5c8cjuzIZei2NbSkYUpKqUnB2/qx9DKWl2lLBsj3wGgowWSB9krF88IWCn3R55
5cZnZAYmNyaOXJYNimTSxtIk0wgz1XkkMNMf2zKO9v8wCmR58OO8LFxOl98Zz9HeEnTRzq0oTc9R
ptSzZBirt0dZOZdkZ/8fZbFn8yCteCipsqo0hj4pcjcc1GD0H+hHb+nMrhwPUt15Pq8MyyXRC9xr
WDZzApoMQ/YDzm/wWYXUA7FRnU56nMOMbxUjp9Npdvnn29Ncue4uxl5sWlUb+1omHTzrSZbvkfGy
aEzRCpg1BNyIWW9skbWLHigs9A8yd7i4S+3looqbsZEQoQIOGoS03YP0FLeJ/ZWCDyaCQ4f8ldu0
Ye3Jox8wcyfVHoygmB6hyWRbUJe1VUbXBbkjula83fPn+evMxvpEloKj35nIoFRdiz7kI/YKdenq
2tB9uv2tVwcDGD5zF/Trp0Xx6Y9VtjwXk6vw+9i01a6l5/7Yd412vD3UqzLboopCYYoiL2UjjXtg
cfFJaGDFPpz182BPlgS8srTqPd7OunMQdMmjnVZncbeDEgNUQs0t86ef6yiUxrUmv7QTBrOEUsUI
Bs9Qkk9NJvhPEGkwcXmQ+oZaXBrw960xGrDOBt5tK8ts1G86RIbw4R7jfueEjhR52KbEXDtFpv3G
E3iID7Lho6QetTbN99uTXtvLoMxAXFMwo1uxuBgoTgrNAWiBnlL5ktPdPIQxqt6QTyMvVcSbUW1o
aKAew2uKMyMYh8XeoXxdAQce6Z1FTnkOdb3ZxZYueWFgGhv10LUbAsjnq0ULIckSXaqGlT+EGgbL
Wg3eA3yuHz4PUoGWfdgBwhmsgFZLHZm+8EDFJW+/I8gWaOzSUXtlZ1weEhASozCQdzzL0WQCHqp+
yyPyQ4Zads+xxereXsaVY4JsLwkKQQp3or6IwJRBs8cUvPe5r/v2vWN0+p8qGKrvZS91/+PsPHbj
RrYw/EQEmMOW7ETJsmXJ6XpD2OMxcy7Gp78ftXKziSY8m9l4oOpipRP+sPdibY7FY82DRd8Yc7DV
1Iw5jbBIQrHGMsZ3RWAavgJs0u8M1MX/flqcekpVmOwsLPrroYoAEyViMh5H0UfvZ2mYT2aY958S
qVZ3Tv/GO7zoTsNXZUqQV1cHIS0GUy4DurrZaCTPI0jsCxCU/7BOS3RBzoy8EA3/1RUD/qkDLw+9
AdnV+gjPazo6CFR+iNrh+f6n29j+/HlKfIt6y9KGu/50kp0GbYPWO+ItKkrIYFvP9mimZ7wdShwY
89zTunDEzA4Pufsjb1wpS9uTZj8ZO2nzKi3pLNEEuVpiSdYn+THhe7h1mg7nRITChYu+p2G7sXIU
jRAz1XmRQKOsYje6xRNmT8DIO1MPj2UZzN+A2juv92e1setx0YWehOjQUhNe3Vz4KUYzqL/4IZhh
7SW9OrxIQ9OdEerdC/23hlryKFYNAswN8EWijEhGJVNvaMzyUMdhc4I5krkpJP+dtVr22+rJoxO3
vK5IbCHGuvp2OFQOk6wGuLroiTScTaHV31QJBSzPKYP4lI9J/hHyaRX+/cHm7ljaVDQ2oc6uQqh6
UKw5TGzGjYDSUaIb/5cH4/susOqXv183wNugJ5aWkG2vThx9W8DFhhE/WFKYIGgY6h7qpLo3KeVe
kL218bn030ajZrUuQ4vhrWUwxQgHTblnwqD9kQWZ7BlOOL2zauor96f2VkxYrx4lBjDy9Hy4Cldz
w4PMBA2JfJA1RMY3bSrUrzVY048yONCvRpVHn8asxtQntpqoR7k9UH+XoA9ebZg2sid3ljR5vMeY
XFp9XfijQ6/btVvs9gYcRMWpS6z+R2+0dkWrsB4hP41GnR8atTQe9bnQ/1q0gH4wctcLPIG6EBf/
9Z0Fab3Xkc9JHorO7mkOS/mvSq3in6WVNL2nz7pNeahRx8PMQn/WBrudz/c/6dZdggklwGd0A/k1
y9H8I7ZtDXu0mtqC7z8b5VfNBHNWpuG4g0bZOnXcUwtAgv43phLXo8AaEr2xICSkZiqA9sXteYzz
z44z1hfgtY3n4LZ8uT+zrUsF8jgYBpjx1NxW99eMSEMb6ECJekv6CQdJearSJLqomeh2KiZbx4B7
Cx0GuPcAGVYvjx62tT72C9amls3vKcbf+C45QMarVq1fAznO9siWt7IuLBW7A0M+Xlbg96vHG7Vs
FcZ6Q7RlJNYXut8FmCxEt4ODofTFv9hSlQZobCn50E6i+JmHM8+hLlTtfylgwtmlrZRnO1fc1gP8
ps8P9MBWgB1dL3LkYLFiGosNedRUHziok+fEOGdVkq27cjWIL1orTccs40TdX+rb7bWoYCwhPYk+
MpSrpW41GEhlyfshnCE7Yis9AH62x6ONY6w3dph01rkR7ezp2+kyKIhb1D7AWAFCuJ7uXJPGJAlG
pFIgiosq6T8HM9W9bA5VbJsy40MblMZBxc9zp1y1gXtgZHQYqIACLiTgvh7ZngytiQdcYPSySr/R
Os0Md4jnGcYk5ghH6NNws5MmRShBONLAbWg4X4K2Ld/XOFSpbkvgp3ptn0V7D8LtbcIvg98CmYm0
5wYEppRjKWUdyaucd+Ki9cjomg0sxfvLfXuyqSsQToJFJFZQ1nbPVpHQLy6Jt5wgNx56KbUjr8pi
SXU73cn3PHe21pkCEqBoqhELPPf6a3dKHtudxB2dRrH0mGcUmB05G49kO/I5l7Xp1IWl/qijA3T8
D/Ok07TI+1B/WSOkYGrAhezAYgHkAEHfw0Zpat4xSUGs6f5QW5MEB0VzHDlLFBOWf//jGai1Nsnh
VhLshVHuR3AmYq8IHEk/2JlUcJ1Ngf2lDtrqMZnRed25OW4vUJSX4dihCaiS3mir4ChMQjPRWcGH
Wptab8ri9KMVWpE7l0Ny1tU02nn03hAx13EEFRYkLzg91iKdszq74ISmuC4Xl+deS55iVQwl1OCq
EHATGvTisVfMGxYXMoI3l3aFyxwdzR9W6rT20bK7sfRhNUzNC1J3kCxmzYZPGw3x8L7XZmF/7eNB
EkeKZkn+NFtqyQXUAU05UE8xpEtjpmNwFvMQp0vvQHEOkY5v3mmsnVY75j0wUfRfg6J1yaU7zZ1F
Xz8NZp8InLQCE7kwVQke87QHnV/as/nV5GeFrhzVxcIwKfWnoOoi2QNa2lcoCojyJbNiJDWHUdLK
o1PWeXxsZigFrpU1FM1CHkYsMPSsX5A7GgJlPeUwiUnHJTwViEkYknWTNnrGZPY/DYCr6mEwRosO
aNNnHPLYniyvaGc8aFVDNJAGW4mezIx1OESGsU9Nt5qNXj1kbWDaJ7WLI8XNKjkfOb+RXj1ICX7q
pw71/PpCIKd9zotK7p5yGBLVoeZ1fZZBAMRuF5h9dJjFoGg7cfPGJqQZzyEAJsoDpq+OwFhhqqJW
PF8phm9uTrfFm+pBf5/wu3+ZodV/un/kNoqcKEyARgcIT+xM5+r6zOVtHMQ5+PoHPai13pXL1jag
fqjNL3ZA9QHOWfK5jDvjYkTTuwHVXN7yQvXbqG39+z9l4/1cqo0EoPQMURFbFThypZyFVMfJQ1Z2
quTpzrscac7MDeRQ+9UXcvuS93a1835u3eIGh50Yhq4eF8/19DskNniUgT9MSagdqPNgH0k8fq4H
IXbig82hePbww4DtQNXjeij0/o06NjPgD86cn3gwGg/Zm+CxLeWdRd3YREuNfrFuBJTA17weyUBD
YM7jnj4zih6a2zVm8kLWZ57FaIufRi3vcQ22XlycId4MrsE33ahTW3M/lHUNcT23CsOVgrDGelPi
6tp5IbZmtghv0DHlfYDsfT0z2exM+jb4oM9y0ngD7fFDp9TCRcO2J5uaxp03YWvNYKfwEa2lv7JO
1MdAR1DdxuZIk+fqjN9VfSjTvn3p6DUf72//zaFoRZE0A8q/kXEMedh7uYiSB1Pu+scQ2f8HpdLa
4zSZ+n/YiTRyuWDQ6lNumpzFBBQyS0a+YlHoR6lNdfSMo+YY6RAQ/n5WLBPYzCUUI1+4XjBhmqMW
VcheT/mIXqI0jMkFNbcgIOHN98yzlj+2elBBOL9tQGo4yBtcD1ZlJWqpMkFSPurxT5pV9THVldp2
G2PEjZyae0CXxoTTCl3UMT+HUufsBZ9btxidjEWrfbnJ1gD5WFcmtEcWG0jNTj1tduzOBfrcuYmw
q7NAcvw9dZ09rMzmNb6ceRBqiyziuk5myQ1PIE/5AyVWi/JYUUvvJWdAA7eK6uwdcjh2/hKCQWsw
AABf6ilSXn3OZTkn1ImRzdlZ942DCoKfxIDMEJDJmtw+KjkM1LhE7nws0SNEJdNtklJ1jahJj6YI
9jgWGy1thDOIHWneUyK/bXHwSBKnE71FaqK6YnLGS93NtptUkXWwGxE8hqBCntJ5TmgxdcHDbOMr
eX+zb1yDND54upZduBTarvef0htynNs83kmWdRcrMOKPTq4Hp/ujbE4VqBKNI3IvOmarh6Sh69pC
P8dsxRb9qZPQKrUdaIp4oBiPbW8Xvjb0vUshujmlYv6i01DbiV03LisAYobCYQPQRKB1PVNkBMvS
Qm/jYZzG8IC1JTeIkc4e9ud75batA8VkHe5fMhCqVNdDjapJGDBXDGW0EhzUKOsf6bl0z2YXd2eS
3eYLWf24d0duDEvdWeMgI81AG3g1w1AI6nLUUX2lGLEtLGc7wgASjdNTQ/mh8GB8IyXUVjZSjvfX
d2Nk8jt6WCQFFiXGVUhSWWFr9iJ1fN0Q1kmtisJ3Bms8SzpU1gTJHyxoir1azsbWXaghlN7oIIC7
Wc7zH6mXhlCLFRUMGuP4cAIakx3NnhrC/altbBsb6DrMEKqmXNDLv/8xClBum+4VYtOJYsFRqpPw
0OjaqYVq/PdHkQPC5+PU0yle63iE8xyBX+TqqUBBuKPWqM8iTNSdUTbmA/gZaAf7E7uTNfcDadfA
CmQRPgQkZacSQv3nIbUMN7LmPWW/jVMP6BNGFMRRKona2iaHkC4Degba2iywPS2cYJ64xBXlZ6vm
c+0lilOLY1XNwWu8yBZ4RdL2HxzRaL/ur+H2D1kk8OhbsIproJJdg0vuuIMekA8IcHkqY69p6GG7
1H4CyHatcmqjavLUWJ0OeTyqrhro5r/3f8Xtl+drcCVQViUW5Ca63klTXRoVDrmS38nVfAj5PUg0
2aZXI6W1s2k3J6xwLnhf2Eu869djVWWuR31oSH6K+jeXQFgnmhuXGnatGW30C4x3VZzLSJYS1wp6
IzoBvmse6saGiHd/2hvvPJhDYillERjmmV9dDgznpMIwQppUbQR8uqzM1wSZtfd5WPX/JJIWX+jx
6C9T1kx+V6I7fcS1U9fcYo5Qx7r/a27jresfs1qESpFJUmfIc2ohFy8ROSZ0H2Wy3tVJNXjZpNiI
I8FvcuzwuUKRa+f0bS4MuRswzEW+8IZYWbeV1vUIzz0k5B8H4rEUxXcQyj+xWCCuydLKeT/1ZXBC
Sm/Rl5OcB76FVBzvf4bbuxNrR3CnVN4XAe61B0KisxlDswsfUsMSl9wwJ8mbs7jtdsa5jakYZxHn
AyFID2MdXpTCciJpUGB16CNMIysBAWmU3Wk2zMhFjkz6eH9eW2dMQ4mGKr6jL2LC1/s+Qtdn1p2R
2y2vpEM7VuO5mfvOnVLN2eE/bA1lkNGBogCzT/H2eqjC7sPCHrhTEkOK3ZDu2SG0Z/TxCnQjdkLT
zbH4jouaFlXiNZDCSowiL4o0fBBJ1MIhB35otPIIiMvY62ttDkUlkwLfgglY14iLlE79GJnIzWZy
9BGdE/1zbg79+zLPnW/3F2trE4LJJUjigaBfvroY2kDCA95Mwoda74ejXgXSyUqzfCf2fFuI6xSL
w4a+PIJL/Jf39XqhtDw0ymCYAt+JuzE+WbEui6cpmpTwWRhK9zVu0kzxcmumzdtXtfgRw6BJzug/
FakXlU5peDwQUwxYzkk+5dPYJqewN+nN1GKSf40NT6dbBWPZeqXVxCnuLCLTzw2P+Xzo54kKYRuZ
4e9YT0C+8RbhFRNp8Zh4ZZNZ/UG0EgS82TLiyKNnYv8u4ISrB90wxmd8w8bApfyRjR/qoGQ7y8hR
Cm9w1IKEKGks6xLacq17fRSZBU9qpp2QvchrZPg6szn0YhydIwlt2mOWAEbuSVZn+3OipGP+Dn9d
gU40gpTHSU/wP2xxsrpkVpEDxLAg8Fzm1NS+mxnq/G5QdGFwTMc+n89WNkjtURElgpmVXGX2Owpv
0yUMkcp0F1mS95pUgj6eBqn70thZHviR1jS/yN2c6CjJVfqk1qJGAGjI0XSBqye6owCtjSQR+HOE
eGHfl24rt+ErPTokIKIwVhu3VfFhc4tCmdA1ahuKQrGklz+oscfJzkOxcQ6A3fBQg4oB5LdOioOY
vquKNIuf6EP2KKPLPLtZCLZipqob7ZzvJf1ZbVGEIFCvJvIDDHMTZDZNqYVFEz84ZhgfqduPLnLd
8yGfZXGEEn8o8gzdQyvaG/g2cAeiwiYiDQd9hhnt9dno1LLTGsuOHnQ5Tb8kWCF8HZQhQQZdtYU/
5ilvsahCc2e+G68w6QIXGpAs4Nw37XstCro61SlhRmX7weajXBB9/zDoWCAkjv4PnTrp3Iw9Be+y
q3cu7o02ICIZTPsNQ0C6v3yUP0J6x5gVPRdd/ABRvnCQfuqrM+5JFDw6ARewbfS+fEDJUm1dNEHy
7wB6uudOc8jfUEtNsYxvtHMcdcPl/n24seWA17DhKAjwpuir32XlYT7HjQw8qcRGkqeTlC3pxsNI
DXhnd2+tuwYNcslS6YKvseQxymDqnDQRKmqxCbVz7rzMyf+VtbB0k85xjrRB95rNW9PjHFEqR8SD
Esv6bU6mPBtsCIPQytUTF4jiB+hlvUskZU9ve2sogpqFwENCTLJ/vcKpAOdFgMW2VmhrGvRYDn2j
9HhVF9P5/qJtRDjEGZxd8huwcTdHd3BsUCA6j1gyBZpbZk74bujKXtBJTsQ5hqIl75yejSFp+9Ht
Q8ZcQxBoVUwJsU3B1s0O8QKroiMS/8Yn+jzhyYnQ60qNUdo5MBubhXNKIgfHBMG9tb1TmWgDRQMU
qmNH5YnuxteiycrvAHRNb+aadI1hmv7DzbRIlS4JDAAfZFKvlzADF2yZo0PuGNed1/Sq+UGaisEb
xjbzkD0W3lhVf22xuCg/EqwCu14ylvUWNVHXs3uTmG40SjT8QopulhdwIKz/sISL6wQx6puUjno9
OyVsSxOxNMnXcIt2qdZHnpaU9mGRODuXcSYd7+/SjVALAutC0wE0BXlldfaCNMgTS4yS36RN9d2y
i86zU2Nvo2wcO8J8OnJ0VRDsXB87Ke7nxEptyc/aQj0PU1d45VzYXls2xt8fu2UyQK/YlLe1rmmc
nC5zGEpXw/JpkGBW5JrzLUlq+4gD554A0daR+3O41YWSgM036cOSu0dO7EaRoZwnrRAHI8rUIzCw
vVr01pcEesXVZVDZpulxvT+EFrWTFYyOP+nz4CKqWT4gtqp7XS+J5/tbY2soIBowZxe8BBfK9VBT
BZ5fQZPRb6d0mUtZXfRq5Ct2sLp3htoYi1EcMGU0L5dq2vVYbcPZSq3I8mnbzP5IatB4eq9bD2mf
tIoLKED7MKSNkx7xcU5+NXrXDC7y7nhYwsXkROraZM8XUWjoaGckz+arHDuz+GS1oy6OOjYusocy
fFAf8nKWjWeszdSzXaTG10QX5eAZYGAeo6wwX61yNr4i1Ensbppzpr0XtWQFJ5758leVaTl6j70t
ngJyofCnTeA5uRAAsN6KR7BS3qgqUXyw4GbI7iAFtuNWOtQPF5V9Yf9E1V3IR9ik4fcYr5DJzYxB
1n27KeTBC2K5/5aqydCdYbsaX6jH8UiRoSBSr0Xox+mSEqZub7UTPf7JSn7nNLFpi9xfjI2YE6Y0
UqZL/rpQ6q7XYjbNxIwr1KcjNTUfsyENDpOCxvnS/SD5IGmWAGP8m0G13Tm7G7uARgBKCBDdCQbW
jZZWIYCS8cvFjsIoTwMeYYcsaqn3TMb4cn+SW/UWeuRgyxnOAPS02t2ikgSQPk3yJSz2LhO5LVws
KZ2Ir9XiImWT5PJ4DV4TmfoHvdB+IMxS/3VRAi8V4JTYFIBzNMzVrs/xK+yMApRdLirHM8HLekFj
zZ801Lx2nurbex549hIa8HiRwDvLU/5HaJvnemGFJn3YAaGNC9GtdMnSuvt9/6tujUIZgqeE4hHA
tdVHNWawMlVB+I71ovKunAbdR2BV3cNWveVY12kRWkDgHJgQaDXAy9ezEWONUA54JlBxdvcRHe/+
R9qPs+mhe5b1HljmFnM0C11MslnxGV3/+TzFEFDjWTF/QBON/0mGxgEVLEefJgT8LwPb+fPOx9j4
GiBJAS4QqYDcW9cXCpr+AKEIj0LYvj96Knq5W1L1Ss+B1g0/TJTrKk8CBRC6TtO3r0ANaHWBrBA/
TLJs8U6EKCKMetvrIIEoPhzG2VF/ViB78A+2IUm4KBrP4ykKZUGlSSrr1K17rf2E21/81W7yIXI1
+mqXSR2T7JCEgbJUAsrxu2MAdzzIRtc9VzQhnYNmzgiTF+NY5QcwK6CLlNBA8IlqqPZD0BKgGpmV
RuP2XGm/x6GMbFegSW9SH5+S2lP70Q4ojpbxax3Nzh5W4g3qul7xRcn9DRiKnNrqqFBBzFS7GKIH
FMzbh5K614QBRZT/7iU7vJCioS+owmd8NxVhTw0hnz/lczocq0SyDkZvyafe6swPfWTO/v1lvr20
aDYtJj58poVAsrouo26ORyxuENC32/6MnWJzMQKcegpTyQ5/P5RB5Z8glNqDtt5QtmTTxcuQihFS
Jx/krMM5oqiDY6ale0qOG7OiN+PQ839rCa3jDIkmU9pG6Jvkdtx76jgXRxUk8sdRK/dwKcthXS0t
GEkyJCIAih3Wcoz+uJo6JzO0wCH9m4vku9Jp0XmWDOHZudYcVLuVnx1oBwes4mU3LsSeEMBtDsPn
5HjSYQMBzINwPbqSGrXdZRSGGy2VD3njiAN839oLHQf7XwgYwAfrPYmcrSkT53BFwi10bm7jcLDy
VEK5+mGUE/vY0H/xhdkuQLFuCF6KIJjAeQR5cI6qkrpC3TVAce/vpa07FHYQXSdj0S0n9b6eOJI1
w+QEaoAgs0g56E6W+7SBAuf3hMuE8o9DoalzexofvuAuji8YHvEoznSupWNT6OrzkCb2F3UujN/6
UA7oGlo9xft5kPY69LdBNj8Se0zCefR2AJ1d/9Q80mqhJAlxgQSM4GBITvQyhvyfXjmVDc45U2F9
uf95tlZoCXyXQhQur+sStFProKKsJvBzPGpqr7LBZyHZHBN2Vku9zBVxrFrwcuaxuVRmGMmflbjV
7Z1V2nhCOPD0fWnJQMtc/4wilknG0oaZa87kod6UPeuF2NNN2vi+bH4Ub6n2kT2vqVRhRoyZtiLw
tRTTzUMjVea5zfvJOQJCcV5t+uk7b+PG9QLcgjoFrgq4A6xb9K0SAPFuw8BveIFqguqj0KgXjFma
X3YWctnHq+uFWJ6S1ht/i2bT9eYx0jpI40lIfplhjBNHyVRBGMbNwYurcfzJ6s9o2gO0AelbFfnk
p4kS/xyo3RQHqaiaH8jHa7ULrc35NzCRcHZ1yVSejHQwnvEyGQe3VepE8WZFHlFlzCW5PTW9VBgP
k1pRNbNaKuj/Kq1cWp4aDiPvVlCFDkL7Y/OCaw1Wouo0BuCpUrX6bMQtRVWSpCjH+IVU8tj3dU/X
P+jET9otSBapo6R/6pWZ5lJTOcWzRKfUd6hnkbAISXdeFkTGI95hinIghzLLJ67vUXyk1gua2e6S
HJdfJQNf3ev1/FEn5JY8u3BS6OV5ITWXOC2QWLeLWokOktroeKhhanh24H1mHwn9gdaq5YT+Q2M7
o+EhX28JL+5UucOjuuo+1LJocqqnFs3TKJM/d9AjXjvklRpXiqT+Kc7qKnTnnCvZm0ege2Xu2K+a
RkIFQLq33msAnb7YSlvaYFXQfT7EpVXrpwgiG3jyORmRqpnnsXbzpqfZhbdk2HiC79K7c4gXEqK4
QWQf7MhES2bOg6w7YJ2TdAdYB3KG9MnswOUZywyKjxpK6NukVfE/GAk4IqH3mezcJRu5xiJtg2G0
ReHRAf1zvQXbJDOEUEPTrycxUqkio3xJCBdAfQ5hLLm5ofBZetGl2UlTqrrCAsDO7eMkU2HfaTTf
vndQuAy6RUBb1aUyef1b+kYYNo1Iw5epbB+FpMbfMlSNT3Leo704GuMJGf+/D1wW01F6beSUBnS1
1QewHYu1kXA3VtI8PBSYAR5Ls1aPo7zrZ7dB5Loea5XpRIIkzjAa059QHkOlSa91dLb0cjLoxUIg
cE2tCf8N7awYjzCCpvR1gEH729D74qsaNVP2CAkpbXf2wO1F/tZMWbS/aNWyD64/u2XmHPdB1f0w
sKcvAc4WpUv4X/w9O5x25hJMLXW2hXpyPQ5UPBF3ea/5Pdf3OTDl+gDXHi7GsCc6f3uFIztJM4KX
mQCCp/l6pFiYCHsn+O90AKQPtTCSFyFH8mPdGdG3+3f4sj2urvBFZe/NoHBBsN28T/QU46pXQ8ev
VOll5kM+KEP7yWljB01BLdx7nLaGQ9JseZiYobUuoyuFXprKYgJNwmQe50joHkGN4jlJoHl6Pu+5
cN58SaZH5Amdk0o6dd/VC4WZRmQE8gw8L7Dyz0EvAvy9JZxOq2KW9vQQbgKbZTDIVwDJAJnSXr9e
Nr0D/ZMhM+gbaRwHlwI8k+FlhZofa9VsO2+e6jF0ewwsQm7rKPvQdnOxIx639YF1zNXBLBBz0HK7
/g2zSlsEd1PLt2mfP4WTbmXnvlXUmhwjKx4rrvJP93fQW+lovYVQOqOJiswZgPTV+dN5RXIARo4f
pbbZXmqlzeaDRi8PJjA3Vw+4C1uNQokNOG9OV2gHRfTBr7YYVF9YHWzlyE7Dz1UcDeAsqjZt4dJn
Yq/2dnNNsDqgUOkxLLhFQFHXX0ayZ55BCT/YGgTjJxVp43+tXvtrSfJlFMrwkGVAfRIyX4/iqLDT
sNzA9rWox+9Vjqu7FUxgDUIkkT7f//JbM7KQ6UYdgi1Oj+96rFJzhmCGve8jvzEeCZS7x7iK1cP9
UbaOECKE3HoLbvoGqU6UmeckTezqZEi9FLuYM3Xeyg0carv3h9o6QMBoqS3bnB720/WEzKHFc5FH
3m+VQg5dy+i1bxXxw8euy4OvGeiICEegsCGEDkaQhCbtm2knLdg6QDzfC7kPUC2Ar+vfoOD7hJfU
ZPsTOMXFFZR6EeSvtk8oKBeS7ONJujfvjYWkKYW+yUKspwu2mveEBzEpgmr65Dn2oSjy+qLhWeHf
/7pvXYXVQaUkS/0Z8Q8AaOtWkd4otpTIi1MeDbIqAQnXTO0ZVHbymqMgII4JCbV9UNq6FbgrmUh6
YkuVNc9UZoDyzLFR1h5mKJLxvcE76LkL8ERxqYuGoScrs5jeO+i0RO8DKyq/idIQ0uPcoYTlTY4V
/up1PSfWl4r5hPyu03qygYOWHkiLDxWWD/hBtYqW+dVQBl9EYSW/7C5NXzHD1uwDUjOTfVF1rHS8
oan777I1gXXBPcfGTjGJy4OZdtZeB2pj6yNDC58VOit6kevIokrqOZWqlisDeeEn3ZSgvDVl8IDw
357F2m0VDlaZQhy3cMI5zWt0ALXdtDJQLvTRpJJO9KkK8gQkeV9LwL4PMbFW6BU0+57GvjY+zG2a
P0lUOj4IM018s3dgTggczb876OVGO4nexndAHhr6+KKGDQ1u9bDJQ29b6YDTmWU3zVmRw/ZU9Jp0
KkVanO5v0psYms8AxQ58Oa8YotGr41dkU9SYEs7kExmQB0THcVs9Sg7wUOazoeYksqioHe8PunH+
DFaXdwFK/qJxfH3meSmNOamoSKiSWf4TSMb8cQrH+r9MDQUSULm8kqz09SiJ1loirm3Hl0pU8BI4
46UXZJHevLPgVHZ+IrXlP3WSKnvq/hvX6sK+AORO8kFlfDVwo2ZN1SR94IPIpsflCOcwj07gTWZS
HImW5QcxZs5RKOH4gjfwX8N/WVKKTESzSCqhQrr8vD+KkFgBTyl69w7RrNH5lXBiT0qy/JI1XYWe
k5K9a5y8O7bdoJ6qzFB32jNbsycd4wmj5LrUj66HnxQzyZQ6JuS07eYL0gzaB0MrZT69hR6g0haH
Wslal8x58EZL3oWFbx0eXhIyQwwoeD5XaQPzneygyAJfX+jBrjAAsx0ikWDiUFhyC109rcS/yTxE
bLrU+l9tRPojMJZBQbF51saLoHv7PQh0IqJCj8PnEep1tfPqbf7IxeV3gSchlr76kVOTYqrdEyen
ydRcgl6q0oOdTBQfBi0cdiKKjeNGdQpWAFVw+g5r0oUVjqPUhOQcKlBe2sPC+G2Ocve/+4d6WdfV
a0cqwV8nInW4T1aPahEpmSxJpe2H6Wxe0PVSPkeTECc50CXZE/Vfs7o42kh7Q2NbehY3dKtUE001
NJHjD2kRnFtUzJOjlXdNfr4/r9ssnIGWS1gFsUbqZq7K6rOKpEaQECUVisDHIlMm06bw0mnf8fKS
ylcnmPqfraqjvUuFWvxQs1jHU8XRKbhbRVw9JFYV93+/ga5+1OrexmfTwnmytjGvbKYTQvXBRxVH
52MtB3t6xrc1n+UDcFUvwTxEi/UHQEDZaspKtgEzBN15iAB7xdBtXat0qkvOTePBLtFcjkyMU+hI
Za4rsnRnE2+cGMxEFsn/xa6JzXx9rRTd3ExGznKXugh/t6LvjtiViy+WWX7aWfBlQVc7maYvFS6C
w0XofHWBWliHWENYm75tVdZ81MdWP9U4Pdqu2qta/w5hvKpxNUjxl9LRgk+RsIJPiWPN76c2DfYm
vnF6YU+CUl9o4+CbViutGJQYY0CFfmu0+jEPwvJlbiNrRzdm4/RydFli5C9Jmdd40dmmC2k0hOGI
Yc1fZO7Ly4Cj1HNMqBZ6qdOZP+9/5Y1ngvSGR2oRTuWNXl0XIsmFFcqF7Zct+G3XGur4ezZayfgt
UnKwaHrpRD/mJutexgw6sNej4rp3iLZ2Ngoqb2iCpWdwIxSZtFZbF4Plo405fKdLHJybpuKlsHut
SNyAnCRyIRYWM22TpnkEPDE/TDYGJTuZ2E1ln97ZUutaVhmi+VoofZoDWmydbPhORF047GzNVYwh
PSYKOst5lYmPUzdLnoFs0M5zvREAMuzyToNTue3fBSRZUZYFhq/mTYsfEB/EHaBgHEyEUE5K1VRH
O2/mH/dXf2NTO6w9uK9F3kFez5eEELh+nZt+3pnf67kuHmFFRDu1mY0rYxGwpUK0yG8B2ru+Mkgs
M3jUTE3EWEPn8lijFT5100+s3sz6eH9Gm4ORRgAVYcybYxok4WJQPlGMTvLSLxBreVhcVA9OO+g7
6cHWx+MefGvTg1Vd38eNnJtBZo6GTx0HnEheidMkG+nOlrzltLEnKXIslkZvOsCrzzfKuTYEU2L4
sz7W6dGWi0W6LM+Sl6BWEuHVs5K86+IyST2KxNF75I/BWhTjgG1wIeeIMP/9F6aMyaVBYWSJNK6X
07HKts2mlJ2qltFjT2mpdAcYgOlB7m29O9wfbesjL+QgGIbISOGcdT0a1Up9nO3W9CUyfE/Q1UL3
Rs9O90fZ2jU8NUAF6Zxj/74qKen4DvVFySj0b6ENasbgpXo9ncABdf/l81EhA1INQgtGwvWEUC+s
jKpgKBuijJvhcuQ7yegcgrBRdoba+nZQwuE9vcG315bpUdxIc0Wn1JctKX/oGQ/M5bjnbLZ5eyML
Bdd1gfyaa3SfQ7HEhgzOkYtz55fAbzrwglmIwZ3NCfVdBZDsLwIXE1WjfM5wtC6L9KDpA2Wt+8t4
+3pywyxX2aIcS3N/9W3bkEa6HSuGbwHneurTFGmlQZhhj5Oylb9TJ6HuBfVbQ3Jh65wEeiMUma6X
0wQ7G4fEbb4KZ+4Cg2oRXoH8dQpxynoYtW6vnnu7VRGOgALAoi6FibUsFmX0Ptfs2PKhMvSHJG/C
ExUl41g0YBvvf87NofhiuBIB/Qdacj03bZQ1sJqG6WeSmcPflrE2Q6X0VLeJvNNDvA1DmBVaX4S4
pIxAka+HqnO5UnEiMv3WtqOzHIz9aRL9DyUe9WOaWBRFIztALKsuH5xKwv7g/kw39vCiC7woUALd
YROtLlk50aQIIJLlj3gVAY0Im1c8tJRHuQ8wBq6V4dzBLwO80kgIXGlFNLxHHab6dP9nbH5wIg/k
fGnqEQldf4Ue0l5i6KHly62Sn1RoHh4o5OyiqCAH7g+1UXgD5rhY3QBWXZw11+lUCdYZ9rnpA/9G
MxXJL/WfLIkmMglb+pSBpThLRu68Ns3/OTvT5biVa0u/yo3zH75IzOi4dkQDqCoWZ4ma/yCoCVNi
zsT09P1B191tUgyx3T5hO05QIgoFILFz77W+tXjnZWnIhNcYRq83ac5XQ2D3J11M5VtfV8vPP380
59fC9LTyp1HL+e/GLSalz9+sThlw6nzmc1pl4fRIdd85b2ZXCiO2Ddvvj87mwSzzwZRZ1/iLFJrt
1VjXaGeqieOS68HvosbtoWIVFVo6703XGc3YXbuV41b3lNhjcehrfj1XdGkLFNBV/xMZY9D+WBtP
ZcdeoKW9VmZTWtd9yKD5nVtQgkea9PPg0mqnDOHSarbb51yGYxN7owMpznDDlYAd9JflI63ofk4m
e9X2yfDtWlyoQCg7DrvUc2II+jr96RO8VaN9WMCvxcyWs/JmnOYhi0qM8ksygTHndeS0+lF6eVkd
8QagJstrUHRxZsAci5tA1yrBu8BUYoSou97lpTXRujfCUUbjUPaXei3mNCpwRywRZHmQdVCHrPug
aJmhDGMP6KWqVlHHll2M1J4ItQMESMv0dXDbyYsLK9d5YvaavzkUaX4PLK/Xl1XRi/QiS3vTOpBr
h4J8zMJ5/FBpu7a8xKc97j9u8yCyY+OMfnrobCTmhyUoVtIgUPNu8iNCkYAEoLIQzdVcumt7HCQ1
+Ne5rRczRmjvTXGzWE57KBoNh6mFqTm8MWVnSCCe2/pl6N3GSfCcyAcFGN34Soh3e5u1lW0m+Psb
dz6P2yg6FWkvM50buZJPE/eOvVzvLi10HZNyv/ractN74Y10eGHa9R9dr5+qBKIwMjahcsRZeLwt
MwJIBugX6Ig5neh6MbhbwzF7ryDmuVFjLct13eMbPXkd989bvMD1I1MO0pSdea7yCGac+LSmljHe
4RtbRDQIsq2vGfXYt+7kbTNEJKf8roGDdh/yTMr1RId7voaN1Nb3Gw9Nfigy1yqjcqrWkaaat1yS
jDOlx3lrpw+AYKwwWS1jfitS170yzcr4EK78A6d4XXkJF34d6zVPP7dspNzIHNJqSma1bsAZQtEw
StCFn28xjpf2sWacm8WO09n3A62H6cqDuAfDcOUcI7vW9hp3dk8aV84C896fG/WoxkBbSViXDC9M
pEP6qkqH2j5VRmHri2LSzQ9f+N2cNERsf61DXfVRFbqDHXVsAI+b8orHAmnLl9on7zXyTAkmKjPm
8H0x5gSZePSJdZRNenljdAbFYFl2xRiRLYC3SfdeIY4OGtPwCNmQSBmDXUmypClj1nzyBT2Eom7O
imTv9aKy6y7lQzrFTUky6nc1B6JPhOiW9zpbvTzBVxjce3DaminxhsX23ywirZ3YLlLtHhmw45wY
nC5XbM+0MD/aIwC7s5Re1l4NmDNSIx485a+JjYMbwV/u2sRqd7s0cnB8drTzmIcpdI7ZpfTTtm28
9Z2u9q/A/6n3tWLU9xislSyjddRpfiOGUngflnKtLqhWUfYXbT6i0u7lMqurpcrs9M63imK4Kd3O
b2OgkuGV6wmSmjIjXG+60Fy+TuVGZ4pqjlyPUvTOmy6vlHm/+SFxFNMAGYalVDrfBEOXKsY6Gy6X
djA604lZ5Hi9sPX2Imk2yK1acukAR6KEVvcF8qKzSqeekMQNv0qU2mJCBDeUzceZ+Ea8F47eZpzu
dMzudTfKWwOWe3oxpV01HTQtpYybrl5dMGtF+7ZrG4HmfOUb692tfxj7qp0/iFyn8pCxvtxtWpU+
zhvD/OJ1QX8HRlk5EC1HU2AzbxUGW/pSawTRevOjQCn/3gd75mA9cnx9LTqAH28wE6pP22DwfNhZ
MNwMHvf2MeeFgG51qILY9Ja+jCGA92vs2URuJQ34wPUjmVfVesxslHVX7SYKskmypWg/5saoxMnB
LP+QaySkR65tEN7ytl917OXedNelbbbEyBPn+aZbfVRxAGp8ldjFsFVQKyDtRbJYxzpyejOXsd/K
qT/KyvKyY9dQT/OOE1oebAsI/tBq0R7dmlyzuMgmhGhTZbnftLMoETXakkDf2cZFdPK4eVeywiJ/
le3bBfHLV2Ho4ofvD/a9rNm546xsyu/FOMzfzcr3yqSbstGPZkwOZjLr1Xmgf12iWBWbiV+H++8j
b+SxTkLdrp9D0acPk7eMV+3SrD+XwFsYHMtVv5/YeLNONItSEYGI/cfZ2iThstLYhqOsRfPet8fu
c5eK4oEOb04ISyW7A4RJQeZMMQVf3IpOLsGzTVElDRShn15QDP1lauZTexa6afNknnLzrg2Mqj9D
Ty5uNx3MXkzcZJZGagq9PAbWkL8Ha9357Eq4q+PS9OvurFCilgmjb2+9Vq3nfsxRBaUEQmjfjEBk
Lz/ngBkKHC1yqQJ8jTeDyW4gcgcXsLD03OzakU1XRRhsctjsqxqSdBpZz9zK32jQKjVyyVAqvqmX
sWG0p7Jli42mLL5tXbo5B3YV5Ns4yhm/TFkruo8LQr0PTDNnA1dUCx+ocXNWWtKUDP+s1y4/B6RL
tKwbdvhlntbum0OyinNgKarNz+u09O4xHVJBPkO+ms5B9V1za/n18NmGcsdbfrbUjTYG6xMNBbXF
LsqNJbInNjBRa/H7Tl27Fl7SjwvKl0jJrQsufWzbNja1cRqiapAFhAoYayDDvbZ5M2/Z4tKQrqWO
09FMz9SS/ieP3V4V08JN3wUN7No4WPtxuKeGtHi/yKLDQByWYZushrF9a/zJdKNWk2OUDCK02Dz6
3mpfLsoKygRswCoOiyEX82RN7nAxCkhZidGWU34tLX97O0xt75zQYHGPo3xaPgwSaWesleXrOA/C
SnJFenbc1YBKGDWSS0IeBUN3S3rbtl4AE+P1W2Xp9l5lOWcZIvF9W7fFLGLHmyEjLqtdGzn24HTz
vjdq7IePf657f28+4s/dc4/BaZLo8dyQMk08DU5eiXPt1865Mko9J8qs0BfaK3ugKDPT7GqEAn1d
al/0r+zAXth7sPFwyWrffXr0W57uPTCum5I3mjiHMtyrtKy4x5hcR51XvoZJeeFQKBYhXXAY9unP
WfwsyLU0FGsxrOo5yZYqjf00HS9W1IuHP3+n+47/2U6CufbeQcP7x27g2YCvtc2szefePTej7R5S
iPrHbK6zN38+ygtNgB2nRpeOJidKqGfto1bV2tTt7J6RMxtbhAmq+7CwJj3Y6TwcPRC93/58wJf2
q/SP2LHuIyEkNM/OCx2q5UxIKc+scf4uDhio3+UQbB+RBtN56efBTZPRnJgtFws2VqHqOqma0X+N
6El35YXvOMAhzX+xFXBdn945NYXxNtEcgsiXG48dPMCUKIGCtANvG2wZD4M2q1g10zTFXh2YW1SN
43jdp7aJlqkhKu+wZlhmifogYPnMiz14tEb4jFFJG76MnMyc+mQweQmxttoteT29GT6u9rDBVtvx
Uon0q4xQWMdSH51sMpaPc9NbVdw5jfuJ0AeHJ9soqg3td+dBFE6pckzI2+XRMWrcMNugOgqNCSAM
1XNXGIfKClV6yW9Jt6vO2ZdGSmExJHnHGKOCzjoHdynSifXt2PtBcTCmugtOSy/z+6EzV+fLIOzF
JlzNgiVOBSayuKNFBs0l542QJbILjToycfOlp1YZxOpCXRouw3Bsd/DxnuB2W9ZCLxeoBSzgHEWz
MPfqa8OLTVOlOnEKGyx1UJqGONF4XapkMjLXOxbhIpqEqqHRQFa8vr3oF58aNbOssrudPAGEAydC
X773YcQZUeD2VXGF57jvDn7ndACDiNomLs7GuvHeYdN7ty3o4+PSU7aOO11uW5zZUNYjb2RMT5dk
Ne+XOpjkDVps92Fzw7KN8xDH6WHKM1EfRJi1RGYDR88ibiHXueimdntclk18SKHy8O6quy67NoQ/
NhEjGBZrp25rmChFXQwntG/9vQ6ddmMXi7KfwsJa9j8IuPBgkReDP5P2cB6tqbEFDKqyzjioaShU
7IN7Ynev3XKMmy4c3xh2ULOUsvCro6F6voO4alf7XdN5UmdRHXqzilSlZX9bp0U//Cy3ofnomYVH
ve06a3BViCC7hrpJtiKbj0rHiE/Sy36ouoLYLCMA2GjKdryuZ2t0L1bDo9LHZl1/CBvZe1gwLJfn
gFn2x2nW3mXXLVZ4GldRYoyus/VSSXdoo65w0+k016XYEuUF8pMusEgCEZycPJJLZT9otws/sy8o
H5awt64yZmVGrHO3ltddgLI0GtrGCC9wt+sb6azY++Zq88sLkPJjGo8VrfWjkiVv2hoBb5sQTKm7
iEfVhJXUW8FtlcMjQsjbwAEb+6zpYm+q20fHIfKMR1CG35yszllrpq1zDlQnJiOzLMNaAlNAbLGF
icWFeNhOb7XZONW1KS0PAr1c049OXW81pPqg+ERR5cvYk+72LqSR/HPaenM79Jlc3lXb0umTgVVc
wcu2999ZLkV1rIbJe5ttandbmL6iddK4zW03yb5lNufa36mZN+NmnUP9MDeAUKMJe7J5kEHRV1hw
Vt8/pYEuaJDUxDccWyQHPwzpdSvulMWZo8mu7Rrwvru+BVfXN3FOV86KbFD/9TnsmuFUjHUYxgpU
dBuba5iZMTVv3VwtBVqreA7NgoulFYaMLdQ2ynzDTg9F1aVhZBpeX5E7I222QyQyc1EN92jPuWYe
INLlSluTLmNa9UuNA7Vj6uq3an43FUPAUDC0xnfl0PpWwiDe82Lhsl1hViN1tJGs9CkbM8c6uX22
JGk5daDD8NrlscpG81wN9jId6mEwdFytCHTOi5XR0BRTWt6zSfW+1JbOh1cGZb/GJ0/fwqR5/Zpi
YTnDGPmsuzq43ty42jPPddoO09E0/PFxJ/H2kZjz4VsoCR+AgGI32FTK0ChjXqiLwhI0iFut+gob
iW9OBCMuYfNvv7r5aPRBcWoiYCZo9+nLy+nV6GkeVBh0hft2sO31q5iWskrmoHO+dYKy9JUhxQvV
D7YVdCx7s3snfz89Yhs2i3C3zT67aasOYm5on800VEJITK80eV84FECiHVpCAs5uvX16qB2IV6Ry
tKH0uimNxFnLU0VY8XqoNO7MV07shVqLcRZFB+Q7wDbPFRLwYwk6MgLrvE1o+dgleTebctx/e1AO
YhSbEZieXQQunlU+JZFjvewzE5aEWdwMLotTYdXetbvi4ZpMs4tXW4rHP9dbL50a2qZfYkmGS+Ze
uv+Llg94V+o7hWmemeDXV6PTV+c21K+Rel4opHYDDArQvaRj8PL0KAGaYcshE+uM7zC4s5jo0E5U
431VZc67vg/NNFpzRDmvDD9eOixkJzTOyFvQ+z57OlVWq2IrtHkWdme+MYoSZ7t0i+NEu8+JRYU0
MmrDcupfOe7vVTM3BDhLlgb4Spz009NVsh8tf+TuHAcreLPoRbB7XOujo4Pmdhap8crxft9fcbzd
oIAsjoaHvV/kf7mITg5Cc+56+7wX8ZyRapOgt4ujTNsvaVh7n9j81rShWaH+fPf8/hgiekBnixaV
Z5Co5KcHNsoJ56vtWWdPZhucNVcni1UF9CvN9ZVD/X4tOdTu6/X2bQibyKeHomlVlaWb2WeEUlsi
6zG7Ubx177I9u6aymWZPnu+98uC/cH6odpmA8txDjXzOzpi8dWz1VprnTtO3UpYaj+TFGJG7mq/F
QLxwz+wrGewz/FsMyJ49/d2UtwUhAeZ5Ecrr40DP9dfQt9UNzPywP4xB4b4SHPfCySEixjbAWrPT
154dsfD0SFSivZ3Xihe+6eYFxK6mACwf1K8sbb8PQSEEMkfG/IbOgMS/pxePOE1ral0tzmSsbIdt
8KyvO8XuhHvQuRwAVsQ4NwbYDJouDqTe5M+36QvfLfLKX2p83kvAq58evsgr6Uu2d+cJ4OBhmHgn
V16ZsovayljPzv/HY0FqKfZFnC/MscNnb6e6YtRZK3M7T9Zgxt1WtRBHi+nsupN8RVb3+0WEBMUR
di22oAtgPz21yRnaepYhHkbmMAcxKet6bnwg3LJ6LWvi91WGQ3F/8qSzNWeW/PRQywTjx8K3T6uu
Ff1hI3bpkHZr2lyo1BhPsOsDorfV3NBL7kT+WlrlCxeR2oKp7l5dwLN5dvi6Gtl4ty0eSpU5R98s
0itL4ot1wslMUBWsF3++aX5/M+J/p2xnbs8dy9V8erpSQP8BmGeft32ehO5yTKwpC1+5NV8QQXEY
3HZEgu1KhOcXUPgNHdq+dM44hXQZze443oVN2Qzs1ebmBzrV5m4dG/dU5UDfo9ArO29ne1ggre3y
85/P+fdLvL+4LHADfMUB9fzTcw62CsIdA6EzaYrtdZiy6BmWpS+ZgvpvGHiW8K1DHQVOXZ3+fOT9
EXxeSEP4oDjgEwDXe1Y79hILLv0eHFMIoc6TOS7JutnEo7qdvtyjSGONt/3Px/z92bF2iSDkZKxh
/O/zt5fCFyLqnq9+3apjSlv7bJmjexD9+JqU6IVDIb/Yi0jeYRCUnx2q8ZUq6n1I4/TdbVoE6rYS
CoRKY1iHP5/UC7dtgBYfrW1IuBcsh6eXUIxqbEdBqWUxHegTI3WZirltLV5Z0l+4VeiqOjR08ULg
xXi2ptJrbAy3c8yzt7CVwH+CIeW4rGVpHYOy76bYVbr8uvLEMuodm+q1kvKl89wLO64gwrbwuRvA
WnJZ1GS5nN2lbK/xATTJOlnmK7fIrwbns/uSHQb/cX85gH9b9LDf6sxbxVk5LK7RCL8ZV0nV0Mhg
/ig7tunrbEZYyay3rFohPIredr4BrQs/hV5nfzOrZf6U1jxBUGqM+lb3NO7jJd/55jMzzC9BPtTO
7VzmeR159dyVkSX0+DYcmOhHpuZtdrahL9zZrAqPVR64n40MHNkBasYG9Xn09ZfBLbcre6yUAVgP
L0bSEZT3mjryhfWX6gTxMBd7t5g/u+BuGbRjxa13tkldoJm4QE43MibB9BJivG76lfX3+SMD3RZ9
FsZnagYnBD/39EYukYeKEQfAeVq8/m2IVfMkV/5VtP7ySv38KwH4X6/yjmrHqsluEjcXrd5njye0
szqg67rQdC6ZAY6pGG+l4S/W7VaxZsfhsKgrsAgkKRhZkX82bc9oI3cKnTt22MH1siGDifB7gf5T
DMWtuJzbof1UOunq3/aohOMBufLjkhIR/31wZXhtzmo0lyjoc8+jMza70BYnV1QJlA03vxvzxWWO
PnS6jZc9WSrOpJdmeNB98/O2hhuRhiBO1XGRJhhXq+uHJTFGT46xsTukIpK+8F2bJBpmF3oxl4+u
YeUIaWuPE1R1EGRJXs5dcz/P83h0FzWtt05a06kZ4dCGF84cFvZ9b2Ul29BsqgCyUNZ0Z3qYRXZq
aQB5F0h3VnLzAvra7/+8ij1/HXBBANYieWQRQzb23CEB/0UaPCP6XARdcBYG+LKTnaZaXk3M46cL
2qrWp7DNl+w1u/BvAwgO/csGQlWFbA4p69P7jmQXyzEMbzrbwZBVcZB3RBvlc5t9MdvKn+KceBPj
0lPgr89CGeIDTyv49Vpu+DP+7W9hvyWpnHdgMDXP04/i6xKhPOOFM7j6IS7pREdtNVo/QgeNg9fV
Xez4Y/bKwv5bRcIXEDJTIlvF4eBUsE+PShgenc2u1ecZ6dzE1s4L70RN4xGK2tyD2nEW2t35mrbm
Tb1kmBn6rFdeYpTdiIpHZOA6/vw9PF8KGD/xNoO5y+JDlfQ83y1virIArbmenaYN7zJtlOfAnO1k
68fqlUM9f61wKL7t3a1AJUIhtP/8X7bSkoWC7dK8UeTq8sJRtbzsUOSd/nxCLx1lb/QwkdzJDv6z
e6yuwi01rMk8b1LXSb5VmHAH+Zrn44VbmTEkiUEEB1HWgad7ejIuRKo5qFiyC9yUOwbdBLwXjAe/
1yKxqj2wHstLW/RXodF7t6Jp5lcW8d+fYz4Bx6eEfgmN384jSh5nNc96lukFIrziosc0eyz81D9X
9rDGrZdtr7y0f+vK7hcR/++uXqaipPH09LztCRqfnKEXQtRAsWOlPlm1Bj7r/KibxTxPXdU7DGXo
ZwtrZRw3OSbfQem5JBOwsn+eXFv9nHxYKq98NPt52fTro9Ekxbi6G4efbw1lFsLzyNV2lkJaV205
e/uwLOi/+huJOqhcpnqBZMdgKhn3oQwioXBrzuY0OHmMCDtrYnSi4KvWbm6KaPTH2roYFIVHbCgy
KyMPINkQ24p2Xpzms/fRtkdviYbOskWirX689+gLL7GJquMzOcNjBwO8nxgQMbl4nHn475Y6L4co
3SubaFB93URmZs4/idwo2A8ovywiVzEOiSTK+3sH4v5nU6uufKWSfemrYhdCY4urRGfk2aPoeF1a
hGrczoMr0lvTbfzrusxI/HC2KvzeINP7Sa6xHo5+O3jv/vyAvrAI7shUNrugB4GMPF8HQvYqI4/P
dqZnU7QHf7Xcn1UGvyJyqpoCBPVVeteXupTxyNrYJHsN8VGqhZwJ4Sh2jH/+QHsF8rRCsQnBI0Mt
3Ouh34JySH4Cbdcr84ypcDYYIq3lBLqLuDZhA7mOVF4x+xJIwOpkdeyC4tI07FeaxS+sw3QzcKsg
rt4dsc+uyOIYTZauw3zu2qFE42CuB9Oo0gfqwO6VFfKFhYNLTk4pG1zoN8+XLmdMU3YX23LemEHd
9apilF73XTxnnXnZsPAndVX+Uyz/n9+W/5H9aO//+/sc//Ff/Pu3tluHgift2b/+46770Tyo4ccP
dfPY/df+V//PH336F/9xU3xDUdP+VM//1JO/xO//5/GTR/X45F8OjSrU+kb/GNa3P0Yt1a8D8En3
P/n/+sP/+PHrt7xbux9//+tbqxu1/7asaJu//vmj8/e//8WV+s9//e3//NHtY83f+p8y+zEU3Av/
/av++ed/PI7q738J8beQNiPMD2oh9pO7zmT+sf/ECP6GI4bbn90sjyh0YX7UtIPK//6X7f+NWzTc
/+EdB2OMNw+d0v1HIvgbDlCeZ+Jn2QgD7vnrf3+wJxfo/16w/2h0fd/S0hj//hcspicPBs0g2F07
yYL+rEP34PnQiUuMDJec2XY2+qx6N5ij49xAunMrVJrLas0LKZlo8KDsmXba9OWJGOZqibP9dA2I
4+hZlX2LTMD8XK9zZiOwrD36vYk/jXZWf2oztYT+IXSK1ewj/BRZPTyWObrYNz4GU94v9a5Dt764
TKun5nM+SMQe0cK8dSaBJsf9/97HXwufW2CfebBp5tTJDM16glE8u9Mh2EJWlI6p4RWK7HSOCCCa
8uPamtsDrMmK5PYwz269SqFhEKw/VtTajrcRGj/l3zM7kP2pLUszPztEwnXXwitML54cq2VSO5Ks
lYgFAuIFiQWovfqQjezN2hgIFWOH+XJffnYUIV95nOUDznrf0l75wWktTAYHyVtQPBjdugQn8oLt
7KbX9fxOIqodLxyDuMr7vmAofMhVw1CXq+6Zx1lpr7mog86Mq2JS1dFqFj6LzIWroSR3CKt7Kqsa
ITu6rcjJ1+5iAc/IdkjWG9G1YGDEicWMTUrn2w2SdF5ivOEWtft1gmDx9HRUQzUiLx57nix9qFnE
s+2yJz8BKEOpaE1cMutZzgGUFxkNlhi+VpXI57iveWkeEGDk2gz5OE1u4YrY8+QUij0hhvEys5xS
QtXPnGZ5WDvsC/dELBnimGaGg5c4rHYTOt2jPYJ1avr6FsFLm0WqG6z5WKNJtjE3ZGhJ2UuSkUcE
FAG4EZyyTcU1UJIG3n0QYG4XNhU1dShz88pbMIOHKP+quBj7kKbKOvbzZbZ5423vBqNxMvXiVKep
oUi4wP7lBm+wMm/rQUopJox2qJRjxs8WTJ0eUCL63rV573mr9wYdRPm5q0IVxJAerffeZi7sUiu/
u98MyfS9zlp1baTDQKoXKLLIL1Lbj0KKtxJrSOfpZMPhG0ZCVs0HFUy5cyauKvvp50BHTqvwUfEM
aeaY12kJDjkmZ3ppEzMfpXfhBesqkzxFWJCMrWfcUWP1bjSXcyFiYyjD5tLtZP5pKbvZOtApG8zD
HmFNZInTYs9xG7YiUBeX8Vu1uRn80MloUc/ntXEvOlc1cYbHClluY4bjcSkNYSFg6LwvAg4J2xMv
C80Y/UvTAP5GchgHQdpDDy9drpmfMSGMgjpHS9uWmcPnyn1jiDZABY8jx/w0LbXxs2KI6UU2eqci
QWco5yivZzIMCIydh2gYiXY5IiUp3yIO1TqpMKHY1+2y5J8l0RY0bvtNzVRwRZEd7E6Hj8bi+z3C
tdzuj8bAihm1aAhOrtmk1BuTlh9c9psiRtrWAFgx5HbVeGP/iIXIyiRNIsuhQTSz/hI4aOabMwHl
l3ZxyJRbcdHWzfH6owfNXJ82HZKARiq8Ch7zAKcdzeOtnmTUmq3g/xyetfkwD3L03umpLU0kYPMo
3xAh5aoJjULaIIcOJ1W3B5LIdPo4T/O0pHGWgtdGQmZnef596VkleLC2fovzsWvcLAk9I9zcuyAv
KpJ6XeiZ9kWmM6v6OMo8aC5Cw+qdSNdDpR82nA3Nh7rtRrUcuqVT/UOV2z7o1AngC8usM/V1duaZ
ZMVmjQi2NTgsodVCUx4F+QOXNb9YtomPB0rnsT+yZh+spqgxZUzAZCrkypPnnALELeEtzhxVJ5O1
f1tR0bspIFsPldRdkMpwwhwToiog0j6g6UFQhfI/+oWlrIt9va3Tgw6YJ2Nnmvwg+454bSPzft5W
3CZrPRkePEBEXMd8AA97KAKH/knZlQPu0Ll2vMiciQg5q6YJHlVZWJ+n2TKMh2lyt4U1VDtvnNTT
8/261OIx34wKiBj2iO7Uj7xQYrsSVv5J1AJ87jqn2oJ2PEu6FHufJMm1O8vboDNWvH2erZ13ZJEP
wQFSIxuB2ZmzB8/S4p00xYqiySq0jzKucWREXrtfxn7QL2ihLZveyk6euJYgOAsiTw14pI7oat4h
nTVPkdm4HfDvvCUlErVi9aZzQPGeUC/O7xn35cMxXJy+AEEj8zDaZhzVkQ76Ij0gxVnGxLEq3Gmo
KH2KVuHCTDqnsg0d7p7BhLAP21F8dgt/aRLX3UmL5WQQaZb1PDixhO8zoC7L8AYsCptUJHWTbhFI
ADSQc4cg56hTGNhR3siA74Yt4Vt6xgi3XKcYjqYzL9lplrw14r6BXnPR5E7fn/2qFe9ojQgnEb1h
ezdidLSDjqgL7JNty+0nMQq9F7npIL5wC+PRCcbCgtRaZ3l2pyeaBxFmpLS8JIe+u5mFXN8j726r
o+TbrAgmxSR6SP0gzFVkFrkYD3nu8I2bZiHDy60egmPW921zsgrsOyx+Mu9imEGj5x/MLqzs+dBg
hkAHV+bmcIepzzGRnzo518icpofSKxWYn94RP3UAlykqDEmzhPSScT2ghFucqBwy/16WU4BdDbRw
deTbnd6RnUpugtMUzQOGTe9L3oshZQPq5UsMQW+paCo2XDB/6UR6yFB7WHt9Q8xaxSr0FvFYpSJp
1TUrXDAsXzcrbQifM1L7jUDuZl/qrglahpSj7R0m9lfjFZXVMtyFxA+MAOyR1ziXfdgvxaMM+3Gs
DioQKVkJZUln/P1SzkN5qkSbfttaw0WeBgD6nRLhKq4yfyuaWzV1vf7WLv7800nBmhHoCAY8lrIy
8kRqz50ijTCK3ENKGZwSbu9eFINyu9NYD7SwOpRaQ5xntZBvUmetjIsKcKt/DKaW2o+cTa+9E7h0
puMo58VHJ9r0R7B4bEdSZtwJD/RQxfZMkwG72Vr4Ud3KTkZVPes+bgMvexT1ZLZJUw3DcJENLc4H
FTrV587aVnUnZOd3b60as8UD+OeRtpDdDj9DOW79wYE/itsRsbB5WWHekMeuthqeXUDr3oEdgbcC
5htleVlAegofEdaGiBbsVbT3W0lT71AYxuB+auxqlPdIA0r94JbUz3ge0KriuzMOBigQWtKnPBi6
diFmveU0Rh5kw9aF4JE087KABEGyhD1ep0Ne/sStaa5o3Ew/P1mIPSVv58HaIqNv1W03mJuNjyuT
bWSUPhtVESwrs80QZFo0S16Kl/+LuvNajtva1vUTwYUcbhE652Zo8gZFihRyznj687W8ah+JXlsq
351TdtmyixKA7ok5x/jHH0LyExRq9DhKV3Wjq3vOWIR61D6pbwuzHj4DZSdn6iu/5bRWOsn2cQZm
EMHKImMTvBrrBHD9FzPBEcwhdkz2nUTUEa+MFvWz03Sl+Vb6d+cTs2jVwpGCQogprxAY2hxxw97o
+/qIDJShjO9L/Rt1yzQuIjxdNWee1OrVoJ18MLAPxGesq4Jzkg7oJQtEpziJS9ncuHWMZJbtsWpx
ZAvFzGOS6i9w3goorlDkYVcdhcYtIj2lY39SVXSJzYAUsFPE+LsyqgQoln3GyLWI1fppJMubeDZ0
MrB/y6l4qaRSfOdXMjpFRSBJlXONe+wqhdOKAZlpriTNKAN3Zir4LsFMJCe186fKqYN8uiIvSnI2
8U75MNCV0A0FA5QyQy/ryEmLoGJYYEQc9gGxdJlDEOq8CuDP1o6eqz3sOujYEWdLUt+mgqLZEeVC
b2yhzvMUcm6lvrXRKH7Gvp/eIUWjq704jalZVaFHXp4Weq/bsIiF/2Tc/aum/X9txX9p33/b2v8/
2LRL9zHx/962r7o8eKunn9v2H7/j78Zdlv+C+IaZCQxJIPMfsQF/N+6S/hdcLf4/XDyZX/zUt6vm
X1CPYInhWYljAFOH/+nbVe0vAxIOPFIcq5BKmNK/6dvvsXm/Nu5Y8oBJ3ye3LE0dcP+OAP2EtBdF
3HS5ZdGwmMKrP+JFkF5D3DVWTZFqK0VOc2dqM3FhQgUQZf9Avrq4Ite8cmMjVAD9JI3amLi/OMEI
Wp70hTGgOusMpD3CwEzWJ7KKZmAevI49e18qckuQgP6Gx0R8MnAr2egI1ey2wHdLS/WXadA+emOZ
Ud3WjZx6CIm7bYCkgr1SqTZmj6O1XOfhVmYf9RDnSuQImaO1wXsFEz9sMe6wq7ycY3/d0k5Tomsn
8jde4ykP7bKcd9EwgjpzjgpEHS1DoFrP7yRh0QuCsh91QQFOq+qKimUuXM49Y4FxUrYMxSa5jKi8
R6ezYvOBiqvyxJbjEXcJ84mEV3+laDHW7UoT9WC2eqTI2Ct14gPa7oxxXyE8UL5EmTPWUL5J++uf
k4YEhjTykdRElqas7iUij2PQWqAbg7tUGpbw0PET94+zbAePgaTidSLIspePM6zbTB38bSSEWMbr
vhQ60j1ZieSswJ0ARDI3aDSaZSHMi5sV9svcKAQvLKbyFfwlWAjSFDBajFUBvQV14BV9i8qGX8xd
Q3WdyZtJjAPLE3jQ2J79SNiBjja2j5pscjjuI89v+erUSE9IJagDn30I6X10V+BnztQZ8nM/jdhw
hlO2Jhd4Wol+/k2ZlM8infcwQ3UvLdTpe4qQwIZdcz+hiT7cD/O8lUqSslYx2iJ3TDRCpiGoOOiJ
0WZ0HWW/gQj2NkkhFQwDiDehE7eSltlzObaokxtlOdPWMFNWrzAg8nXTa9+qqlwKgvBCk88Q1X8v
kuCY1POSWgEYILvUFmIBoAy+VUTapw7z808ir1XUDnO9qTW+PRyhVXds72PjlAFOkJSeXvVbOTbT
ZQcSABaPzy9m5KNWe5O/stiGd0GpZEtTEio31+p3ULzVnCviG6mguOnFIcJoGz04I5lezGHby9ZB
n8m2opyWp6dJ5rCzFdT2C8Ky0x2uULUnJtWZw7l0oJ2aD1PVZEhwO93Je82kUB6EVasm/cGqOWVU
AmMoFY2QjKdw2mILbNjU3ZZRy2tkH4EXyxHyhTgdH5lUJ3astdGuK1MDQx/0lnqTBmvZT80bHb+y
H/qC8yPuoJeIbfkIS+rF6KzWHstGD6hREbh20EDdXNQFp+L8jNX4Vg5ZYSt3RMm6i/cz1YicTCse
e2bjBzEPgnUnk3WYUKQ4RUtA9qho0c6o+m9TeifrT4yB6RynEH8Bka0C7ZnpFKof2hLvNdZfqm0R
845oXRJdmYNu71OXXjJNGHYEAImrlOC6XRJa+gsMMOo6+B9NEV+jMN8IpUJiCOpJB3qHyf7Rh5ch
1UTXkMp8DWPhWOTWkiC00MZXwfYT2Snb/awQm6iMhr6FJlrdh7C8w9eiziyCbPXGAYexdTX5jgmu
bMvCkLsJ1JiFZgbFEVeLXScO+hIy1rhWZsO4RBAZ7fs2vSnZ+1mDauBpTDn2ULRTjDXYZ+F5THni
DQO+BL250gt5b0nRsjLzZRoV7BAMis1c2fst71szfGN6gP2/pdGexpQ/XTD7zuz3bm6EO608h/gn
UP3UHsBEQumawYjBaoyCUnOpVz8rE40wj7PppzpzMKEO3D5My8c6p5gSG/2SlVl0tvJZW6RSwojW
N+fFqCvFhzYGd3fvZDhpWRSvxB4rG02scdkY3SjR0YDVCjly2dOkUrnVYMSJpm3yPvXmXHqZJDFb
V6axbVNBdcQiqpF1NRbeOcjIFU2PHsJspCrNc5HMdw0bJDOnQSOXSr4XUyJGoSizTHWCKmg8jmSs
2wBBgge2zneQxKNTdE3I55/v5WaInCRhKqpqhPEp0wdE5gGEr8yWvHTjKlLm577vZE4HgJQBe49n
zQKwUIpes/uhGVjEVn8iYvpNA1IBLm5LL+7byGtJXaj7YdyE4N1ofTK8PEo6gVk+TBNmLUoAbDY1
08mvIqSEUn6ESHU1/XBLb8WNiYlrNNEJE4qXQRkjr2zDydPlKrppQQFYFOHQgAnKnUxSOpSSaN86
Fo/StD3IXtPCDahcdS68hA/7wBRUWU6DMu+tWBqfergCqzRlNjvEyVILGeJkndi5oQzRTwlFD5dX
O+l2E9ZoNoltTCJDs5SW/nRv5asGARlHMByDVQhn246z8tY3k8xcsrxmTW1u0EDR7eNnsQzq0V8P
ddRAV8l89vB6cNM4PwOoeYwU2k2g5FjfN+mqLxs8k0HM6CYPPamibjf3OnjV3OLaEItewbhj18Qv
s5kL7iT6hmHHRXtRoBCu/Im1VbfCc9gkuBoqhbQyKtE6dQlFOhMg4CPVVFcpW4hTBLK1wGOCqGIe
QV/qw+BXQKCAR5oQxPzu3qY0y9wZbRsEqPzY1cajEkdLRW+9Sm1MO5OqezTi0Qqyj1o2ULNjh9eF
Ph5HGSo3s31BJcjPxqTnkDHjL/Q58m+V0A8XglzmvR+LGnDBJC1nKxwxAiqBIZBTvoYomDAImGvf
MyjEIi9mu3FnM1pldHtOiMYAKQ+raQy6Bdv681DhC4grxBThC1/GuzG5BWhxx/hmtemBYfqxmhpP
HYulRji6XYfKRSdUsVGex2K65rF2DpJ3K8PcwkoXZMi9ZjWjimRvIVY1lHVSdDe543DtG7dvi6Pa
Kasq690yMQFfK6BGcYrZF5X2MvijuGEa6gYSQEpk1Gs9Dp5VUehdRiGXqkeGGg7Y+ZmYQhQjxut9
gbJVga3V940XlUtlsBaFnm7U6DZhM8BkoEajmL8lY3oUGxlZq3wVrOFWkiyvqd2hadVjXVSnlgUz
DxHCwhrBf6PMjYcSufZ8Ut5sWBlrvIxEJ5emCIUvEjloGsGBjM0Vhjal2wh8R2ZfOmmWv5qJCsIS
ma9CAgreNCwXs+V46Avg+Ip3bbQTrB0WnGQFRIHG93wl0NZxpcsrLIqXSQ4zDEsEx9LQE/qjf6oM
pj6qnjP4F4DGqlG9dilfZSJOHQB7VF3Kmj9LJ2LqWyTUr2HY4/Ekp5zYdaJttQ4QyupahgE5LiEh
7WxUh/tsEj5Dy0ChNLC4hNxVqvoDyth+kivbGrGXacNF0lKCwYT0sP9oHOV+W0ZVEyJg8mdAZisr
NzKpmGB5TbcUJyI7QUxyY6GRSSyUz2kyHDpT/5Z34jWjjTkIYvpJdVZuCmbTN6VWzlj2cFepDF4f
Qnu4qpl0NvuGpST3/lFqhksVSpfOz5fEAy6bYrp/iMoCnyvmFVxoJSKhf5v6IL5aaTCuo/izK1SS
j82FP7X5HtRBwLVJdzq1mV5FNcz2Zp/IUClK65gBSfCuZNWFd+pkZunHIMUekZOCXQgZFJMpIcGD
CSPOJbKiujWyhJ3iNwMAlKrhohxscZtEuJ2qxrUVzBCbEnSLj2ZUGu8WRnJOWAzJzq8wSg0CDvhq
Qg2vVyYmWVjkUNJXnSsNKLE1QyEx2ajzu7FD5ADyHsWJmRAWYJQYhE70hVzuiiKRD3RKndcWCeJa
/6ITmP4CgrMzOOnbsre8sKQK18O02sK8LBecyIzAEu5RKhRmI0OnvilFKa+yQRewKJOJiTMFtl7Y
OGyHqNNtIx6qbUDfIDBAqwBG1AwBdtpvsXOOPckAWJBrrWNYW9bXMZybI6QS0HBYCw/QFhNXNypi
nBHfYqRqBDjMN2G1FWsrgDHEEEWaBMsjSSPqPCuxXskYDBZtIBdOw56+nAegnT5DEM0+CZAxFAVG
HEW3KQGL7UqV36RysD4m3g9mGkF8QbYsegjGY2c0WiKoxfAFx1NlIeiBBHfIzDcZ8h8J85quXlNb
S48q8bFuBw3tbkNWf5PxBVokzbTFNagmLC2RrMcaKozXY9DkqGJrbJRZDt3CzCbPZGBhGwimSMew
iicBZnMBTKsZxxEeI+4lkrEC5VVXnT5kdg/GKqwwkvOdoZ2egXokN0DGjsuklHbH2CqnVZCML+Gc
pTjeW4yn7Lyaqr026f4RtRQx5KkxLSd2So8E53mfdI3lSnNZLadmVl6toZAXnd4OGymmGHBMlZ0Y
QQWTsjqIbCEpCKrVMeqY8x7aVFNtGssSNlZPVyw386MhJeLzgFUDwuRueJopt5/GieHcMHe1ze6e
LSUzz1ZGkHdOEUbphaF8D3EpqMStXzFgh282erXhN5iX4Wo9drF0rBhZ3tdR/Z0on8HRB/NuzabT
0zYekeSxWyvtktHNZbSeiTYg6rPNngyjKN6kkKlMYlQCx7ovr2QhzUFsq28WqN5ymAIs9v2J4XoZ
hOXSEEdlh5muj72dpJ6iSHvBC097LHoJAHEmagw3m+B5kku6HE3Pd34AL8sPseUOmCfvk7BCqgyc
XA/Yg8JQz1i62QvqXmpRmLhTHTcbdPfM6Rrq+qkWza18fz3HxHpKpDI5g/qNC8a+kluq0UkJmu8Y
CVHnKVm+Kwxt3NOqj6eql8hx6PJbjzPzsoc6tiv7pHVzeZjZm4JhSyrzuIuxcUH9jIlbhBNE/CgS
OXhIp1jk0KXwb4RyWHKckNIyOmYvQzcH2b+ZXVGteq3VPWbm2gKn04TBlGGsmL0ajmGEkj3ols2Y
ud0IWDPReuvtpodxuPb7RD8rgTVB5+uzZTFR+rq4EWs3ubKmcyHF8oWqTXtnENAeRhGlOhWhMhwr
Nni2pVD9EEDadaD0daCUlVf5fnbO9G9htQqi8kSG6bdgsNysWsvVJSyIuNVXSpu/Txzwm2xmvGcV
ZbayjKZaWEZlUYNiI7SzKk04p3JBfh0eqU+KyrkLLyT/xvIcQRVqAVpCjyFDF7mqEM+XOFOCGx98
vMUGLflUfXV0JlDypZlY6QPUdnbZmFBulPsPcpvTOzANewozybrlA1QRa5Crl7GP8vXkK/FrrXYm
dRX8cUft67F2BCMrVhN0y6TA67PvqvQDxSkLocUsvGGPkmYmYJBNRU8ICwPananM4UumxDqigqCF
EaIEsqebgigt27pRE0eFh3UZqXBp8vA1u6kQDRKagbR7CcY7Wy8Ux+KSk9h+SnjGJRHVNemrhHbs
JkUdDE8jrRK7LmSNkYLbgT2ZFdECeJxIe3kslWc9irPDeHeicAhggyOTpmpYk1fpD9duzAfCwLhk
6BVwRsVISp+EEr+WTBLmS9Y0tKmSkZZYjZqF5Y5hhX/9AAvWZuRpnODuaZ8+4z/GMcnEiWYWsTM0
CVByr8XGFk/qaFnIuEE5VUUuJV2p/K6lWBRAfhQWCfroFZtU6WkM59wJXRKdQ0H/FJOjPeAmsAmD
u5HpPU4o2eqE3AgO/bz1DuvnlPmV/FggVdhkedVs5doHv6HPsjnzLAPETMPGQjLM0o2qiRZbSudm
KfvmmxYW676zmDh1hcjWn2eOCiqwCTuxdxRy3PdBGY9rres3d4W9EQtb5voPdY3FUiVPdhNU0FXM
TRc0/rnzjXJF8NF97lg0Duxx2njmvqNV1+5kzsta3WN4BQkk5bj05TNPsZa19qbqhh1NGFJ0Zuh2
erU2ayLKoTDo/a0acL0zpGVmDQ5us44ZkTk+HALq2MtkGg0TVGSr8WzZ9/FNwhlfVErsaFHKeTNE
uQxVI888Ru1wFJ6SVD+X0+zK2bCIJvNBZZxBAkTvDPBO0s+k4XTrcZPAwv2izU3xQJvYL0MtAJrI
Cw4+fXB6U8O3rmPoASZUzVtM4vQNtojYbsbxwsQ5aAjCT4XB/Q6D0ZU2YU2NirNwJnnq7UhNn4Ay
EuaTXCf28QaxzGmpjVG+xHhum4smjWOobU1F+2Y29wIPcaebQ2mnnBed9N6HqpwJ5yScFSfOxc9J
phI3iii7cBzjCDONjkRs7MoYTOxNS8APGfgyVOUFFdURixqMtVK8x30rnkjPklRb1yn6RM18U0hT
iVA6AfV5mYX3Dco5e6xTCBVyBZ/Wd7uErjvQLhoWizB+PeLlHWChD3k0jrMp7S16+igfyFBNlK0U
xUcZPe6VGZK+YJG+FbXK2Iw1SVgUgxltOhTBRLNiBrYqTqyMHF885bPpzoI8LVRiVyhoRMpgc0RF
W3jYZl9VrfDMEDlRozFnDV4Nc1VFhBZWEHcN62EW7mCZuZUGsuixtrzTymqj3M5mH7taaD76pXap
BAm7FSZEQyscYcwuu2JkOJbsg5inbmVIP4buqdP4qsMNppBAj2Jw2meH2N/VIXzkJsJtKK0vlK6H
RAU1LlI99nLffKkibWAGd9/Xg0ufd5WNIR12mb68nqYitAvyTqOBdHOsA9y0EpY5iUu4nGETYNHT
YJmKdI+T/ynGLdMHinT7sdnFYnnBLyFI5bUEEEDT6BaiVth0fJYTMfKwNVh3rC+FFZl5QW9swG4g
odUGW1ANi1TIk1UbtBts3jjTRF+jfCqw58W8A3+bySxWg5HvdDFbTcoJKJI+YBgXZcGJ4g8M6+40
I/SZIN+clrClnEZviAlqUKenTIZX9VQy0ROBtEZDc0ADT4OZLlBv8b5phoOrHwM0gDeQs3UfMJHE
9HRWxKVeCW6gvw0Ipz1s8DjQrQ9MFJdKfB+7J5+YNoHgq3O7F3NZPNfN1LtGWLK9YvnqjLEZPFmZ
rLqFSkB56ePfDTmztGmM3lK549UJWeGFsNczNr0Ul0Oz79068PwZzK3LNyEWmJOlvtT1E0ZB5GVY
R5ihDklMC6NSGcF2yeIedCxVtqJe/WhnRaZbYFYE58R39RI+hOQO1XMpfWJljoEuL3YjVbUnNOYp
yRV/HWjjtkgrXnqc67Zjr7qGL56ytsL3EwyWjf49F8cjLcka7tVzM9Y7cXrGNuaSVyjvgJwMb2go
CxoleY6jeBnSt+glX0oZwkjz602EbskORuFRkPeRUDLkGJ1a7LZipkEBm92Z8bUstq6W7aYkXwuR
ucrrOdjW/Bw2TytsjBZFvxTqHXkAISWQujGtfOmnj0AQduI/VgNOVOwnxnyV5A7Qv8W3atkDkZat
QQFKJQveMoqG42fmnumKHXbbuHpmI8IulmaxZ8IR1swzLhH16KgO7sRcX56Vk649ml2DYuFFm96T
5pHJC30fnSGnQaPwYs3jtm6d3CgXjXlrRMFpS8lBiM3cgzOihR4hAL9B10rIkXBpLZ9HAbtls0i3
s4jnR4nD1gOEP8UlcDzxZAY3TiqbD31oqQvMii+q0U17rA5pSWS/cOb2k6zQDVmhnip3x5Rub2FF
dbJRS8YOVC+uEJrStvCHh7KEwngPpa9gpgNI82WFVkb/2DZOaBTzTvVrl3haxcUBcBWKdKSyz8Y3
mecYHpunQ2YqeQZavUkPtigkX3MNljvQWWfslax9EAc1WJmtNu1AttT0rKTtJwcQQAj8IUcNux2Z
GqKNyy6rvJ0wOYvbcTk0Vumgz2fh6wuGGzcfXUNJY9+cB/HREHJ0ungXDQpvcajox2i29DVUANDc
7gqpa9vqdDhVxcGB55c7+8GtbdVpZwzagsqa0V1/K8sJG1/dWDRFsZPl01xzzsrLJEqmVTOM1oKM
iMGTRuMhnDloLGUrQsAry6ehhmPVZA+JYNhk2Lhym5ILJUqbIVYXA94mdj7/wE/lKdhEQzCstNT0
F6Di8SqfAx1vpkY/qCI251CH95GogeuWbiiGlxJMF8QFDYeVW2eyC2I6GfKs8/k+0wd8F5VyRQws
8JI1BE5BgwRnhpFH01BnTVac7gN/G8tat0K5HdCF+NUKv9T6LFnGLSY9at00FVKIOrKOOR6Imwji
EFwhClEyj/ZWla2zqDiG4YJEewankvle8NtsTU7FpTinlavJwyWvjdyr4T5eRj8Ul6URblUz8ZTQ
FF2EZ16Pdxe2sXnsFoW67tV03VedV6o4mJVq8wSs/dC2cCGLIZyfBEpCDCel1BmtflxUJtXS0Hpk
bjyZXXsIqKIfJj03OLtjClMju4yx9ZYN6lKS+92AN+tyVvPnKRUOAA2PiZasBG1cSaV5nuGNuq3Y
gWdB25V7bTOH5lmhzusaJrlpp8Ckg5qJ6c1jVsF2l00DR+xWBRrGyy1LqgGeWSt7mjr0ntyP3+Fx
S/Ycm/VqLpJ3xHaUjBqHVw+hetmJETTQN2OuzoaGd2yn8oaJ0z4K1EeT1lEAnF9GCmVUgNh1Qae/
xllIW2cYskFDRElUl9XVH4QCAy5zTjcN+oql1YTfUpNBH7y0XOJYDMTrbIbrHP8Rp8gC/PkmFmBc
5LY5suBxahWDZIcD/MSuA+POzoQ83KA83gDAYdxd9Ei/Kx+36rSBKKsqywKHvVCv+ZmpcHQYjuuo
qARMBWbxMcCr1x4H/YDVEaWOXlrOvWXpQx+ON/xxu2cS6yCdZyBXnTl2Iwzd5Qhv5UpfYrH9WXYA
GFDXCWFMFGlBTCFWYwlOFQGu+AeosccIPeWaWyNyqTWzdVuX2SaoFLagcuxcpESdrTSKsdKl9tUP
53IBnCG7Q+2HSGuzxShIV97HUx0B5IByhZRasuTBYWLyO4OT+Yi9bzrOJrxM00DrVldb6D7xhw6P
eQ2vqt7MmCTbY9/hk19M8iKSIsHVEgiBGLBFi1oPh3U1as1a0OHmWTk+s9gm3mu9WLLlOO4cYcYn
XxlHXP8KuBBiBDTbRXnl1YH4kYzRs5BR4NVxvJR6GAmyAkdZrxGytWZ5CxgonZDDla4JVHUxMb32
AJViR65SwR3MTtjj0840o8BTI4tHwW6s+Dp19QMao5e0EwkyrWdrR51Y2pAduLF67hxiAuhWRH1f
0BFH9xwrhOE1rkt6/FjMvbmDgKWt6w60mzhF8Gd8FeEvW4e5TI+FLudLhF7FR2uo3WqUa3EnV4H1
Pg2N8AxpabxFYj4v1aKbQEWhXxtZ9SoJOY6DxXwo9fA4hfJFwOYXyJYbMIu5uI6VMgCNMs+I8ajL
x6p2Lcn6SErFDTG38Ay5rhxAaiqhKLEgMFA/ZBTnOGnGbCNqasIpkAfM+CJVdjOjfNQtiptYNuEe
qH7vNaMJQSq3pod2rKOVmWTNI/b3e0i50Ssjlno1Bph4SPW4z3Q+w0KJl30UlWuI9ZoT1/GeDDuG
R0bU20qJeSvhvEzpFC9r82wdtpME1DVE6yKMF7jtkwkR1/vCT+vjMHRvvtakHsQIdrRmlhuHzDyq
+bJpXKvEbFPcwYt9a4ETMA1ZCE3otqgoWJW8PSGqKgL0OgUpm6VdG+jjyyJNixX2oMrfAVn/ipv1
/xvritH071hXT5/559x9pr/IpX78nr95VwRh/HWXNSFPkESFAdvdjetv4hU74V+KiiEQPl3I9Ezi
2P5HMSVpf6E658/5EfCjY6n1P8wr8S/9rkNHBI+BEklOKhqsfyGZuov0/q+SEMoA3C357gcoa6KB
UuEu8vuJdyWyyoU5mXyOzCdJfK/D808fx38kWj9Lsn5o8393gbti66cLFGD9ZUOyl1vY76+V/VTY
r+/vD5+nwH4obBRJ9uXzIbIf3mEw8svi/s/l58PnbD88jPYhtJ/5yefSPr2E9ve3l8P3j5e3c2hv
3s6P368vp+/nwT5fvz99/yjsgL+ezt+fYBjYt/Nu9/L2sf1+De3zxx+e6ceH8rtn+kJWE3N02kLB
h/Z0nLnYx2tknyL7GNzv93D6XD5uvt8+Ntfff5LK/U/93VXvCtmfPkk1aRHeMWVz3cXeXe3d+78X
tu2tF4ulYzu25/Af9spdub+/8K/K238uEV6In6/bUkonJsICV9BXlf4cia9BcoKugr6pQzLy9Pur
/XD/+s1jKl/U8PiStrLW/1gwt6czw2379en2tH3/BMy2b/z9yvnKgjle1sfXh3Vgry/2aX25rHeH
y2XnHLzd8rJeXi6b+6+8zcbbvl4PO2dz3Tgv14NzvW6PZ2fzfXs9bM7udvv9D4tDvd/f7+5f+vXj
mjO0qsQe+O59tZ8L+4GejJuu7PfPHVys+39/Lr2X57fD9umwe2MZP24/WMZ/WC7aXdb+u/v4IntH
eVcYQsd97F/3t/NmtX89vm5vt+XyYbu/Bba3u+y85WbnXS7Hy3FxvH9Um/P1vL16h83q99/pj5Cl
393Lnf3509ItYUPS3I6+y5vJN3j++L59P1Ih2u+IV+3LgXc8t3cvm6e309vhDxeX/9sHAaVUx7QH
225Z/rKgyKaDixXHvptMgduZD3WYOdGw6xoF9B8PXPU7k2BvUJLXeXwDcbWF7C3vL2r/rKpM3tSN
ML9NyeMwPgTdQ2zIf7D1+OLL8Pf7hb+EhvEUNFz+/vXDmakLTZ3C1qVJt1vt2TBo/qXtOF1NC7it
9d0cXK79g1Xcf93Efrrs13zDJJ1z0Ri4LEv0nZGGfYns9/fT2+709nI6fFxF++njTy/Hr5JxHlXH
HYpYaGbAHG76j8Pip3UwCXIXwKyc3aIKkNRK0VwDtMDnIgRt/vb7RXf/2H5ecwYR7OoPHzUN203D
+nKylVqkJAj1DVduRn0R4i30PMx3vkOs6SYwBHkYVWJqrqyb1rc419Bq/f4Gvj7sjxtgqI15miiT
ofOPk0+JRKuPTdDKdr5qc9DGDJNaRrbpnD3+/lq/6p6xwbs/rIVHAT4SGFtKX172VjSNSi+YkMxM
dL1KblW3GSblDVhevpRdG/3hpfpaNtyvd7dFwUeVkQvS7V/XrIHyvAMjNVz87LWj1Wi+Z+pW+odX
4799gjpGL0igDAyAfmS7/bRc+roew7tBi2vQtruC2bzlbYnhFtFAy99/fv/teSCfE4x3X5a4e315
nrtkAX90w42RmNx7AngkDercf3kVHoQEcUo93EsN/avxbYMIzsh9MOiuqaMliT1It4cy/LfPYqoq
UKt5d8tQIOl/WXfBEPdDqBujSwCt6NQW2uQwtII/VAX/2FYhLsL/5X1muSGXFL98ZBb5GZlk6j+m
2zaZm5cMFKNq2lXX+evYQCwuZM9AevimG04wlyscnD2MZRbS2K0kfVgZ6eiBvr8pOsiuKC9iBUt1
RZFQdp1+/7n/Yx19udUvxw8WJ+jee241HyQL5FqyCExRQhf17n/0J794Rvxc7/7XS2EKhAUBxRhY
3a8LSZSY+w4ylyLQuVi0pnJTzBAjthiQ8PcP9Y8le38ola8acT9f94/v56eXIwGzYLaj4H6uZPoe
Ny5xJ7AT/mHJ/mNj4SosVroDpBms3C/PU/hJVI8VIEBk9oan47y0SKF5HPRpJm3UDLX175/q6/XQ
odDu4Okr0o9gwnh/6p+eqg8VwFmhmtygYuTQ5qsae09ZGzZFZSx+fyn5fu8/nxBfr3X/Ln+61kCM
BVrIenKLJ+UqXoyjeiB0aRlslPOA9+bJRPD7KJ5iqGLrZqUclQf1DxvcP16ir7fw5V2NWgb5isQt
SLv6pB27p3xf36wP9QCk1j7X2/hpOs0Hksm/Rydr43u1+ydPph/GOT9/CndDPaJ42C7oRkVR+VJ+
IAjwJXLnJxdKG6gUSTVTL93MkfS9ENltXiPKZ7ZdPoJLL8f7ENd6BHMBJfPh2VIuGeZWs6rbPECm
w2I/3Kb1sCK60c2E/X0YL5GEYloCavk3K5zsqXlvhxdJehkh/PnlmpHvchY/IGyQGPB8p68lkFuN
YcQt4gMW8yvnykKrE/kPx/PX94fn1jFWVzHmBV/FGPzXbx9gxyKDkcfNitn6P9ydSXPcvLWG/0v2
uMV5WGRDdrdmW7JkydaG5ZHzDIIgf/196G9xrZbiLmd5K1X5kkpsNEEQODjnPc/7FVs557mtq/2f
19gbgxDvoIFho+TyfxzbYWSHM5O1zDtnoXlJDerOr1p9wtLo7UE4kiEkcp8/JpdqbxlG4YzzDvYB
xYUSFXolg1MApjdHQUS9AX98CFJHYbTAbI8uIznvTFULGjfX4Z5WQuPT30/Yhrvf8huc+8cGuV44
uyD3kFyX8PyvXR9PNTw9ghO7zPFVmncfbNxig/fOibKlV37/8u2ZX5D1aqadp6QhCmTyfWgX8kb3
K+mvNN+Skto6Qdje/tKjDw1YJoOxv21f2tGgaMaQS1csODUG7aU/DF/6BitS8t1CGBGIjzIy16zc
VXSB/f1aZ2ji7o3O6r7iJ7k4epE8bphV1y53chDJbpkRCv/9uwPOBF6Oh9w+qaNZDZYcwiQq67JO
/UOBBOnS5ID/J4v4H0/YX/HL8TxuDNCQ+5ILAPBozxQVVeR2BONQ4J8QNVXnxj19sLcQqYNLuIBB
lJW6PoweMpYCAPl+nNvxc6irc0xy6ENZZvSpVf3QIX7KnVMk3F+h9vHP87ytj4HomKPz6MRMrUmX
E6flzsQ20YoTOTRfXW1274e83Xa8ErGtp4DA0IzJtddMx7tR1+4QG6iXSzL6VnPiJnQck7Da6dly
2e+Ibm0ihpfvJTPDeUqlnNB9pwDegrbVdwWF3fbcaJNRndjyTo129PyDU3i03AE98ZEIn9cL3BiA
dNnZ0OG29OcFd3zFIwXKtd6EBMl6YEc6iuvcLkjRmqlpp/KAgghGSXRYLOW58hCYUwjMr1FKnGfU
qjuDdsk/D/7qOU2gyhQt+LAwWqAN4+WsyiEZgskoMAKtKa/GkgVW7MOkpU9zzqrBPPGsx4EREbYJ
vxk+pMfG6NtHz2qYFcaci9HtlqJ/j63cp86edZT4y3M19saJ/eLVVmWyUYFI2sifDHlMwBV4weoh
8EucdXxqootQN820TheeHNUHOhoUh+ZcnSVFGpwIyl7tzL9G3sIiqNUhSfOXs4qOelLDGKL9XvyO
brXuepi6NF677HkIu/OmbdIT7/HVucaIBOw+FSZ2SNIwL0fM7VGTY/fYFntaEbqFlle5ttXur1aL
x10ZemBIIsC3zMD5la37Ldas3cmssF7skHAVLn4nABtGlEmV6N8vxTKIE4Hl0eJkOH87ZLhnAujb
LrQvHwoUS9oEcqh3lObGb5CBy7Oas60F3pSd4gAeTeA2lmuQDsDJhVs6LMuXY+Eh5SUwaOodVHPz
Lim65CFf6QX78wS+NYq5lUs2DOvGaH85SgIQw+1G+ohp9ijPVjMrvgy2nZ04o1/NGyshNELiCp+k
BtHUy1HaboUmRJchSifoN4caPNuTZeC4fZjn/FTm79Uj2cQf3M95Ksvb/vFysB6msqBTikdaizBu
cRumPtkmJ07l42sO2yLfMQVURtoKBOHRhrysFi5vimFyn10M01IILnTqoGJFx7wkKPGX3IXjT7/A
6r3v5qH5jBUqLIzenXB5r8wGwbVFx0VGS1Y1fBUpiqEftL5RgayyZt5D5JWoqvDQcwpcqANvvFKU
IYNdWpTh3Z+XwdE2+M/DbAhok3oam+HRrustUPVQZFe7kKzUnZnrgLtC5iFuk0YvKATTZv534TVD
sqY5Xnygy6yNY+ss2nGUXF2QV5AS+v1chFB4ct2eWN/m9kn+Fjf8GobQ2iFVyBlt//rff9shSnOe
EkUb367XK8KeAMbfHCA4NZDLXprYdN331WoBWKLLZZx0Bg1n1JFp9vrM70dayADfPP15sl8v0C1I
5itwPJinBP4vF2gdYBpeFxmwr4roCVjSfCgEHbP/xSiwpX/BiUnBbRPz24NrveR13TMKLRT5fZBl
2S3i/VMuTG89C7vHlsXANNQ+rgKgKhSNPTjVrsut9SqfxARRyWz+i7VChG1Z27fGHnwUAkPRdQWe
lxXhtULWrGdrR9fXKSr5m8/Ck/A1bwOFRxvHKtTSEz5WfGxm9bO1jXmPphzM5J9fzNFZ/GtFBjR+
82Ywl/1Vn/79xXBgjkJuw1RjK+5EUXZRk6MyoT9PnpH7K1EvlKcuEa93YBwxHGJnRF6Me/y1rblM
25zDcgeVj26LEh6CUwpUQbQ2P/z5+V5PI9vuhhG3DJ7S/VWJ/G3h0eo9utbWokgalRuR2fTNdUGf
X7f78zivH4m14JGtI/3mUJM4yrDMWLEbY0sGtklLDwAB0X+PdC63vH3oSsv+8efhXr82kPWEbZa9
hRxIVV5+T5VJdxSnNcO1yJkHdomt8X4JIWk2iXNWLnN5DhlRnP3tsJydAUeaz71so7C+HBasSQGI
CIqoZzT9vPfMUfTYM4r2vZyGxY1M9qxiR0vwcCK7e3QLYJmyQQesRjvEls44DuD0YCqpjUywU0Ig
oW2mvij9tDhb9bJgMbv0Z4LezXe9aRc7o27mE8/9+kQigUSITKRFbYtT9uVzI+0YdFUJvJ2NHPWO
Fa5ZfahrEyLzUttkgjsrUOaJJfV66TIoPGqPk4m79rFsI4AaBjgwSeLEDeB0TSXsx6LQJ0Z5vXAZ
hfm1TDzWKNgdPVpYyGIkEZjEumrS4XrQYfBN9x1M17JgXZ04B16NRsxlIUIhmc22hoPVy4lMJ+24
U7CCoZ1X42yqi8eK8t651SNt/fNSfTV75DtBycJDArxOqmn7gn778MU4TcOQJQHYECSnwUodJjHL
+cTsvfoOt1FoB2RdErjilfJylDRt+1aEdhCruW8+WPiwPvfEEp/N3KF/hW45JPeWc4pV/moWGZUD
jhsi0VxoHpvUtTlfyTBZQVwmurkECR6gFjZL/JqG9PDnaTy6JXqk6KmmUx41PUpAlr39lN+m0ctx
jlidFuac5Q+PXEa0uvOmSuQLwmocyW+4yfrOGaYVKWbGtgIkcyJcf+NFck/FHSTgcrylP1/+Alq+
+Vsn5SJsNMdPYzCEV72EwnhiZZ4a5uhBEdniiEsbIHYvzfxhVk6XRks11id2kjdeHckMkhrkjbhR
vTKKXEfdFpl0Y00w/9OuXfsGSk74AWBEf+KJXm1a3NVISYOAwxCCyTu6ZqeTU2Xsz7Bcwg0PUxuV
/SxbW97RlUSvocAG88Q399bDbQk7w2StkHk/elXV6AxUEwHo2TNBEaQb+M6hUcvHtg+cL39emG+9
L/YSF8EH/zKPY4hFTEVNVxftNMCBLqdSwDFx8r++0jOH+GtiaEET4GYs8XLxFQud94JbeFy3MJD2
gt5IOohI7xtxb6aos//8UK9fGescUz+24S1WOV4dveMHCVBwJ668YW9iPXWYA+g2Tud8sGnPPDHa
6ylkNMbD75IY4pcA8fdvGyzRZP0yIZlX00yudZb69VluaKM4sRJf75IMxDvCQwF1Dvm0l7OIzUQH
PrJzYkphziFU9vJxrrr+g0O+4sIDoftkd2Hw4c9z+XoxMqi7JRLo2zdJi74ctCZ9oCDDAPVR4C9j
VazjjMAX2uXeXUWbnpjMt4bzDGx7the4ldteDqedAfUHIWhcTJ66KkokugnuyO99XDb2f/9khHxk
+rmGvL6ypaXdZNUiWZSCy/1Oub3zeelpaDz0kyVOpBbeWiS/D2a9fC4z78rEkYsTp7OaD53VAD4B
f/7X2yLbncUnhs+EwSwezR6RzmItlgJFVftA0Qo5+B/SzA+u7YGm0v9i/nyiHvRClh1gGPPykVag
u8qamL/MpgnekZWxN3JHXEMUXE881xsfNKlVCpAu5UEKakepjDVZxsIqGMr0p/GOvlTUO/jzXOLX
vqC5b+q/PixNEiYGKUGLhUFZ/+WjTaEa7LwdHfp3pP+gaiOlYb5ud39egG+sCe4BDhoqFE8GgfnL
UUYz7FpYTk6c507xvinovKynorj7L0ahlobQhYpT8KrkmdH7BSGPZe63dNqNTXYGaXk5sRjeehbu
FdznibHJ9R+dksYwjZqathM7aOnVlaY7Jr8Y8lKcGOeNPZAiJGths2Yi93P0Zga7TVO5Fk7cTNNl
0dCugjVsQekdgRXkdNKCZn/iNW0fzYtsExYdW8KFg4RVTpz58jWFRda788KQncYpVjQJNTFHPOQN
BJ+/f1WbEwcIa+pxMD5fjuQ51lrM2rFjV9AsWy9l/mEJ0/Hw51Heep7fR9mm+LdYNMuSQuck+uNU
dDQe6tBdxE7C6smidQzyz38e7a2FgSMItwfWBdWfVwvDwxZ98ezYrOj71tSqr6oea7y/HmWz6uIu
TZ2Lfxw9k1lItyolnFG/WujvULNzST3MPHEAv7ENMQrlJZeL3pYaezlzNkRiaW40U+IoPNXMbtp1
Ml0fE7t1b7JRNSeEp2/M3VYk+Memc4ugXo7XeKWH9/j2VGLx39OHvAFxdP33RxOrmz4J4OxkI451
BFiJZBkCaFad9i0ap0saaZug/Pu17dhcsxD1ca3CD/PlsxS6KBYwKHZMM/N4MwphXYBbzU7M2Btr
m1F8h7sBHy0plpejZANUHEqqdlyZ0FxSowims2HJq+xj5VT+Kfv4t9bD76MdvR/203V0GgO2iUz9
70jDuv3kAf8v+xFRktWM6sQkbpN0tBVtChnOQPLMOIoe7X7W5A9t27NBdEEpdvgaetcN1PhdiGsm
YKc+HCHb6pbu82KmKfLP39gbWy/xGDaZFgYeVLGOVn9JV1mAyyercZih4+EnAiPBnlsbVzMMasZz
kjD4wgi/C075GL71IaA+4vKFSnNL47x8rSyoTBaDZcer59Y/NYwAegaX/C/VQSx9jkkE0C6777ZM
j6Y3qPEf8vKNejEDvyLFgvNe0PydAS+h9NEoR/PYpljSDdliI8UwARM06B/GILFP7IhvfQnEgHRU
IWlATHs0Spekg0DKYsccUyPQ8XX0HYS6PTiP2Ueu9/drY5Pp4stobur8o/03V5XvQgva9hDsATyu
5pzJag5v0rkDPYURppqN9ETllq1w+55ffBABIi7fJI9KGux1YCi5jlhraSmUGr18gPzVz+f0C8tr
hOM2vuOd29PEaI3iM3iV6sbADQGdydIF+1qshX8oQyKHCPpN/iEt7CWMRsfU9DsU9L9PgxvAhMG2
6r7s8NiI6JCle1R6g10dyJNKyA29k90nhIpu5ErZXuEdgvtRGqQGMGXPg54xCW19tHp3/FzLYsWF
Ku1g8E4ShBjOCwlqe+k43xz+8E2JbVuwK20fG9CKOC7bOWlXovGbfKkOWdIuD7VS5sWQbVLiFqTo
Jf3u/o9QhOZFU9uJPCsBfV27+UIXM/89THGTcYv3CKlrnH76GZsAMZfpXvaG97V1KHXSzohQAcZG
2V6P3dCD0M574R+Wwbd63COK9HOfGJxzbjryTKNR2FeLRzvzJe4p0DZzpYIu7paifSozRXrEK5Lp
gYoLqDwl8RapufmXmAeZAAXbDnoCLayA6gzLBIpqBeMa2ZbXLgdz1eP31BRtEblQjXBeqezlomlk
8DSItbnD5RHIVp0L5wGQa/6kx0rmV1Pn+S1gXV8NUT+i0qlSLA7hh3f1CgFIajgAXS9u3XEtPqX4
XTSxzNpg2vfeCInDL1wtEWYCv6aTRcw36+jV/ZkvU5ywvMqecVrQVLcBZHTzubC6AYB05uAjknpZ
DvTWyz7bose0Zhi1BbKyDNjyJ7S+P0C0T8CySiYNG4j2xsCHBUaVsYLQSmdZ7+3CD74U9NBbAGjI
GOC7ZLCxVyP9/pF0KvnV72acjOu8dJ7UsAxf5mV0b6pEes89WlH/qlVdBhVR+f1taU2zFeHBA5YX
V+PxQ5oI6AOWA6sitsal0/vV8+kHb7t+LXb+oupgr8bOvnDzNSP6I0eNOtWwSdylJYPhlBPYF3Qf
119LS1e3IQDp71NWhU9ZNUHjXREZXKXdUD+b8AKeUI2Jj3lvOt/I+oF4TdY2KGKPbG6/933sWrPc
Icfk5cpZ9s7UYOFg2JOt4yZTxnsZrrMXj6Q+HgK5AOltm1DegiXqgKmxSLwD4M6RmkzmVVc2C4gm
/61JSadiNCJvTlreVmmn94ob0INawuWTCIwpBZQMHyyqFj1DbHcCsHiZ31t7a4GxdyDySukQJocE
/FVl6yfseo35sKxiPCO8E1u7U+k3JOGmDlcYx1kfNy/fq5RyTb4Xdud8X3wsn2IfAkV57oWKVnJb
Q8YbyG04ZK0TXIK8dAg/iCxcp0uDeu0T5VrYy42yxU0P0OdZNIWWF9ycmisjybt8R6gs7/IgqJzD
mMj0olzBLO6QvWFWjWU1qBh43lpdzBY3bnr11+pm9JX7o4JgBCsIDkUUFPiIRANTMEbAFwfg2tZa
PQh4J49COc57ax4tPkr8llKE47X0YlmBT11N3b+rC75HUrY1BHn0ea17qAezvlR0zvtxN4oFTJRt
sVHZvvaLSHo4n0V5q0BJmFTraHPhns7cucr9SrZqppO6WPUjh5Dnn02gdaZI04OuD6aw3DWyrFo3
Bx2Uxa21bHSKeXLdh8lU47rr7CUb8SgaoMauda15IVu/fGf5qQMBWgC5cvjoASd2K/rAue7hiAe9
HDa2X/o9l25QQ3HO5OdpHMfb1e7Su7ZpxLNFpevn6hU9u4auJkrc2DTvWDhluTeqEXPdHODSjzwn
1Noo8lX2Hu6oQP66Lst9UdcorLFtTb91c17/7Fhay04TNqlzc8loF9eZF/LcUj1acsIUDwfxKipG
XTw4/eh9IcHV5wcbO8B3KF3Nn4mum/eiCF29DwA4fZl7PupoKkcbyG/b6fOJuk4XlXNZPQNcmyEM
iNA/SzV1rV1u9219KfN8+mYnDvyNbhX6K3p9bRxC5vvGLdowYepqVi2+DTib1Vxy9gnN911kYusG
OBlAb3lm1bm6y4pE3KEJFF8WY53fbVWf57lNFGdEbZuPjQrqCRkfOKDY8lbsJHSuESBkeDjm+Mv2
KN2qMnMu7aaevpFskA+znlhsXtCoewPTgm9ZZnMi6Hke+EArs/+SArVgaywSThLXrC2O5gYzAnqY
siZWxoQdH1Wa5LFfjbAxrlZMrVt9JiFv3NmGTOp9u0Dx2XW6gsdQFmF5Ozij/K7sJrnQWo7fsgGX
q3hqeHGsNxZv1A2WfOBg876GmY214jAC2E6VjdNf5XXDweYkgrubEmwKjaFTWJWVOmAbAFjGnpyO
iNcW6tksYeDFWhgeTGRnpQNyaKvr0i9SbL792YS40c4Ds+PPY0BOriw/ljDMuiiUeKChSHTwbTB6
dr7Yypzpscq0P8ddwi/FIzEps4NbaVwvOkhK/eUMHRyYjO6aFZI2/ruH1UvBfQU+FnbRWpqMGubK
yg6O19Vw5MbOfYTv7i7nnpime0vQuLKHP9hixWM59kqXMvY1UTInqR3Z/aie7aDnKYYga9uzfsHu
ERijDls2XSd4GscEpqhMs3DYTY3iARw6tLBtyxVcc4d4BPZsH04fdbn630dUicNOpFzGmJYRfiaX
lOAbIC/rqe+1f+WopXim9Du8F2O6fsPToPuGJQa+OVT+FNSSDEOhM8794qZvRDLFXdGVwO2xm3yX
4F2h2dXwWDokpQKkBQWuMHZr15UPJe72xk4NonOJBGY8MITTiq+TrKyvnTTbaTdCBoGRBAmbTady
njB/IxQaZZUsZ16pYPW7Y5rQvlOVuJHQ+YCXFhB8PnmedoYU/80KS8ePQt1DOi5V27afQ/KT+Y5v
AeFigb62CyPDo5p34bY4lt+WaSUA2tDNVlzVmbkU2Cq2LBBnCRLvqhVd+4hKdS13JemZYQ9Xho/G
XD3LvIYXkyfnWq1YSc7LZrqCeMf2EfY19lOhXGM6CAhe6W6AQZTezoGtnZjrG57zEQW+EN9LZA74
X8y0lhChsZX61F3Gyr2kWj/y4FVhFFfTiJ0AZKRhxqM1zsXUwTnpWhMI/ywb/5Pu6/TBL/Uwx2gU
hjLdtd3gpReIOMT6GIih995LVHoYoMAzrS79pqLvqcwnIow4Jy9QXYkKTNp+mlqZnWllLOUdnDF1
mRZikbvUNoRxqYi3rUu3dkv53ckINDEUHERZxTWXg2o/4RG5kPuTxXI2T0FOXw1KtDDZCyMHDJep
TuWXoJeD5XNKf2eiz1Ez9TBXHBsO/iVy83q8HsyF4I8txZnuK2KcCWJatjh3tuSsNKIccfmw5++2
C7wBgKl+hBRMcwWOs0F4PrNNUEYi7AHmhRCuuG9BGNcfg9nCPJIEtVGmT/4UaCOSfh4Yn4pGj/Bk
nQZLGA5Ql2sD/083uBidXvVRU2fS4FqAQj4quxq6lM1ZasaeVQ5uRKBWQ/XnQHABOXNknmHuMJcP
Zs+Lu55WzDcv/Xwc1BlU/cTYLX3uq4+mWa7rrQM30uwu0krjkAtEFEMFP0oxklA/giRppqjIsUI/
9DbYbdr9ZCYefWvMgc/TTAfncUgnd915nZsYlySM7fCgwHDmz7JDIVkTF3F1MWPQMzKL3SUdHtvZ
gdacTohgH4LUFhO7BxXgHXZkjr7PVdg5PQx8JdgR0rb9NE4mnxf2RGZ5sJMV1qrvgTKFCy3Z1uxO
pwzM68svum4ShFShn/SwrIkwxned0Si+H8Nyq/4AJk6tVzIhz/6THAQpQFsXtvXFw1YuuGm9WqoP
XVC5NiTYvNoix7FXj75tgVaP+rmulqfFlKrBJs2fkgFbB+xWgBGIogXfWmUD1z58auV3owxKwjU5
uBVZezd71xZ0qkAUsquLVuUKh5pCuBbnljnWyy4TfVNtbmhlcQ0lKifxNRe+ujUBzeLl5jnTZ1/R
TPveHlCn4LUyGNN32njdZh+4Sj3pwmKbDvzZwRciGGoQfNUafkCJZTZ7e8mBfpJIcDKw6MXcnE1w
23E5cyRGZVHouINxWPWgfRlt6s9sTy6x7wjr+lX5P5PWxx1ej4IQTy2r/TGBxjvHWEEuy2GSZY4T
i1X79k5aqxZXSD9o8jVq28CsWDgFgMq+UNaD5CU2h5lg0twlCbjQr2ZYOR5st3S2JT350m8x9dFt
dbeMgQkDzR1lfVMWQZJD1vYJJ9x8ozt6Glj4DUd5Ur3XJeaKD7yQ2noaoNKn1NmTMvjWYZmdH0Ia
MvILeHyARnN7tsUBJ9nuZ+Lq8ZPpr2sbJRvd7sJb3HSza7PAuql0Tj+EYTbWG+mxGOLeAPB0lYoe
XHcO2rqJJsQXl8gebRnjfstNimKTMG9BaC2QeS3NtbULchBABkBfD44sAVKEb+kUgqilaaWSLV8s
rrFlB/ZLL+qrBoUY3pZ0tyRfc7br7LLgVhlcjWoJyiddUk+5ygtjaa4ze7RcAIiLu74TjjXPN9hr
uNw8w2qYgC4ZmVPB4qM76bwzNOt+nDvHu81qF7oRY8JgJq5b0/rRnSCgPa9Fr3/kenbd5rxJGOeD
n8oFuFuTm/Ue1yTj0g+GlQ2L+CdYPk6Z3fY/YR/ZZXqey3A0bz2jqh/JdoOG1JOR3Dpdwz09xyt0
P3V4JxyYKUwM+ZQwz2mLAM/WRoP59jMJI5pHD64geAXyKhwMru6VHTqXCVngMCq1C1TQHVw+ASDf
zb53we3jwdlYP+Vs0lBAcoETYWQiv7kqDbiEjb6+LXx6OPhqqmWOWq9MMJ8a2xTLBO3S32GJ1P3E
9bZdz9ZJVx/hW2Trvl7As8dB348JoGbpXC9F2tr7Frb/eDbSLgw6LSir6WwUfDTIy30rA+Zb+j/X
Ae7UYrXd2eR16rqdTMC5XZhNzxzK9Ryt8F/H/UIWRUQa8N2V3+RDvps4cOd9bsEWMHtlfMVZrLHO
22L7vgej35C3hY9rFPK/ZZcns/+A/IIMAm3XyQeZVeTqMne2hrjoF/XNm03vu4YEX8VC6fVDJ+uF
/Jph9jf+YPus1NVyn+RQTC5XZdpOel3jYSFzK//SJ5QwD32ucCDnPtl07wZhdB6WR2gTsGus8uW7
74/0dcV2nnhFLDy3/OKutXtthcm8xqGeQmPvGoW6JzvSm3unMIf7Cs62s6utNdfxTAnkcRV2RXPZ
TBPbDtNW+XnAXy+NvdkZrHjJy7GPTLszfva6gcGsTer58TIbcj0vhElJEh/r7gcvrvKjZRGtikFR
pM+BW8FKRgqDXy69z8UnE59QbBctyaEJk755bkcTy4FOiSWJLE+Jz3OzFiKLy7Y0MetxUWXsFzsl
+ii4IE7xODYmHECtsFLJ9OhQ3W3a7qtvFxghJyLJ9uGk6x+jlaNwUHiomHOGwy+KJsEPBmNbRxnX
hY/QG8APByOJ0N3YQJYnDsTgyMjB3UVSoqOIATH/zBqSO/HSlWuHf1bqfB/stMkoTNTzezvR9M54
RMVkLgMJHJlE5HS1OK75XbjFhNtw6E8P5lw5d7pc4E2bZN59DLGMcI3dqe7MS6uas2YHZLL93mBy
23JRHfJPjdx4kVNDwL8ThbFC8CTn0u6zIVSfE+B1Pfa34NKQq9NfFyh6lDG1vFrtwe4inaQF1ny2
Sd6MjUVy+a3D9rO2zAE2dUK5EGIeJhKRsCWwz7KuvXU3zIJd1tSBgRVPlgYWG+zsksgclnmIab3P
AVevS/JdTz16KZU4mKuWWSG4BtErdksQ1AkSngk5fYLC8Uefa0Z2ACcCnwk4r2mXwMhiJ6WZlhel
gwF85OFR5e3pk8t/inrCtt0NCvcTHgE5hrL11POxl9MsdlNrkhzuezVk7xSWGeUek9JkvsmDqmL3
qYNqjsuhs4i3yq67JkbsszirVWDGhTGuTw4WLenBX4ZJQd/u+UhKOWEgkgIvCLbMkv8jnYAXx6hY
a+s8dFHzXTnDAL8hT9vxy4JQjTwjnhSA6x24hnEjsXuKSoQnMP2MWcN1JMtCNsZ1qvvOqJb6HVaf
sDqtLMyfWYwVDhMctebO40J0ZsMlnoB1elLsA5L8DRsHsUOsUzO1dj5of7yZIfyv+wQfxOEwjQ5G
y0hFGneXSt2NUWH3uK+RUldsRU1IumLSQ4sJod+aWM/VlhH1qRwcfNOAGe8mNJTNHv/bXO78UHp2
1JZONpyLpHGwGcFO+MeUS8GtPSNJBXY+TT/MFGjuw7q+JAXVdzv+erpdsK8eu6gNh8oELu0ugNOV
WQ/7zgoVtl8gUJOd1TsqAbG4esZeuUv+s1Z9gPeDXu3sogIkkeJUlNdK3w9JOU6x2uSOu3m0/XcI
vriZeHQT/wjqBE/vjjDxChy8Hs/sVSZT5EsiRnh+lvogJ9/+yOcB9XdA/HZdDphiQuGspndgb8hh
iLpUiD8EBlZugTWsOed8PmS8PuJpYFmshcD4nND9n+/DdiEdlAGT7mKgj1WFy4bmT+ui2WqqmFpW
+MD4rsZSIjfELqgS0rpkSgTU8hpTe99ojW8mdi7Qj8nKZBfrLCt9lm8km8jCh+29bsgA3CCIMiZu
CtMCvs1S4VWxwge6AuicyZiLr9Gcd9KtUwznWvaqNBiDj0EXCo6/brubrrTDAAynqJGB4uSW8S73
ifp3viPIEiVL+60TvpPGYKOrn2Hfrw8uxcw1wsLENsmr5dV1XirkFaZ2NsyTm30imwfOppyGBuZt
4OYcaEwy+aRlfK+nCQdj9nyCIkNn5dUgMQvYU7Mk3KXUfMnOuX7q8cjAbiTt0G9kPZv9GelUfBC1
PQEyh+xP0krMQ/ZP88n/a76iT1HtP5vaHvKm+tJ8/93UdvsD/7AVbRN7Ws+nI8uHF+D9Elj/g1a0
jP+hMdyj1klLJ0mBraTctIPM/v0v3/gf9E/oHbxNtgn8kPL22HKb+/e/QDVS50POsSne0RahCvwL
sKK51cn/r4qHjH3rTkeFh9iKX0dh+2V5d3JKnKhkSEW78d3HHK9CFZOxYJ8sZnMOIi4x60esUauJ
OuZksjCw1MbNeTXap5RL+Kme3rd+EDvF1p/PVNEdclQInlOcgaXnY6rWK4Evd+aJD2lqS81R1M9f
FhLjuEZIpK70TgeYGiFca58SIym/1Ia0TgmC3/o9NEyQTUDVwL8d87G6US9zsMl0DOHKryZyAygz
anZxoQ+FURzoWlyf/c4KetIhAlp3I7R5V/ckAndpa6Fd+m1p3f7zan5H92wv5MULo9ILDsLBIpmu
N6T7L1+YMaCCSu3R3WF9YS67vl1JiVoeXoWRxzZlRhVGqO3B22zFIey35n4Ik1Se/flXvFRDsGw8
tneqYgiLab5D9fHyV4yDNdpBF3BDJSZ8ciwdwvYtaTWPF0LIMJrlnN5v3Zv5oaIsVZ7/7fBUu+lZ
+NVm7tPc/nJ4zIUKqP6rvWs444kQUYkhfyNg4WSbPOsmU9j1xsJtSbFlVa1OKWqO8AnoMDzkzQBO
bXuD4UFGffkD5nC1UVD7675kkr5wrXBE1ONNNEThIOdPQa6CNW7yZQubPXexseD1uwfF8UJi0A7H
zyo3nFNKgFdrlV9FTwqSL/qb+HXH9tSbj2gyh9rYz1lpfSqNllvA3BE4gB82yNOneG191V2GbKSf
t/UxWRU1LDMcqfWQAnBPSBPo/H+phaBsyWrdFiwyAWYJ4sTLiVoHBGNyxOdiaIQPaNkYTMy6XGP+
5egaqDv2gRSLhcBO77Sx1Pf1og1SVXj02RyeVfrVnrlcRxWfBd4mnWqcqMc0ysTxKh+fs6XxhqgG
yG3eJyMcr72arHS9TJdCcA+apPkYjEua7MBQWzno/CCbdx5ypK38bmUQAshe90ySZ5F8BwP7KPIq
3+wngnq8yNh9vWiF4NDuhFPhtVD2Zo5lSe4R4sQtwc6TaSTcgLm1D/g4oGZQN8skvXTvBb0LDV07
lYgyWoUc/rOsu3PhY4UUWfZCKQDfAoRRKdhncM355N+bZsG+lg0LkadB0cWKgjL3snMlt2JL4Cbf
izAJ71bfkSkePtz6I6OdOvFEehK3Bwt/0p9GhZfOzhlzEwZ+GjhyJx2y4eTK0+W26pL2ftJkHHat
h0HGrsCJQsJJUAkVYWqJxFcLYVWUr2ps8BUv6uwwSUsmpKrzX9fblaoIF86hjEdKjHKHc5qfY9us
8WcWkwr/l7nzWM4cWdPzrSi0FjpgE0DEaBa/N/SetUGwSBZcAsgEkHBXr+fv0+dM95nRSBOhhaJX
7KKFyfzytXuNKhiMnXWDHpqSho1zMvt0oBL31tCKmafEK3ke/RmTdstgn1keoeKuofBw1ZmBVo8M
NSjac0i9dD0mwP1ruTj+U04UNSQteiRC4ypkmsgVktjZDFVpCExv3fwuqR1qjrSY/G8EOvFqGQHO
OBKAYYmp+iREGnpM92HxZVvtqU5Ebt0tQ6K2ChvrsPFD3dOA6atJcwKXNUhXVVMX0i9pq+6o8Lbz
TZEsIN++6t16NRcuNY5TQ/+WT2ONB9vR8qg0Qz8ejVHOfJXmyyc29fidlqBWb2fqwy1cXDjwkobu
7tybH8gD8SCrRZp268md3P5R+rbc9bWgTLLbNotFhavbkToXlmm7GmIa3Eh9F/ZDZnU661dNaIKP
FDz+jbS1gJfETr9LMdekA5DtCC493eI/nysmaUQSG4n4nynW8wZyBNMLP9jE5RpL9wGag15t0z2p
eBRUVsswIXqmTtZ2op7ccupoBNEQSLtsKSbqmqS3G5kWvWM2Q0JTcBPGB44Sly2o8KCPFNuOryoS
y8JSndJeWteslIzadlbtrWB4lhmOqy6ieIscTALpu3hwKJR2a0zlTs9pdiwfYr9zXiu7WIJTYPlT
uQd/rWHqpHvgNdjbI6jrAE4M6OqsOaS/pE52PYfV8sECV92P2uo+7DycqbZHr/cACKxo5pHUkQ3I
fWlnShE52L31pqQ9H7wgMfu5GpeTxZFhxWdck+a+6TNiYMPLOETcdeVRKyEpTsVmvE1EajXQ6pAi
gWwu62oH0cMhHwHAmKfHUM9vCZxjsyvdxU4oz8iup6V8b/C9bbU77rpiunRxVwftUnzYjf0llOxA
a995yIFMkqNODNVQdTYSDCR1e0w612JtnzpC8TNATMKhKpQ7QJn4REixsd1xAzdOrFkZVdhGINvz
Z2UcOtG6sEWNYunqsSmnjU40Chz45jX3Y+AUh/l9K8ruHu1FR6Odm1w1fjj8KOLK+whTVzwPppqO
Uou72PjHWIbHnIIyVocru7qUD/pPZVnW2xn4/VVLQLf0slZk0vlgU9pnBcGxdpCV69HOd2lysdlm
4hBU07xWbb5aqvCms6rPGKbFHjL15qJeuImDbBm3duv7/Lk+xbLT8+DFaqVIcKBgjyD4uzA2eCST
KN1bMS1oM9JICtlOo0qSw5w40YkEekBbGJjCmY9R3FMLbCcrLw+8Yjs7TeNedU0cJK+VGII7alWp
lxMGMwe1UtUs7+2heW2Sxn8USrbLk6NUeDNRmPTpjdZHDZx0qzWLQVC4bn7dR+VovjDaOvUZ/jXO
bkIb39Ob9Lwx3FD7yfYXDYoKxcJyrQelMgW+aFJfwFV0nlx7YkJs6c8l/cmdLcpvrrO5cngI1LYc
ygmH8OAOu5YOWpq2LGd4jcMGN0vIBZdUIXbZdhmckO6bEmqwG7LnVMTZeQCeQDKdW523csTYg2Yk
Y7ELSgVsU+BlpdEqI4WI7Y3KelFVv6rECNIObG/EByd6vfYRM30AwBcIGNIxokgsDbYIYdVOWVOf
nESq7HijRB496GioHwLLo+p1opQu2oTA5ZvZNyQXmpAmHWvJ5merN4Pk4RvGaC94/O6yPicE15Mq
c1ZVO6gbp83ksvaanpGGXIldC7EOoTg7Kj0NQGxHFS3mjbpTB1BYo5hYD+FYICpJYviarg/ctYlS
wTEi7bqz5+dB+kHfJ0xfH2TjQ1sHy7KBjoiuTVxmVPuA/my6uIfVjgBW+sNou2CebJqazCvyLIhA
qyuKS/EiUrB103hO8rYkUeauJ32hSoae4W4T9AGVnFlfy5uuKAUxZoyGK9TD7VfR+lAzZWtem3yU
ACOld98Su7fOlpzmr8LR7bl30AtoXgrp7NkE8w29kBsau5uVJ8VCYy9cL12ESQl5qIdstO5g1edu
53e0A+8VOsOtbkVB9bC7UAEEZmZ7C7ltlllqyq8DtsDxgO6L8WoFcYcRoZIiWMmJYC+X3p7A848s
3jNPPkoDu3OaYyuruxRNQoJJw93HwxLGO0dROqboarqS1mRA7axcDSHFD4Oa7smTUDskX+xPlqKs
wmXtWodeZF/Z9VRTpEiBRtFl1XMP0XTOXKju0jdqlVvJtrnYz/xuRxgGigQZPtVD+kELX83DFK/H
ytm5ggY2p6G+qVJbkj6vzBRsx7gud9OyPCCOoagOedtRycmjiti4DyXlyZs2QmqzFB/CQ/uABENY
8szr5d64XmG/ivQi0BPMn9VRKj91jnZXXsCwjv5s3RehHFcu5Fm/RmkQLhM+ubhjNB2jDMbuOpd0
9z5kRFSMd3ZtV/FXHNRlTBeZk03xLxIqMvtWSsceXmnJTaEECXbUuymjTtfbiZrin13biRGmfbEw
T3pzRFNs16cgiDQnObN+s1MGmss4mXlo0TprMNNN7Ws94l6+5F74qS+L76WuG5+CegqhHwCCKavX
MgRyDXOyHFZKZuD0ViYfEj98Y3PrzIpn4AWvTfraIHmhwFvIK7rI7Z3RbncbION4Ut2FVkj6hPUp
R4mZJ+VuVlQXayn0LY1Q6isZx2Jdxfqn7t3qa1IUC3ZKcGz3o/oohjC+R7wcX8e98legshT6JWO9
8iadbmQz89RnyQSb1UWnPvbN92yajD9rQu/n+4bINPSir/DqDmNC1DzGakIKubg36JpqlhPjrOY6
CHg70+4wuu6YrpwxTB/tcXJfaKuNDyajpmgKwmnPYVGeEc6MtzJLamoOYYaCesof6SJy9mOdDrvF
tq88f6HSKlPBfcBMQddkUL7FhigsYwQewrxKLHQY7nQvAstZ0eX50tddvmbQpGmlE0QJ8ytvnM5u
jmHt9eeibrsNgLl7C9amt3btHVSZ5nsWKOu9DccbFoOZhSWgDNqGQKwIUSs57iSVyl5ZW89TT9Wn
tOkYi9BBVQy+/U8zOfGmAx0pwrreOsird5kbo23Q2YI4uPxQtXpGPOOf2bFudAKoCLI0Qs0G0UMR
1enOutwQoZpwj/Lah6sR+WuikzvHYqWf4qIGQs0ePEEO4ewGT+xG2Q5NeHqvJjVvZAjnUXt+9wGH
OFEhn+l9TEXwF83w1O9lSJkjU3EKX5BIIBlnQxjVyddRfZaytxASYdoo8MR/N9Q1ojM11XMLb7Y3
sbkrm9G5QYsmPmhwRTYyNM4tlWbyJ1PXL1O4dJfT0WtHy9kj9GEzyaE7Z505BjIP9+QXNO+ItJ4D
py9XuSmuZUrItNN3/iO1TQnKyTndzvFoXypSR6wjJorOGcfjK3+hIJGS0vnaLowPAW3Oy4J3FBV8
y+jvrHMKJIfBW67o2vzpFPQT2vV6zO3qqa3NUxvp5i6Omv4pmyhhIys0P9WO9+FSjGemXF57WX47
KDXt2rbUV6yF8sCUk6zm0Cz7brGOs2e/lKOED4ECsQyvUoXAjjsDYe9TOJ+6qzn2nrMcRsptrkUS
5681rahxDBORUKJ5hSD4XaPfXEdFm17XaSaRHk/MXap75f3pt8K3vVWVMHzZ7awJgu7NauggdvMm
/Kov6jhoqVc9DRuZU1ysyWqIRt8FL+ZqFkRprQIroxSol/dpR03Y5CC6QJl7Flb81NSoR2MI2l2s
4K+FwxAsxulY1Yl+dGXyQmhPdQiGGkaU6I49NVYIX3Uit5GZaTMcLHc39IwqsVc126Et+9vabq6D
Cr2Ou/jQQravz0v7y+Ovb8bwh7CcrzKungwkGRLu6CQbC4PHgJrHYtpaI+FK6Cibhx8IAvMtIuEv
tah1HSPDoPLoGEcICtrIr9flpDeDazOu1qeFJmVkeffJ0By8ms4yGRzzSJ8DCE6zS1uPY6dn1Lks
pAMdWB5QGsFPIuezcR8M3DWrre9ixF/0qNbiuW0CjabFbfdDos/0Juhtx04a7JoKN3eq01ZeL4Ok
TBchN7L/EFaCwsRQV8mv+eI+kx6N7XPWHhs9KMiurt95uY7PUb7cA9jVRzTsq94hnAEhQHrnikuE
+FysnHLmpYjXgefy7zmdZJONJWNubuHrb9En3Gugg1UU5e1pquSyz8vMO3mzrlZ1xvPoavsBxnS5
F83yY2nEy5iEhzSsn+ZsuBU2cctJPUODOv3Ba3W8CsQS3VJkuw0655e7zHelmrfENB2LRq+pATf7
CTbLmbojR4orIokZM+w8u49gA7tBn0oxBcga3XvZvrSpvOmng9TyeW6ma5iK7dgXO+V/G8ww69RF
zs3xA7rqBpT92E5wxRYaqpHuYMhIj8Q62OZh24z5PqkxBQxT/0XV3XtV2ms7ijg5cq4dgnG7eGfq
ta8HlIovrFDWgwYHRM0TLkN6k+Zxmn3Fy+Alt60uA+sJzISiVAUFX68pMZypuUScBThkyqjYkbBA
r6OKgs5HbpZ57gFgNp8OXJFe7VMruVDPI+h/vUO7U2CknWB8xZNWs6BNdKlMl3Bi8wAGEKTOKr7W
fiP7a1UgV6VkRo2xu3JJxPaj1eyHln6jjVir11CrJrlNR3S2b0kyhdUzhXcJ26EVlDyqw+gi0jHu
1PcHJxHVTYo8MN2Eusz6Y1+JiB9nhW6tODukVv6dJ5z0+tD88FNNIIbuXvBmfXH7odeWzbSMz0Nu
9avESyDy69T7mGC92E6rsTqCxdApjrwh3UyimD7UHJ5se0TVYRQSuGQw2yrok19grBfqmJ5dH7ke
fY2ZYZKo2vtezGI3Jy6pB30Cmg0PmmgZX/teNt7ySruHchLyFv4NzaqwtnZm1x/SSeuneMrTeq2L
st2Ag+HSS61n34r8Hy4zT2H/XPJsOgfz9OoBGaFAyMRWlpr3Lcr7HyItHgplkBCw2eGy6E5tF3s7
Ihru/VrQaDrm8doNCwyb1A2F9aHHYuFQTfmhxi7cVBDxu9kGJYpL5y5ZPE0HW69+xaq8HpkJH8iH
Qize+5371AqI3DpednWTB/T0opjtx0Uf8IT2gFz5Fo1Si+fZpKdUkv0T936JMQ71lRB0FmiMMaB+
VUBJaH9pDe/DE3Vy1skJye3x0k+LhwwygZNyIe5IhyECNmmXbkUORILGzsBkiugNa8NxDkzL1jEe
Csd578uLlyfNMd2Q+liec0HYZOXVd12g1JFvCO9TzO7FvWTOvYVPD1voHVkF+aOoLbmaKFVIDUMO
QrluRVldzdpp7VD53WHTSm5Iw9VXSC7JtCBi2E/juzSY/K3sAd1Wg6JND9lGt445G4JBWvqYCuTf
41AmKJ2yfK0TN3/TS2sf3Kh/8tueBppsMseFWMxrZ/QOnHCnvaNQcaEKbTdAO+FdOKbgbm3vmbWM
4/ZmtjLrI4suoiPPgqyZmUmLZvC20teGGbkInH3ZgZ8mMbt7XAYk7M85st9q2Ax1gFx8CY23dXv3
RwN5C+jAIVnP3XEJgwcEWng5vMBCse+GTx5jSc0F5+Te+/WzjOLswKvFYrwMeFQGlr1c5Ossi/yD
3Ucb10KdA5I7nxWz1oYITgsXN8WhZPeNVOp1wS4ICGBscEGlVXQ1JWNzAOdENc5xAxPQwOCeTOVJ
FEOz72a7X0XahwcPFn2TAEXuL6roK55DtHZIXQindtPpuZ3Dxz6mPruLhc+os8iPvHPv+7jdVZCC
m64Y/WFtj1V0MGFmDtRg/Qg4aY62h0qF6pKzjGXx2uEQ2Oohv0lqNZ6swgLzDP0DmXVUb9qV9Y6E
Q+6IEn6XYXZLg+6WKu3bDBRuTeniuA+Ef+4MRxYG8mav3OoRWZZ3o3AnrE3IVUMXgRqtZqDH/pZt
QP9rTKmk402zfA/HKkDMTJhbGzeS7DGQm0FsKKJwD/nCOaYQvOkFlrlDEHc3i11/a7efkJpEE8i+
piWSpyMvq59R4WfHJGf94QR+RZyEz0c8oTLiFAIkVJ4vuDxCI/ERzKRlcbo413l+MzfFQceD2rpd
GhcIjIgzV7BZV0vZ7haoD1BJbApRfV0RUL+j/mbY1RULkWw4y85L/KpnOhPb+MUjh29CJpPk56Qu
82aNr2evM4PwEMqFdnH/gy1HPyfx8DpPELORbdUX08NdzFAGMDnL9OBb1IXKJB2wd6CLqGzxSa4M
0hSTyJ92S8M8YjOxESTAbduZUklOAxfyJXG2xtY73BDF3u/a7CDAUa8rs8TbTrAbz1KcqYH097Ie
jr0owpXIUX8M4wxjMfbxNlHjs+/q9ywKn9wGi51FtzctI8v9PLTbwa+9PS8sk0/njHtbjPpUifDg
k0Xyht+guOubpt8oIpy1WX40TYWEQZVfog6QKNHHMPlOtbPqmA1hQt8yxE2yDSiqAUKzbzRBqXRW
d1RSiiZ8c1rH2kGEh2uCn5ytooJk7lS4F4sVv8Qcqjbu0k9br/Zter2TM2DCLZ2DzhrRm1hXg93u
0Ndw8STVLI71XqSO3I6VAd5Ikhek7SOKrcROn5shuO1AlLba5OPe8RL9TLlocdLZRXccpGm7I0RV
7nQgx305sDSjn4q2tTVzG5IWfWSGC62vEDL78fDdDqGzros8xw0bs+IrBqOilvqpQInPMOH+KpFG
bdy+n/Em4C9EXcJ8hFmnavPnJtKnwRruTJJcqWb0YE8i6wYZwLdO/fas/PAZpebRrtoT92ATJKqn
pbwMH7F4/vIcikY5m3JKMcjtEKPDFkUBw0I+GpSkyw8L8I8+59SsApjuVRIE06rp5+zaTYcOZ1lS
nUYR1MdoMOHNmKD30sRqTFm37U08KWCA/JAIzVQJYeTAQ6VAZlBP017VXXxivCsPcTqbddhzFUZ0
KWql+25GbDWwmHkF8iDhIidKe++O+dd/8Q1RGmSFFCeG43HjMdWcW9Jg0XAHVrwNBo7rMDv67E4t
CwGfzQiSXZU2y4IzG/lc5IhfZMrkGrFSqmh8cNDgcdbx2tXSEOA79Q4ekSZ3+62hSvUARnTiSEKN
/DSAXXJDt8KzqTJ2I9pNp+VCT0TixlWckUYvoYOVuiMii6k3RX25cyXTEjLd8ixNHx6Dlo3RbrlT
6NlOEwr3g+MDwoHGPCahk34P7aBJDyFMzp8kE6eb1l8RNQfncO6eaZHt14h4gckl2fLhRR5hd6B8
mHtvSiDkDRMZyJm05S2vTfrgFd5usFA3zvzI02iVe7vExyJ8pKCj4ijj86ygofMye2Nb07XT2PpE
FC58bB7cm8WQumr597WyGWUYPNcMCqcex3PTFx+9M9864QRhISqWxpbRnTM0SvcvCE9akWV29u0Z
WG6sPQ5f0BL7wIs/wx7ZoDFyZ6fsveFchmu3iOmtTeP+GLY0hhTIkngEaoiTslvaD5kGyX7wqPKN
1DUV4uLAyaahtDqYODPLT+law3aJjOGIPpbXZIw+RAlbej3K+zqtsnPOQXqXTZdcjBbBGXauDZD+
21C3BaLidD42danvwaXbmyaeu/1saF9HRGxtfN2H1yxkvDtWnm1M4cMlor/HQmhx9PTSC/8/mZuI
49EN5rRDyG9NnXNBI7vPXOh70S8MS+GasNVkhSo9Y9oehpUl+3GfBbk+LkjWNh5G6c8CJUVGWvWc
7aolOVB3XN42flWAwXndk2uY2LKheGYy8dbjEKlb6gRBsrARMta0cg1cV6+tGFFkYljdTDCqDQs/
1u4yVleWHy7HllWIsGbeRLOE9b4mhv2QD9bFyI8Q7aorKmcbpY25GpaudHehqDrI6CbXmxbHLhxZ
MubNJhYkua8Q0Y/fDQgOq4ObT1eIkVFjNNIzjwhlDANk4rQYxhFzOKfKnn1r2819fLcUIq13VdFD
ZoGdDY99WOWPxVAoydx4gTaDFg0qF1yKpyLJOH0VnumsdSfTFDuPnwJ0JZWb5hwlocwuu3nztug2
/5wzQ0A/yccwe7ytGPOjGsIUljtK1lCYzFNgDTGHWdt7YWyf3saLP21LrgezUR52F4l9lY/X/VBz
kA4DExIfruxWfnUAFeNtCUj8pZeFdaonTjMj/C6U9rlryxpyuPAYv/MZFAt0KIFG9OwEez2KETS/
lRscgrnI7Z2ugxg0qstzpADomt6BcQYAH4rb8cDhjj5XCcQv2pcx5xdC5fcyLYJ3pQmyLD3LArcD
kK/Kmq2bjc7t4IXTj7hqEfniF1FUfhBOTgu2aznezhoB188Cz8C7x1hJ9JHW0c9aiqpG5JU2r2YY
FgP5n2VfqjT2Z9oMTratMdDQQM3WE6/jOmxPGNc54c/d8uXDd/G8lJX+rp3cu4cvkz/InIm8i+FB
OniMhqo4eu2CnUyX2vU2zHvqM+0NC1eVthH4TN5e9BhjhEMkScuL+MtuyHWxWdl/DdYYypPQ/WDv
0qWPDjYHBL9zblRQPUbNTHhwRrou7ojL0qrK/i4uGFwRYXryw8GOjfzaMTQ4cVuoOlEpKPB2qQFR
zxKTXbAKxby85VlxMaZgu46OGexduBrYc57HbIyhiZPJb3amCRyuaZ+QVUH54QBppAx+Tq6pfgy0
T2ha7eP6WHVzpM0xruXgbBeJYEhlhVJrAM8xAqQNL+EXIBLTthf0a0N9IanY+CXxFbbnANc7LVX1
qybCrHM06jK6hZSzLyvtUOO6zqupTEgvCNctOUY/UCZExSahHTBa5XGFlCEtxu5nKguzrPK6gsVw
EJ5cTaMbs2Jwz7r1TMTHQ7MUDiUl5ORjDMCr2RBl4xREGYgUehApGSrb0RbtzRAvfnS0XFBez8Xt
spoMhrGNVXkK71iV4QHDdiUeSHhTIM1y7G4ibIsWfaZO8V6O7fCahTDi9hB4jMFpTqpBlwXY9khJ
hqdSfoYNEoF8f/Lt1MEYjlWRAd9wtN8sYZbJ9dgG8YvS2nmvc04ymG/p6twtOIp+KSrBMTmLcXkP
MMplrAKVd19FHqsPnxyux6Vpn9oKGnCt05Dk2WJwJOJsMjN4bsHjiHOocnIultrpd7LtdbkreC6e
nKkdzmFm4bqnAMrrtn6mm3YjKLXkFJ5SeXUF4Y2128CyzteFe4ErYydHVRF0rfNYc266KWPfTVZF
FUczDusmtrZF3URfTu9pmM7UUFGgyIRg0RzN78SllVOVnmQk4tGAbR8HZcBTFLA51Hoedw17SOD8
bE0xjlvMcDjzwWrdYY8xxhgwgDErOBT2TMO11REB4NjUEq2jhKce14EZP2kB6tytauM22Cx4WMiQ
IGSAWA5RjgDDDhq7Dfom5BXMlQliKZpfYG8kkBnG+CKOWX9r9wnoxAqZTYV3S6QwK/vsl7j6xtCx
MKxNA9zTMJGSsl5053/VnCVORZfg/TdLHqz4BT2yEJR0KEfK8aPgxOE55Lt1BduKlMlq9LpLllkw
6xeyTxxMngvtjqtJhzM0J9G/79hALv6nzq6XvR8q8+D7RfGz0+H0qgEuOhoRomohQaSPmY4WRlXo
RWnMdnEa76MpbTItxqQvtrQSI5VfemUFrEVlFXIdJQBp6Qci4rUrxHuWMpjturSweQnamK+JDHRl
VpfOG/gtbXIYeRqxLTJHYOyoIqgVGGILm29oZnZew3qOdkiLam0lbfGjrKCAV03hcu+RlvAseizZ
t7yggtvoRO3TjEO03OAN4ycIx8DUdQo8s8kH595KrbA6JXUSEZCT9Q0lP7rBm17mmXEBrY39K0xz
RmBQMKTswDutxcbngu0HGODDiwskWKDPy7jZ4AwkXUTHqWDK1HhGszjlyEnAOT8uGHqCdpaqI9oA
5hNMQnLTu42ihwEqUcblz8hEyQ/CSoZ5hTxonlcJUpyAVCcP/Fu6Nax/3Adee+CPm8utUKTBHEpL
pPeiCCzM8TGHpy0saVgdJm7nIxkpVERHrE8F5qwaz9P/0Kk7q47AEUivMnnx5xqNWx/6U7ZjUFKY
EBJ7eLejqsl2NNEmPhfO8T7HaOKPDR1C4NeW63PcEEPnqf9Dzt/vycR/VulyKbBxkLaLwBpG75+z
u8dazUkD/b2da3dGzGDFdYNgzxdMpd7FkA9k0YFFlQ03O2wvZw47xCzKpcie/3Ot7D8LhvlV+C0Q
efu0ayEL/SepalAygsAnt9sEfUS8tr2eYKOk0qG7JgIfY/TQLk68qoO2DyBSm5Kdzk29P4TU/+9k
/1SrfTZqbtH/9f96nX/Sjtb86v/l8gP+7f//9cPuX3//OP1uNh/9x18+YALJ+/nefLfzwzdYUf93
kfzlM/9v//G/ff/+XZ5m9f0///snbcH95buleVP/WetP+Pyf7sjl+//xdTcfFV93atqvj3//BX+4
A+Lf2GWJhLyERlyQB+7e39wBnv8bRCxSeIxYMPzRRYL8hzvA837zQjDWkCYBdnQSOf/hDnDj34je
w3bPLcf9zxv1X3EH8KQiz/3Tc+xelM6///xLiHpAw9Rf5bvDlMd9R9LsOgajPARuZeie4Ky/9XUb
hwc6+iQBPYT9MYCV2bLjjd3IwCLFqGv9/pwu4XjsHO9lrFx9HOH67gnKfzdNDlVojTdEWSADwun8
5FpUAK8bM4175RXTrl/s5YqTN12dnervEDzr6y6oRHfyRgdRhZw6fgvXEhXAjPIqDy9+2bu7qPQq
+Gz067nErNl218YWpmecEHWekIXiJOW3DGTQfBCp4VP/43U+5wHInYgCXDu7cMJT4oIn9UUl2mjT
+Ok0Qc36Hb5zm+XOG/3wPOpBaMDZLNouZHAxuCLdWZHGixLMbquKwvI0DW4oGR2PUVO7PrPYBY3u
l/o65/si+Jm83GwB9Zx+WitQf3GTdw1KIntqtbuvzST8B9zUqoYAsKPmPiV278iU6qdkAuQOKukl
45gYbXSI0BC2Nn7yOpPYwCxcJ6hMj/jUc1DCvluOVb0TTziFV1IrdAB6wiWYdstwO3VjuS6wxD1H
NnUQ135ccF6VMZJtDYjOzhfUcfDhmRRfWp6TbvNkIy6tTiBnxku4Sm6G5S1PDc5fCJOGMrZdBygm
kHzb+atxdCbOwuB7DlCTceA/5UaQvlfkju6w6WfBaw5iR+YQbhmCzzBPEWG/6NQ7S0G+1LoJyAQm
Favrli3nRtanSc6cZxe3pUqv5NjXIe8b0EhBBCF4BDXxLMbMuGWg6m3SsBDH0oQ0dpxWdj3RChr8
SemVyLDsrZdxRqw15kFlrceyYhZROYmmZMssn71b0HqLB84JcOf79vs0Bnm6rcIytx/dVs7pXoR+
8tJHKJSkv6CumBHoMu/Befhs5ln5aNIx6Fc4vaWPxCpE9g3pZ0gPwKHtrhvVmHMkJqy2+EbD28BX
strgGvJuOwhWJGFWEAPgDLrTG4vD5zEZI/8XMSSVWLlzEiGuDhtmhQbd1dpvVFmAJfrhlWUpFzIf
GBTWWC7U5Jbj8lAtIRI2YPVUrebJj69Lrs+ykousjyXBy3qHPgrkXzbL/IRLPEOjPJbmZ5QzlG54
BMKvLOxMvJLhZL+1Sz8/e6qhe4PAKNAFW1XlE+d5hKVNPgfWyichqbxix4e9B/Py4n3QNBbyO4Q3
9TltyZuAFWn0N2olnQAJU+S07rWdWxuvAg08IKdyrhGCd8cCI/XZsVgQdxbkXLFp0MZBQZbzYF+l
kU3na9LW+nJVwK93S9a27hYdg81Bb/BwxdYCapK8R7V3Srd6oSlhUdslHBZFgg/aAZuciY0wkX9D
N0xXrgex5Fi/asC4Ihd2thVZ1iKDDGwT3i8qnORuCj31QlpH9w2iAkUYEAD1lrdV+QAUx6jUTp5z
iH0vhJNuBs5IEd8o3OkwnG6DFu6LCJnM2Tizg/bJNYL8mX2Q4DoAdJ86ojncK3cS5SpAPtgSFhbt
5k6SqzDAN21/35T+S/vz/3bX/csefKu+68e+/f7urz/UXzfkv23B/9iu///Yn9m3/rP9mV06/5l/
/HlH//0r/rZBu8Fvl3350i5JirdDnevfN2jH+S30xGXCi5CL+Gy3/9igLUewefu2Q04xJqHQF//m
3wPo4N+453QR4r0TPjn7f59N/rB/cdm44Ew1f3z8ZzvYX/01kcPIzH/49ojdje3onyPGlcsvPbvw
n2Jonftu6n9gjm+QccNB/+mq/Ac/CYfTX4YBfpZg5Agc18Od97/YO7PdyJE0S7/L3LPAzbhczI07
fdcuhRQRN0Ro42JcjUYayafvz6uB6aycRtcLNJBIIFGZFZI7afYv53wncv3g76avHnqPyoqell6h
4h9Nv4clkF1jamdrS2/I7IStxrDt/TG4s6cq3yEANM8hq/0/nfaau9ZGiMBylQhvMEPHCWPAhjZ5
2VS5C0wz8I+oot6KNvbOAyO9h2J0dcJeEYgTIJtf3pJFz23U3rGBQWQyCxZRYvpaFMyqNdQRjUa8
oqQIOuYKgV/jt9cFBwuHKC/eFgbydD/U+mGiCPlCsiDVhuyR90jkw6HAaLApBgtu31yeqwlILKrf
qWXJW8dbJjL+DnBP87lEHLxM+FkFTapjo7IU/bOiBy2TzvfjfDcuaciCvdbZ15rJdU68OSsQ5dGp
S09oPD1F7WWW0s90BZZ0dmGdWZX9HGN7yZ3o2NZFy+XpjQK+xdlGDr/q/TS3S2jO4RxZ5ufiVorz
3JTZxCAi9MS9gqj7MEln/KjwgBEIP9Z+gVSw8f4Mc+/Mu8xGsW9HPqerT9sbMJ3V1i8wicHjWqfw
JYO2eHLGJWYelYKKTIDoTBp6wyJ+67VHpVB1tYg3ce7yWTuGnLAzw+HwJ6c+oekzgFWmK8aezzTB
QbZ3VJAeV9h1PwYmwAhdVFAEZ38desn40SasHiM7B+8SayYNC33lm9sOpT5DFmQEnVUTj1nW12F8
bjsbE1YYQQjcKJp1sctqyQ6YAxesV6ME5FQAeaLdd32Wn0PsUOvWWsqU6cSqmlcB41QzGgr0S2kL
E298RvjcgRgFv6OZeWGyVoiTN5k2eAadKPcYNfm1GWCAhQE0A3ugevMWuIZbmiPvbSinvL3OdWAw
jnVjfU3poJhWFpX7GbG3XA9xOMRv2gtZ8l5H+igxyjy2tlN8zats4UGcV1NArKipHejtp0Kwn7Wu
T26LoO2DKXt179tprxKUkXO/D01Y94xDW2bp3qT7z1WSDL6ZwlS2UPGZPyUACtFvuAqw1X5S8aKz
x0GbhfOAw4hG+Qtzpo+IVefml19ZVKnEwsznzq3kuvOCPEanOQQsHXMLMCAlxAgypxeLao+h1vWf
oPTkz0XlZFpWnjPr/eJMfDg1gSn9LmJpFG+iVCIstdAHp4lKw+zRE2X0wTNR+KduSIk2dqpJcnqE
4NQ5KOblXVH++TvtSrfao+PFcY4Ik1OEx6f+JVfbenbLUEaJ4Uq8xwO2FLyiXhVtgSCt6NBbnpmN
WTLzWE9FEFKfshnYMJ+wmZQjtH8t23H8MTSNG550K2lwObkE5SJUd1iRFHPHJjAQrzBzDl9N4OCl
XYprWd5Azj/qmiJ/Y7U+FaNnT275YE+z+Qy9Qc1bLnSpudablEGcZVkPmdMXP21GatlPr4y9z9kR
4wdQluoJOkntJa2BfgRPfkLo39lXJKyc6oyr3uIXnYcNeurFqctdvwTDA6tzcKJDd10/OKIu1mNL
Bf4E/T7CeUzOG+zauMu+aXeyAheG5XfnlRUc1Ii0nOQOx7+X72w2F+O97S8UI4yCNa09pjcIKrQe
+R6Hk2JHYHoUAHk6he45blfRnXoPiNluyotr8aIFXkE2Se7PsYpwpjA1nuBf+qyrIWxdXySXIe3N
gjTGgRZjloBZus3EfnXt3npxPZV9aARoLr0X9opNMMfTRRa1RuefeVerbI/81ZGKcfUcoTW4Liay
K1K0HgAforqpt6R7BTfUQJwDOT8suhC7ml4blIEkjdrOom+rGPrC73bOhP6KFMKz735q1vm9TV0i
ZaXb98LdVNhE1BP9jR89Di2DJmgxoqmYT+VTBDZkqTrbPMfge5FwMLefeLbCFIV/U9NsUsOnEEZJ
JocXJwNUnq3lHUa1lOaez9mxTnVktUVO7zl117bJYkmXF5YcLzgefX4lvKAVS63UzVLvu7TQPx01
+j7JCEhPVz8jqIoFAwVYOJTxRBUSEVZbo0OYZaatlBOJLnj4YWKbSSAjPLuOXsNlKQcO56zsn7re
p1aNFpCzx2YRrX9IBy9EpuD12B2Yb2PM9ntanHNWOB3Wq8r1wwdLlxVwS4M1ydlywY4/ayeX7QEk
lO+hzEUitM1SYlIQ6IY2BKS2HJtiQ0Rh7z9JGGb+Eec3zC+rqmOn3ZCd4ZSfdOl9/LYMAdadRuGu
ItK0VX35sU4aAGiHVd29BXM517dCdJAt5tpfGKzDogzzm27gCz1gJKnTHzbGuSmJbX/KD24pIK5m
xaBwXlvQfIxZvGCXR2iUMWC4xnwxOKjLZJJZLR6NtD1CoThfL4jqDLB3ZK0un1AwN08yji2NQj0N
PjqWhktitXE57oqhgqSrV0SID+Piue/CMdn4jUY6zf+QnlmPtz6e/+ymRfDinkB/1HT/rR1jPjIc
ozYoJRi3wYFHZS4n5uo+zMZt7merf7bX5XMWtc/6sZObuCzqu8CyKBeoUmo3Ucg8mXbHqziO7O/G
bVkPFeLyBUdyD0eXrR5f5JIKlEv+/AIuuPllZM+6mVrASgiW7HY6Nv0dNcP8LVqojYvm2MKfaGEP
auyVN5kqiV1gc68YOGO77VEQdhPOCQfGEKJ2wy4tCKoDYxEbqfFQ3rhWXW3Bgq6vjWSavRkJkEoi
Da3HHdjzLkIXDeAhYd02oIgONOVEBhYxYsVIsPNGxomrMkFO1z+xWjb7aQg/cSZMx1yDPw5tThIJ
9Xvfj6xwSj1/rqOlD4ELSG8ExFptTDu+9eWMknqWZluGuXNUAVgq1uHpL3h1igaptfMgmYDq8CVX
LgjgdHW55NyF4tKq2FSwnoG/y5zZrzL6wjDQSzIwAOeB7mzP3qgRwA2AJHQH4Wp9xGnwzmMyPCAy
shgjhEwmlD/eKm802HQttI9zVKld7o3rw9Iyl+fk68590IuDI7T1kfn+TZRjAOktiXZy9az7NHDz
LUsreS7BGj1PwdiyD4Z0Z3OKgTzD6fANoBvIrxe33JOwupMsLgTyZ5Znrl+9SnXdg8xQmMxg7Kcu
taYk9P3wBCqp3bCwrJ8Bby63uB77W80a6cQ+keIHyVdSgpjb53ZsOE6vwsM27c50kwU3m68g7Fd2
cYPp9nnWjNewfHSJlyHw5+sEmLxk/U+gxWdl6xcJJHdLfvHwfmVicaIbAzQKJBsHeCOeZNiMdwD0
BNv6qtqKCXgzdTAmQiBtm0i14yEs7OW1gjrV7/MYBSEF7WYag/nUNF5GtW4z1koikHoCkUwU/Bnj
NHzwULydwhgQe7C69aFzzGs4q/oX1HKefzl6Z6YrjNjqvv3sYzQkwJ5apDlVdSJs7DnunQXjJyC9
RKc5Yp7aNLvSq+MQ6aVvma2LwTUuwD3j8MjbL6dtghJUfKC+XVBQp5a1Hagk0cZJlBlC0Ae8XRzp
XpHEHU7GJHJtKXnJSv211tGYNM1g7WCYrFwYzs9SCla6QSUSJLniJHTMMl97xkY/uozfZZ9jdv/f
jl4vp8//+39g3vxPOB71p/n4+ms/f/33/7Odj0Hu8GjSnIPQCRi6Azb5z3m7Jf7heHBwYOHYIuQr
8f6rnxfOP0jzsEVsCwfkCk3//xu4+84/mB2BIPEDz2EmD+Dib937/9TNM7j/y7id9A7McDAzApfh
Af8U/Q3uInuRqrRrIOvn/SyP2MrXV1+K+NwAIL2R6C/sf4OT+f/+ROF7LjGzrhsGpJVcxxt/TaRC
jNvp4YpJqRrFxDgX0OxWY3Apt7NS3R7pzvr4l2/jvxkk/G2OwO/F0I7UbMFXcf0r5IP+65/Z9oIO
16bsmQEiM9yelhq8xJyWHkXjGgJU68IdkSdpuatg3v0cYUj7myXzv2f8L++mowfdAjCY32LeoOjf
zDmuv/F/rTyuPx1oipi9nfAZzHl/Z8t4LWM4nSH3Aw6LUn6Cnr8kKfEU98JpWd+uFSP3RrR4g/7N
53L9vf/lTw5cn2fI8f+Z1hP+fb7CWDwscwVOgCPNaretHXmHrPJWxea+H+3j4DZOgELZVfdj1inn
0hdjzELVH9CaqaynsF9YnFZPwpF46f7NT/evkyY+l4Afix/uOvuBhfR3MJOP4qU2AaNm3NCzC4fQ
Ca60dxSfCq/6RvV1ER4tZUUNeh61BAc3zNvvNvJ5lmRtDb9HCoXHemykRWBXQb2yYBXr/u2PGf/r
D8pALvAA0dhhQEyt8Ozgb0FUNaOeeBZ8GGA98WtlKV5adCoXKSv7GNrqs63KdUequ3rNM+O/900J
V8OvQn2voqa6YkrFr0DnV515Mw2PFlNeNiQVqLkxArV9wuktfnqFhQarK3IgTMMknD/jtetmYnJd
bstF5oc+i6s8YWKj1wezxNX8yKLJeV/T9jrnclPU15sOfptE8gbygjjb1vMeoS2s7s7DpkBVRT5s
icunyFv6c52pedrTxKzlQx6gjjiwIGiQ3WYSaT7jhigTGNDh7TyHipqaL2qO3kNWJlWiCjgYJzwY
jJIWUTcHIJIleBZthWLD2LNDwVTyzFmrbtVJIXty70mOTZcT4SUhpPxWMxmrFBK0bRBOlmLFauY/
WZij7VybmJchyBFE3CyFwEnnrcQ5cODw/8h2zNabyZ78bpN2tfuohgXHr0Z6RSk3FLc+GA9127D7
sjcucGZ7YwFMyLaWRHe0zVqYEmzUSAJOdIth+uAjAmOIKGveC7r+cj4slm2/ZwE2y03MfY9GUtR4
PJBrXlU04PuBNTo+K0XqgJdp0MMlGkAXUzTk5XI/2swp8Lj21avDki/CKxRHn9XC6pIBvgdf0hnx
GlOVh++90PwazopphIq3mlHKas5pvK3iYpHvXqMKzVm72NHAkTaVGUpZAw47xXhcrj/DtSIXiHPl
s85Ame8s0UQJ7IkVgc/iAHkdQAD7q0U7XbpQP9i/sQFKyzF/XCMv+ixag6ttKQi9WQcoCkPtOI8i
drU6p6U0sKZLEc8voz9hJySvMY/3dQ5PM4ub/kFkM5tEnA7Nm8XJMh1TLw+eO9G180lYU1QjSmKQ
gm+3WFDqZBJniKL6pH2b2lOPfuZgSe2cGb/gObDIBAmsVv5ZtW+5Hx1ZJPvBluXnUgrBzISuFn2D
t8zOToxNvyvqK2R1DS6m0+unQ+XIHFgPB69wpw8Zw2U6AcrD1TGBSToClfbudCpqjD/j8IYq2ks8
TcYRDKI6aWcfZyzV3V5ofAYsstyFrzvKdhm0AwinkGz38BzAojT0ScifcPTtZ0YOeMsQ2yeNGZyP
NYMXdp0Pu28IJjG+OpJVDzLQUh2VEGinUm6HvUPME/ik8sUq/fi7J4162Wr++xiobVW/MJ30nA1J
dcXZUUzBYS9T5zVeR0Tv0D2TVrngv9dN+SbJX04KxaYQloUbcrjwJbsbOqGM9NYsRvc3DJxa7CPX
c7iM4plxkXgv5oVeDTDQNuiRCGdjQ7Vf6PambYMAw7Qt2ksnXM4SpEQe5EwtS02jg55jX41+t196
x/pqo1jdooNadyN6TFBPbZqfjc9GbhO1o/xuBwKy1tST5XbJrQlQNGLwBzTyUXxgZymSoVDrkw0t
BJNj5F/YHZcsWgcL1o6+2shAMcutM1UOcCINHGhwbbUjo2WIt43NfWXb672MrVChbgOQhv+CRxQb
t3frDjkLY3q/hwi96KGULHExVehhNwntPkokngmfjHcMhwjIG6LL15701gIlbcHiPm+tdR8rF/Jd
4bqIMvsyOsIyuKJ4jV+cl7FfDjY4Gn3TZpV/8hp7OZR56+JcsKZhi354fOa+r96joPBuS0dNewJv
0vRROyt6a2IVsZ71q9s/wVCL1RHWwPjI1IGhmQ27+SIY68rLpJt8Ny3z+kDAzhXHY5jyRWgft1k+
9JDIhvW3lw0opFAwB/sVTDN3TtYyipIkK1iPNU96dyogy8VsDB0rPSG8hepqBhRNPU8sb7T074YQ
SAd4JrPDpGySMsjpDFH6JdYghvNciYcpMie2Ty9tGrk3coIob2inGbEe+tD5wNz7BKbla3C6J6eN
WRS570uW3avV7P21eMDM6eNCGPp731PMmKuBwDqW/5ykufNcdcGtZli/H3DSRe4sLmWck1cC32Dj
p8bZOXa9/rgy6Pa9K4J9wzzjOC1YS3CZeieutpBckqL8SuGGIEXL+gOPX7gjbFO/T34/X9D1Aeqx
ebh3CIFZf0de/9rC2bUTbVvHfCGsbG+rKIBz5emmOCuxoCNWCBYuY+lM7Ajsqtuq1sUjCYj4T9mv
e2TPdnEbwAkziWPl9h4Hi0LyyWeZZn/Q4WENILbceu6KLNtzIOfZqSgDj9rKqytxTNPMjm5RI4to
B5BoeGltTlG37Bw+XFnvGC6N6VPTExjgZx6LB56/bstmLs3OdTNA8Zi1uJn6dN2HIG6GA7WF2cZq
Fjn8bzPfXWWUZhPFo1E33kJkWDHZa7dlzVQy+upZ/u9s55pxFClxx4yBep3sAWwDmKKCfAsLmaUJ
WO/1qcRyx9trCc8BWl+LXz1GPXIHaoSwEHJWQBXMP6Y9G8/gB69rf1Mu9kL2gBWF2AOn5jooqLuH
lbNnX6KSawgry6rPCIvN9TMCAqEgdyLfWQQkvrYoX5B8gFrTBocgrO46cA+RwRQSWgWq5DKW3x1R
Rz/6sWOuLquiOQ15lmU7PDNqK6Ggwx6T7o858KKfuevX47lvYYxDFij89qQLL+WqmBbsEHbb47Cf
mmSesjhpil7dt3Xd5EcESdU9SUrzr9Gtuye/FOq81Hb0OPE/3yKPfZuicjiH0ndviYvIXt3F1Jsx
d7XzW9D3XSCjxscsrZzvkonpD8SOw0616fjBJyt+aSe1L3xxPDH8eqlKauVaGgOLUG9B37LeQr7i
7RZADcnSqPfZbcFs0bxtpTd2lO3QeTZMe+eE155rH/iYZ45jViHWlswbIjwHZ6dvw24TTfyc0nhN
s5f+RIaDRFWxkqrD9z3PZ/wW02HsDdOmrp2gbXT4UUNKvbULorNdZz2pIN3MNznG3rJHO8IucHak
uZkC71Jk5XSuUxUwHAv4m23C98VGUknWTLAb0/FE7kp28KN1YcmWD+audbyLWar2CfIBVHrMOtPJ
zHO2660uekDX4rzIXDSXWjv93RJ2y8OCH1DTIzXxXpq2AX6DDXa15xMLF/mbXhQ9dmwwYXFhHCI7
AvcT1j4yVwAUBAaWZgMNhxaIJrH/ZAKd3tTO5FyUsoYfHs35sVx8bIJMW29d02YPPc6prBzuCXRs
brpltN2Eiv+chdapKZX8iYLI/AHq1v4YqW4OVRU82rI4ULUtGztvh4MPaokcp6m6USNruM4m6SN3
Anfv9M54uyJOS8SK1AwbotkTOCJQhMd6V9oWHWJfdy/McGiWI686MPe9urHx2xSFBCSzdDdh1Tm7
GGvDXcxcbAtYK7+4wHjQuEQRbP55uPekTE8mQALKaHG54ErU524y1gs1FuZF0ViY9vMVKwNfN997
jympz/MwWZTvvjKYqw6R161XvotJmlG8511eU4KM/c7ENZ5PWUwHmXpfva/aeD/Ktd5hPU4vPTGc
mzwf0H7mi3tv1Uv74uRDc1s39pXbkxXET+Qe5fOCgnsdpdlHIX66pQsD1FHLcpShJZLOwqVc+83w
kq/yG9jF8FmbWALfIL5qk7sZoUlXC20xmvTAnqI6VLYGzmnlTZwETXtT5/Unatl0T7HdXPwAPkHo
MlhGEe/9loQHbQnuRJWnhuEunBEVtVU78Exd/dJeqTZBQ9GRrrTmU1DyFRfyMPhyfRwj7b6Efl4e
Z5ZBezKZGPsRkBTfjiXhl82IPmwoe54DDyOezbn7EVMUfoUKEyshJNwzaUou/JBat3Cc5WEZ/OhH
7LOa22pdGTKVunGXT9Uro0rOXIGZJAUayZ7XVW8O1lVLp+VZtzFyeeMF9FLOxK1f9TZLStIDbiw1
iWsZbO+Kfl5v0i5w9kZnz3wnM1jzwsPGkQ77MTavqLOb7bLM1Wle7IfBd9jaWtzPjCmXfVWHh3wp
yKWBotht+45HZGLtndhkfW6A2GEvNuwQCGdCSsbd8gJJ0zuSfFWcIkoLOrjG+wCxCglsNE+e7vC6
qynO3xBiPZA6gLDTjb4CW7hnvm08YFwtp7goDnE3LjvV67ulms2Fs4BezVj1M6XaepTEJG5zF/k5
GKcbZqds2praj+ptSsQCAvVqOUxWC7Uu5nrPeL2PzLrSPXXxrzo0+YHVtfdWlyHsi4VlnGjzAFDT
OrIQx6DPAPZ9iKNnd4LI0yGdgsTuQGl3KvDH7nK0eIHQJPisgAByfDZVZd5wYPARwAyeT5FB0b6s
zUOFfqXemhDbK/G0HeAZ9O8IOFBPUPSkR0AXP8kbWveD7410X2JcNlxgNcNd2H0rCqDxFM0BbsR6
JF0WeP/EV9ivebvxQ9okUCJU+xHWDiTozXuq2zei5aLPftHlhf+wvkdRlwentB/FLcI8iEto1/yf
GQvPczC10x0LjOUPhkL1YJyOTXFqlh66lPjjd3agt0GkutspCHwkiHb3EBApdu59y79VbuM9+EPt
b+2WzsIA93ukgxRn0igaPLZjd/YcCJ2ExObk2KKuOFtNhL2tUPNjm1fqrmePc6trAzJktLxnjdCH
WYZvfit/ct5ro2t8oXpEtdYYhJkS9cYxlo30NgNhUCcURQN/owkYYM7tesq6H1242p8psWm7eIyW
TziEw8GICBhSiFQE+IdTYXBrhq0gB+0wIxNodnEq8SAyPXV0YoMZzbnVZhQiaqi9H6FLTugubQVF
56rjN0IjiXyAeCy+Jph9Glt13z9igy1fvZU/KSm7aXxMkQCcZxUy+ZRSfaT9HB8JL/F+Yllsz1kj
PiEBN2d/gWxtsfF9oWJ/xvNS3PQlLSwSoPXRIJ1+A0mW7/JuHo+2befv0o/kV4e7i0FAQJml9AFD
7nCe6jW+0aqhRtKye4lIV3i0Q8UOgofmGKOMTUzJYGPuyumasuYewFNZT65pHuelI5BYjI9j6zof
Fcjr7dVteCsn8wuGPG6I3LE1S8jZ6t6vi1L7wImkUKu0mU5okARLaVQZR1Aa3c8ZxUxiWmkRp1qi
YOADx7FkZ7fAWkLYyFbTY9EvA3IkZ0ztc10z8qCK9fd4S3je9Txm29jzo6PG85c+ddUikXJ5QE73
q5rxbiPA/ApNsO56x5S3XdY+k4g8tx+Ae69+zImlu/OY1SH2kJY5xv0kK6IMjOgNVGdlO2dnVD3V
+bi60U5xsPg7XGBz/tozbsK9xsLu3Ym7gADCyoy/Ywovieiljw8p7BOewnB1Lyi9/ceJdAl7Ey01
w7LF9y2sXVmHsi3boNeSBbCikBAjRnZUx6A+g+giejJKtq6SS3SMG8itp2ZlwnKD4YrZWWulODEd
xAQkaztXEbMmNnSPnz87cPMhT2kN3DKO00b+6TUiH9ZEAf7t60MrfpqcVugul1MVfDNyI9OSn2PS
GESKUnN4sqn0x3Tv1ZTcGxmozrlnZZTC6RqnobzuRuXn5Hj1i0tDEKMLHp8AN8zpJfRN9aprVb3S
PYEvTe3a/70qGYyHookItoJhCv66gI6wE8L4dyNvGZ156WIu7ue8qHcLDett1i4wmWqGh7BOdDo8
KJe4unOIA6AnGtgtwGA39U1TddayiaP8Wm621YxTOMoLSs0pe8xFGoLgGhkK82gVM5CtpiPUAtea
SogZh5/jxKGuDm2hONNzBwT5LnM7RoVu5GiIWMaAQtOW77V3jj3j0JEh6rHNyiRSHj38UmqjXAAp
22YlCOkw1DELk3Xo54dpnXi9gyzwp6e8AMyCun3gXw8pOyF7qaF6STsez70z2Ui1ofUYtZOrdjSA
0ByySZgq5nY5AZZMhtIrZtakvb9HqMJgpHRxwAflEK7bDAX3GxsOc5xYUIunoEWPSLiI1W/ZdQOJ
o0mkXRYNZFGq8vwW8zpVojfOdZ60RBPC/uaBsMl6tHtMcxkBs9sQUTN20kjm9gazGWPzKQaYRtqV
XMekmgmi3WoqsCQGHYoC2Sv8sEF1VQQnJGQe84zOM4B0MotPpkGCTUQQgKqg1DbLaoo2hk0kIr4A
kAqpkrEMX1WjCxfI5MNdPa1kqwG7cWvOjLntPnNfOfV2pOH+ZVAwPQye13ySbze+Bq4BOjh1w70/
2PiY3DbEVCvWGWNjU8/mgDFA+EcRpM6AeTaYo1OrFIPZHNuqARAihpuhx2GXU1Y9uK6HQGIE4vxa
DYS4b3Im1H3SkZfncZm24odAI1BtVQyjHjJvHv5BzBHvMdy33NBzEwWbqAun+q24+hOpd4aw+J4I
hc4TJw9HeRyMT7nPsLmp90xfhvgm4649xOjbwZFEhEXv06KPfoORvurxrBQfQruIYjfOIU+eJ11z
xotX/ISdpV7AgGjItDI7MGPgcbGJ/4gSTe2YHbUWq7ysC0o4pP0Z5NsWPk+VAIjiNS7X2nMP9WxT
VFmW4z6IPqy9y1I1/NY6EG6Fq7ZoRph1fcilnWZI6UJG72yunTq+zM3AXD4iqQvzI8aHLVFG4kwG
kFef7YAKcUefxoNtSmr9JBCj/bsgxO2ql6rNMxlIMPXzduSNsGnaed/GGtbgMHHMmyqknFhSPko0
TDFPii6CHehFgHIx0Tj1cUXWfjdEOnbvPbalLsMIh7IKXBnyECv0+RUUbyTxIZ1FC+j+81m3oyz/
wonqBphlEQC7/JJegt4kPkdwZbPtPKr2N6QAD3GLCZAPpWTBPjPGjf6wi5e/F7fP50PZedWrS8HZ
8aJK7xWcPlk3Iu79zeT7HTGz0uHPZ1fpvPJuWBc8geA/BvLgypONbZqm+p+PVli7Er0QIDWB0yQl
q8f1MvvOV414TyfmzSTw8HKOmeary53Zzg+hERA00MTi9QbVVeNMIKGasfaCbVBGLZVr2Vv1DQtL
bJ2x7/t3Pt5LcJWVbR8MFimWmakV7OwQ0lFSELmV87Q7qT7ZrjuYQ4P5dD7YYkXbAWWHVcrUTH4F
sK6CKVdPnWmBk3Esbji0qnA34qW6B9/BeccFPCbMOOZ0T3NTNzdXF/DN4K84wPtQh+vPwK/bjyUM
xZBwhbvLBR6dnB/Jd84oTWvj9nBw1sXAxm37H0aHQDz6umWpQbxiND39c2W1kLBVn+y18AmbY+P1
3g4mvpvKSC37YXYjLE/cj6xoUSQ+S6Ip3eOERn4X8LLBVMvH+FUSdVDQi0b6CZFF65wihRZjB1Tv
a4jdYuu1V2F5WxBslU+MijarjvSrECkCasTXpJu0shaMt3uuOeimvrlJezeGPT00mEqs6BoAx3Af
SwVqDWjjQYUiBhTETeq48HxkFNfB5xgO+fJQxrrP7lSgeXnBj6/6xp4n0kg1QxL3MhAijdpygjh3
7Z1JFxWxTsFEk2qMclTV6lu1EGfYlVnytfN6e7mYWbrpLxd+PvBDd06rkzc4Sv+xCxsKt5teK4PI
MWG0E3KKQxgaAPue/RSWBzeg3HWOjkeUdVHuJ0x/CrwqAzMfKJHcF2xMCrAgfEq0lqYbpd7WIbfE
u0+s1Epym1H1+MAwvhwe675wf6zjSnLk0MfevMfsnQlCGMUo7kcLNFvdZEUSTfZFNo77BMJG7hVj
wbcQIfBHVtjprVhbh9ZXiAtezfXNF21BdT0M5Fiu7bFbIlT+WcDqBj/KUVIq3fdugfa4c+wuIcM0
vKGQ409yO5uA0VSEz74X6A9c1BmPTwya1c7z/oGldfXldGr6HtZsxhDI6XOVYvdPRdmV8cWMdXQJ
uj6A1CyNKbDrYjU3uODeQjTFx6FE7ObGpGthPAx/Y2ZKfw12GP+wKHuTUPMohDLv4axn4qsuMGBD
Ew3dW9gXcGSmxr7Pcc6Hxxyhgnu+LuAqbE8dwMC21EcOA3GkpVIdntiyfYcDDLGyHI01w/ZDIh6Q
+PrHW/3yaFUz3X9k4kvg+fNZINUAMmXF5yWHS5nNMrzL487dBYvW0XaG3SITfxY+UDQuyENd5esz
OlFy17KB4MJNRkTUbbT6MC+ZDv5x9XBNiIvlPW9QZ4FSJ6AEDskwfhgvrpgZsoFiwz2VN9p3A3cr
GaGQXyGLBoQfXe5+ivtY7tqwzu9XZq0wV7uhP/QigxHoOx3UMLdP6+dVVPk3i2sOO2eiW8tr2y63
jJM7b6tqjIn5lGtiVwF176hpm7PRnTckPRZzhIkjilEe5W05FekJqm61wbA1/gpWp0rGflQ37rpm
J+BE7MSc9A2fcsPdI1ILSTQMfrFbS6PeFuN8R2hN77px+hEKJFvW1Epc1GCRWJYu9+B5r8k+viqe
Wm0EvKsrWp2JZ7lV6SDOekYREcCX+Q/uzmO5bqXL0q/S0ePGH8hMuBz05PhDHnojiRMEKVHw3uPp
+wN5q0rkrZLqzrp7xJBogAOTZu+1vnWP5tZ7noBynwR6CljCy4M/Q2XZmXZtbka74tnQxBzA7WLi
WLhJJB1qzGzH1MXtg13EGEDclA5Em8yswpdMNcYZ/TbQFHUJmTyO6j3cXixsBgfcWN4QOzgdWEcm
o31njl52QjZSkHdheqhCaSAeJNeM1jSb/Gurm6ZhVdpDcUHMuT6yOU4f6TZkmzbp4MkbRD6sbd+L
SAMYNKDGvCuexqhnngOwVjwMpedeRnM8fdNlJbcawACa4Vp8ySE3U81tmVKjoqZYoRLYqrsOET2N
4yw9t4nYQ+AM12MXmLLeDEb5E+Znf7Dzsk03ix5o/b8gx0zcaj9eQUijJtpZLbJJIDjTGjoL67XA
L87iiIIU2uhgnXrI6X6vOPkoxEHH4SmsVxpDnyuxOKlFuvT9+ZYMsuZ//0/xv2rGS+y2gISbuGKk
xvZsn89+138fbEmbzSRYJB4kq8rfH/ajIurtsDbiEXReJlFKZBZ9PGzeRSO81ZbuNYlFgP7TyfKh
XHG1tw0Kb7A/ee/94ZjCRJH2i/aHo2pCxpaYJHo6pmvpxYj964dtHN1muFuYhKylkhkXJj0ok8Fr
hVyorcFTDd396OMVXlS2R5QPXnygw89ur0+cud2Gk2O+TCkZKmyeIpONq9uM5RdbtrZxdAyq5elq
9gaCUUY8mOF37Lbxz4w0TIKMIJSxXEfxTf05Fu13Vxe0fzoSuAioLXQOqzkt8puYkoYBbmpWlz3x
sw8eO9yB0EKWtTdF7Qg0P2ZXtgcg3rBdW9xD0zaBFYuBoLVpzQH8F9ULXOhFLkIsAKMoLx1lMm2K
ex11NE6ruDWOpj8lBh2loVrwWSR72yp3bkcVp7xa7BNehnFgrgtHj/orS6udMlhcQnOxlEWmDX4K
iAtAkqi/YbHfQDgU9tGLSBXZTE0+HdG6sl8bbZvKB4qe8kwkDhgbFmXqC0SAKt+UdmG8ZrmHYpU4
NUiLdKuib06aS3sfxT05U3A2p++pN0b4IGryVTFzQKrYxj2WzxXwdWcDVz1ZNpnFyBBAZYycFUBV
1THNWojUtU4oGmu3rs81WMiSBTM4rQ20DFJtA5dky01ZgobCIR3l+yBrUMcV2IIz8Gdth41oCFNK
AiJBhSrRyBBYjwPozBKpqXfVOJGNoSdz3L+9HP/IJXpfIGvIPhs/P1hE/3tG0v1rsSASms9/6gPy
4f8SD+mCX/ivEyDv0qJ/zT+ZSJdfeVedYge1PSyiGq6Ii2FZMNS9q07FgnLA166l4p230Mz9u4nU
cv6FrpStI3J7lyBIF51bU7xlQFr2vywJcIfKJitS0BD/yEIqgFp/HH2wqZqSLZuryIC0pbtYWX8d
fegGuqjR7Wg90f96VH7nvSivxqwGrMQh2SkwrIHuXz95W1YVcUmIFBVIENAW5L4gyofvTQ9KhB0Z
fjF2MMQ/q5xcDZxHGdI02wq+NyQwh+wTZ+OS3n8/HUyIpHLTsRShYawkU8wkIqCMVossB4dkeNbE
vMKdVHur1A1EBGI2HgKvFcUWlF1L3S6r2FRXVuk/S1aMGOJqBTannGH/oCPCM7mZeXvZc7E3i9c+
QBzKnTDUIe2NGPzwY/oJUkp2hqsGnpM4hI5PsoPKFadOcczZCFYJa9RJc3qmCrtG96Jw4g2UH57q
xAPs5NtxlK97hrH5OCaw5GkFmtOPWjRjx8KiEc9xUUQXsd8OJ4By/YnFDm2Qtu+wkDVwFLCozqGI
Yafjbd/SwQyMc2UwX+zdrl926iWQz+1Y5+3XOAgEUHPp9MGh0lQ8NgSWjBQlrOqWYm2D0AidDa1i
zBVf/U5Z2bZB9/M1C2zrG/BI+9ENxuEpqXSFFyHqCacYnSFb2zTejF3JpMAYOsaXkCSI3ka/JQsa
a6AXS6L32pJEg3VbeI86aM6LMKZOouiviGhHDuaKXe2V63/NRjSh6blfyrWPzA91/4GzwJWPJxh4
RYzDT1ubKZK7KB2fvTC/McWpIGKHvMQvM9Cwgyzm9nKOUdXjBJA2vmKZuRDAspfZkA9Uu+R6Ufdh
GbparGHV1F0IG7tINi+xt/emr89CQ1BJeo3L4boKHlMnerUqlJmB+TXq8hMzJ5Qv76prW0yXBFSx
XhVAMNfDYncKm69VkuJljS+rYdrXVnXD64fHwaP5r/N9lU1ANwui/s7YJOMa7YA40S1GEkCmsx/u
Ke6fyI2q9xLob+xmJwgUNI3cO7P1jjFBDXRb6Etq21F3Tjrj9jSboxp5BD0665sQWM9iAxX3fu+m
m9wS234w3bvEjsoeTAiu2ZXh2da2F5PB7p7OklV1P5EYXDhefG17Xnme24izeoqb94DngMIlO3r7
Z2HQ15cubEkrcFdBXx1bfaqp6LJuvHYacxehXpkt/UWLZ3O6ZPG8JraH7tB6ML84wgTHNH1JWfpn
NfcU1aj0rxffBjw75G8aAohs79AnrPEer7RZwiwpeLSfqMXe+HN7p9xhZ8TOuqQcVeGbRkBIw+OS
4KGdx5IdAOtVg0eWwXJjIR9K2moXec65h1pnpCcKPfE8oMQ858auiu2T18RAych0J3rZVkm3tTgX
q6wPRUvAofEQpt9l558rF/rH9FU6VFZ19R19NaKt88hPd7yyaz0eoMN/Dx2X0wq3LlK2HINp/y20
spUT+Gs3vBu0uK/GvECzo18MQz/z1J33uIpkEVKCqmTG9vRmILJmHdXVPdX3BZCNQJrW1Nr1ypts
dHe+syAZHepsdv7VadsTtEzaEsQzJGO8Yz0gjy15sVgW95ZBvKHfE0LBJ3PQJoS5WJN1QvrO8Err
cekqdlLesAYfNlROK0Iek+vI8lCDpKcxqw7LM024ur/37SRFLJlkOxHZyfmYduPtyGGGqv8Gf0+s
vJi0yti5RK77hcrcHvg5rF1p7JuEEJXZu8tmIHVYtiSNk3m+MqPoTBPDVaTGmugVUhOa9NJMoxeN
sbMRc7eCuA6xB3RmThOzn1iJuM5Z0tco3nze4uar6sUTIBo4qFkMEA8576Q3FuvH0o2wUZ7sCJhH
4u3LPr0fC/fSzWvLXiUTiUFYp+o7N+5vpYHCjSWYaK5Ju57XUXA7OP2JVIazvH3uocyTx9nVd6lL
mIPxk7zVh0nVtNLO9LIbrt0HFmAb9DiA5da5bPcAgxWb4mEEWHRyCwZjg3FZxNHVHFenOTZPlFUP
wORYdTUIKm9o97EYM042NDmdXgIWz1R9GuBcrxP8++smz1ZAS9yNi3zbjFuX3bc5I89nI0cwSl/L
XVxB2FElNuScBeF6hsTbSf9nM9qQTmD84zw9x4VcP2dI2Tdm7x3csrpimkYhaswJ6+D+wRoyCI4V
3lVCSgO2+AkwOSqKIxgR4HWnNrX2NsUC5tm5vYrQoDX+9zo1T/hg18CBd22fbYkPRPs9busuW0eh
3M9J91JF9smcnGsBslqqeWcN426pgkr7ZZZHPedXAEw89iZzc21iXBzMcwuRA7C+jSjDA4EamKId
w1oqJC00RmOoi3WXNFeJzzIb+Qt6teGZMsSpnowXKy5/ZpE47yZstaQuYQyglthGuwqq9Rrq4g6c
Z8X+sguce7Kb5BdvINxUArnJYTIl5VXWLcNvobKHrra/eXMtedu+V6RIx2b7MtfdbsCo+pJMJPFg
+0C6SKPZ9zyIpRZ5cyyhfRixkB2pGUfm9TTjBZzmay2OGaybxiTybiACtsC+xwyGFOugsplRMHqO
nPoZuBx3ubmaPXkh2/FQMZgLUcyb1rEIPQtOgTY2YICQmLnmFnXt2jajr9SFuUnJKRgq8H3kSRrT
o2m2gGxHWkOXc420xazseEvf0a71mrl0PNDM4+1EZdHP6WFSXxs/8M7reTw6g30xuvVPxNanRMzJ
hnBVIiaitT0NB4jIskiw7hDKUn+xsgycQvlAGup5QPTJ7E36pvWvKUp+GePkWGlk4+iJx/HFExGb
qGI8r0gfjG0aEwG+BhWdUTi5jzsK75I07mwmBttqQZRT18P9Omxr4tS0Vt+zumAcmw513Vx2LW1O
bKhT0R7prvIYK3undPcjcGBM23Z0gdT0rGiD67i0sVtaSYOnUtw7gRfhh+oV/LCK3SYVVghRJ3SW
R+WeN5G9Z/hYi7k2LmI+n4NQNNH7jhbfNZU02JSkDoNdjX8QA+kwdzsbENEABNC6tONzhhCO2KiV
Nd2lcbAj2AUm7ZOKiXH18m8lQUu9nm49MoLV9KQQ60EnXzlzf8N2fZsENCGTbza9CHAEK1QulwRb
rfvwRAgHLGyASN6BSgN4jeAgGeSTXpzSgpVtRkBdTOXLpjZLspLbwA6K8p0NX1mUzio2xmsDY4nb
Y89MqGx7DnNz8Qgoneylb3P5JYybCf1DlF1FmH/cUK4Gx9oF04TIBzY1nQOGieJyyEAU099DTlAp
58wL2VxaWRMcInhssSQdtueDTueR536tK/tukCa1uZI5GdkUKxOU8ALDOsmqxKuE87QN/O+dBYE9
y/tdGfzopbUhJQmxEMIMeOTLBDuiPGTnT0Bzsc39nt63wyNKAMVkzg/sjbazgnrg1TcDS/GbKJ4w
7iInruYSF3qJmbOt1EWZyMe+ejWsYE9KEeXqrGyRgeQbjQpziK1dWr544wiT6eT2z2OxBV2yoQDI
I0ZJ1WH78erb/THJrpoyPLPb4rwxsZIJlsE3E2Hpr11bbqq03RY2G+txBrsbFMFWBWwjkg5vBWg6
+NPpV1Uh7zfy6whpYo57gv5SVR1t01vrRQTAX6ZfaVqbXFCHdFt1l8OHmVm5JdVhcCnVYwoIQUHv
qag8uw2tCk23f50TvKUH90dDeRv/yr1NkoCeUadRO2iZlNEwS7ct1x3sgdXsNi8RjoNRqh/s/Yeb
PEuYZJlPfGtHuvWZ5b5a3vRU1WdkKRO6TP2DCEUPcT6aqggvwU0+dmtzPo8M+Zq5LE4KYzPWIfsX
Vjk0tbaNSRMGCsza9+eDtGZ82dUWqeF2WcpI0oAbZ96hmN0NVXwfjVx/mmXh+DKklKljdPNhvXdL
vW9Se9/Xr4GZA05VG8f/7pPV06phFyi826kFdD/F1QP8y013DphYXMv0428b90A8L+dKI52acBba
jw6TSJe6N1JnOG/FupD5RZwtLiz3YAUQ9/ufEMvQk4Aqa5yLPjBPHuPgJRpiSPLsLYf6WsQFLvqY
rjBhr2mo1KYRxs3khM+iI7LdBJhg1/DAFgoLUdHUbiZt4A72jTs1g4Jz7ROaw6dx6rNDELtICUv/
iDOp3ajZuELGxkrGXLki/pq6t6lHWhq+AJFQmDaMamWSk/2sYAZWrndN/XmdJWcirq9933S3/YwI
e5VmQX5G/xdXMVJlFCFFiL5GIG7hB3/OgVgZ09Kl3GTQwYG4mZd+8DjljI2EAynK/00VXwQzHvUR
RVplNfseshxeCBepdzc8hR5Dtczrw8zKb9HmBuZzksTI8tMqe5C8sxm7CerGeoPr04Mp3J+lRO+C
Z9cnWfM2tVF0QPTWHLSN7ry207sMuk61JT2TJEJ2n2trFBucnES6LLOAqacfLvUuMqr8+kwMc4vk
tVNUvampGdgptpEwMLNW36vG3ytpQGUxRvQzAEscL5w2AA3O8UxZKxQ7UJLLhCHDq8aT4VVbxJn5
vu92woGY143q3J7No9XpTdIQ4mrVX3J0qRmVxYk+NpmwQHtA467Jm3vGc7V3K2lsSgxD2wGZFaVP
heGCpfp8jNE231b4vVfk7YwRkVPuAeYRgCFnP3mn1gem6zrdWrLahKTgHKPypmz2HX2hbe8XhIgd
HYzcM5nh3LJuN3slfyS2IJmvZB3TlWf1Mj6GWvvNuk295ltUkYeALNZviQCwfHmYSNAku1ibtb/T
wl4cWSg/vI30kfmheOvQvBC+wi9NA/KEVSIm6wrzCLujVLYZ1yDHHaWtaPaJBTVN9I2wny7ayeH9
NRQitDLwArlGnqvJBhNjcAjs0Tf3RCagmGurqrzqs5Ee0yKhO/lkSLKG4H2NkA6K0iDjjxglTVZe
t7LijqQudEHyKRZu4ACmxBzDhkBZ4d5HQwfdXsXihiUQu9pp7tlIJnoOv8ZZxN8jRACCh0OB8/TP
C5T/verj/2sYu6Vo+F9XIFfPYf0cfcTM8gvv9Ufb/JcnpXBdz3M0MT4aHN17/ZHv4AslB1Bo27bp
Z/Kdvyiz0vmX4nu0X4DTmtALKAr+VX8EiodFXlGVpwq5GOnFPzG9y8WQ+x++Z3dh2eJ7tiX9W1fQ
c1l6I7/0PmzMKuQmEELphF63i+PsZ5HFEdQH8hFjww+3IlXIFqM989G4pTc3rRxfntMmK/emwTQ9
s+LeqLirCO0aod6Een6SIdGZ5sT6Q6nBOv5ybVkHT0xAv1L3uJJ/O2NguaaN0gWYuuCq/XrGcGVa
XmNRb2bPqy4c3YdfyyJbdq9TcTKthPKCY1QXvz+o9Ynk/HadJJcHfw1fpPWJDmCX+WAYyF5Bacw4
lqK402e6xm63TQs6AjTR/WfDqnomazZ2OG+hmlUlmpnc9OMLlu/hE6IV69qryhcALbja4QWheZ7n
bp2Ug/UosoXqFFjGN8JE3GnVDXI9jwjkOzbnYi7Hr1jQqPeMFB8fEXwQFuv2xn7CG2OupwiE7yrG
lEgIfeBrNE/KvZtmaISNHw9rvI0RBNRcslvt8Hrhv8mRMtSu27+mXkmGJF0zuHbSGaaf1NEDwnyT
jARxFuDO01S3mqaOCWvn91dVfqp9v11VBf0AECMH8D7bxb0W7poR0vev0KSLTALEkjiqgK6Cu6eV
5l/02Q9Rin2f9lvVPOWZt3fD24p+Vm4GuwLVOBtUdxeVSCLj8UgrHLE0Swf+OyJbwU+osSGSq1DM
AjL400PxnzyJvKbalgiL6CJ8eibmCoEc/peauAhiDj2nLVh90DD6/UX6z66R44DLUJqmOx2Jj8+7
cMlLZH6vN+6UL7Zl7mnu3xDdmbrZE0ZpCLIV4WS/P6j421Fhliu0kPYihaQe+qkrAYMBjYfT1huV
Vxk1/4zgtGwivL2PzPEZDa56ZWhhyiSxrriJQQASI9C1O2nCRV7heFsC7mT8Ja5E8kAqhULDMyRE
j0623MCgs/70KP3tBeWEGWOhijAmkDf16YQZ3mZ7CsicDNMe2ZIaCPdKeox3FGNWkkDAHUZmZz33
vrtzTCKOoknxwpmLkU942LCbpeVPNvd2dAAAtbJsDoCDkk2GbH0/pfUZWvqbLG3Zc1dFvCEzxiWT
yYCD5Wq1d0rztp2xCydxQOCiTfb67+/I34Y9zHCCGQTfs0UMhl4+/68DdW8oTptQiLi36oOsa5zI
Xk8Eq/Vz2Vd7Lmqk3x/xUzOe3hggDktAnJDag8zy6fFOsXL7fcYRy7q+nyr0ehOD0iYxzoqsUX8Q
HLwN2x8mIo5m0QUDHOEh+nkDl/zy+UANAAy3CAuzTYK2W8hJ5Cu4hLiAI44zzODVlGFNuzYPDjb5
TTT+/P2n/fsIb5tMqIJPS49Oy89jUQfue+pIWqVEoYN9WmTWWdpliyBl9tfsbv0NTq1q2+W1u+qq
Sq8LhVC+st1yTcFz0Z307tHstd4UbrvTqr2f+2Tagv3U8BRac0PUQ75xEqrRioDVFbJtpCKEbFBL
rxoqybWkgRGNG5FheYpREgzCuM7Yy65Cx7a3Q6+D2yY2vPs+7PJ96pdgHmLgl7Nm4LTHkK0KIqfi
gQcTFSVnVMPPWkWkYZJenhaPUVh1Z6IgaTOi5rEd4aOev13Df9Sh/v9zAcgI/8vj9LecgYc8al9/
/I+79rl9bX6lH7393vtC0HAAE7vwe5flG4s+y+SF+6sT7cp/LU+eyfAFmQcY47+vBN2FcWS5/95r
/rdloIBkrKQttBbsJrUr3X+yDHwbzv/j7VuOSFAFa8llMmYIfZuof3n7Uva7uRgS+xVGf9vhWS4t
wmJhigPMRAnalcmzBbS72eWErE7WpsV/HqIFw378Qoa3ldOUkKjtznSIJ3wDbSCnBKOztLmgWLE4
Fgp0WeWLnbQxrWGuFYWLNVw4S7y68HW72zQc3fSZsaH0v6sMq8Fl4KDXxX9BHZRTsUrEfVeL2WbI
NwH234RUpsFm4SdcyDsaMm0mpnNJUm78k7Cdgt/55Zb+ceFpkRGKSoDeIAQrbp98kxH9co1ckQHu
ZJn8Sj06jysIpRax76nVN7V7mBtky6TSRmUa/STSMpL+7veHXyQMvyx8Ob67LNcRKrD6p+n3WaZE
lwJKLM7LHwhPVMKesYBOjTVVS6OKd/U4UHJFb9MGpKEalkFB65q26tTItbBm+l9nrRPCVl8VQC5r
caltr+J7vz/Jj1KqRUxhLiSu5TGH2c2/P85S4DNGYBXgpd3cqKnnuhkBE09OnYR1vvmnh7KI8nQl
+C/pot36tHPJMEvQsKe4y/NKunlvJwUlnVFWGV9+f6iPM6EFFUzhqeLFgMvNbs1d7swvdx6PjsGW
Rhk/HFyjuJyJ1gggGqae1XKsvG4d5ymxTVTlvz/uxzn/7bjLqkZK22QKRiD78bj4OwsX0Kn3I5h4
k8hwMsu0+RpSrwBZNBCXGV3lPiRHULhANQh5+v3hPy6plsO7Fk4tFgAwwxZI2cfDBzbx4iYu5B+G
m7qVWtuD6djP75cbxL6bXlLwLcSFSlAC3CUNnBG2PyEzzp9uwEesFGeCsIIAedtzbIeroT5diNZB
jTcRDfsdRQRwlX1RQSedtoZPEtJEiageuSv/9MOz5nEsZ4mHMUlz+USyCt3QT8Ez1D8sIMUJwmOB
nDahGzR0jbXFuGI5TzWmQFlRnuXxfCrMCfjzto8Ksxz+8CCIZfX6y/jMBdAmBv1l+KGhz8L8063Q
ICF02RovYVS7mXEY23B5zUEMhw2FKYrylAKjrJlAq4xsVTgrurlhd5eVTjxBmCDG7k7j9uY1rOyi
lrdIMfLm5ffX7OOmwaKAAK8SGr8t2Knwtnx6JTGZe7VZgf4d67bmISDb3ORimXgZsY6PterBfMik
Wl6adlhe1zwqg+6fXiwhHLD/QDTQ3SqLAfvjxfIq2bTQbwuiFG2DmSlmTAaM1U9mO9nn2KOYzRo4
E8lzFqOExt1UZjXFeo+0bHaWFcDot/lsQmDMGaKLP7fGhCLDHwbLJWDow12FdaccRjCqQNxhWm0f
T3RUZFXpfFYvjY+4E3Vhi1O2u8ZJGwHhGKqJ2gqyrazne8WENWTaeMk8GXdDSSW80TVtMzqAMy4I
gqjz1kfijxcJ161tGumtk+lgztZS6ZGBXhrxJHIwuDrlryaRTy/lDwPGp0U8I5VDFAKbFCYBzIQ8
rB8/EE9mjt2/L59cm96ODdHBs3kUfUJPdU2f0DWYsAhNeRs9ISTxve5t9C6F7/Et1CbKqZBLqz+/
0G8b5V/fIYleD4okhEG26gwknx6LZEwAg4VF+VTWvEVQxZvEsy6kCNV0TnjPxOXQfp/Oj4hbp4lF
fliDLVgz4A/ObVDRljjUGTbBx9roGucS1N2y7MFWSy71Puns5fYUjdI8QlPv2v0tKAAcKHPq4DAk
t4G+oFxHXH1uUJHrkP9URHLNjx7hQNw7UGgTX5rZDEihR3qmmp3jdsu9Q9wWsWyq3g5PFraBet0r
xpg/UbAk4swjI19WPC05nMnz2Dh5Ve7QOogeAwiqrlNdJz74gxStFJl3gY8MJLBYMnzLPcJ1HmHE
CR4yMHasnvoqL1h4/X5s+DyEc/Vd02V3t4A6IeB8ejRASeQBxuH0aRZZU+O1lqaLp2coyFk+Is0d
GCh+f8TPoxFaSgvIAvM24ET9tyM2tcmWPlPDNzV3y8M4dNYy/MkG2gA44r6ynSe4l9ClVgPF9Ca4
cBlYeE5/fxoIQj++5QolqUTLvhQtKRx+1tLPqu8qQzvZI6CODFpvW3Q2VLAqrBiNwqTBzwayv4iu
+8YLGHHK0KYbithyiXvwXHdAEtfKoDpPfc+5G8FwgpFuBuH0t61nmNG6wv1ZnPMQ0RWITcsnBdPy
HbG87KHJc1j0IauLI5i6dnnze5LLriTzPUUzRfDQ2P+hYvV5XMMNgKBVLp+aTwvF4NNslTjA2oeq
cR/6LjdZmtt1jbpd9vPy3BLYYlmHUAwjj+2YaMWXoH1brxsOEBreCpx00r/zKcRwvrKK6G8dolKq
ZYis5sYUO5ReZRPtKflA9Nv4qFF5YAX5ILydLhFI/h+eXrlUlX8ZPDxWQFCy4GaxplVkLX4aqiuV
Z3MR56gg21DxbrVlsJxAa6hueXXf3mPiaibOzSfNmlecsXIZUmqUU8kzjAc2J2IkQLOCr0OH7jnV
sWuhNUqX61DRVXIuASHwU1Golo84BZnT7BKwbWpXenWviIplvuDj/uH5/LTK5KOBFEXTzKvCip31
3sdBG2O7wFhckCYV9MtI1cLZ7G/ndI6K7wgoE1DeU1tU86MrobYRWY18jRsCPCMNpu2cOYL0R40L
Z3hglVpzOQY3Jrr0TPUzo0lO8iWPGC75chndOoZNFBD4v+W6ZUXCAaPWN/kXO0fBpSCWgUvRtoS9
UsIjyZJXIqTfz7/er88yFCbPv78In97RhSDM6gqvi8dmGjH2p9GJRqnlTA6ZCX3mFowO78tbSS5w
n6zZL4eIi39/RLn8yQ9PFI40xcLeZFoyYQ5/mo7MuGAJCS/qvukwND+3ONR4oJj7uT6osixsWf5g
FCN5NqmauOBp70M2yBj0uEpDPabttes0nh/v/BYF2C27ENnf1phFmAEygxcfhCUT1V+3LUDFxaUc
Uw+vOuIxc7kdQYKbQy52KsEXPcW6vzWLrOBM7CRhbkocVFF/2klb+tN6luu9TAIMEgIp/d93VCwH
GyMwx+k+xDqD97btElWu/YFmyaVDW5tAa0y1TumtNK2rOFzVdRWRyJN2aqS8z2rHOK8Dkjcu/CwE
EVvh9Ai+mxGU2cHvLGcD8alIf1hxOte3WQG34HnADTdcgU4xybvDrKptaD2sHxsEapR4+8u6CiFl
LPCZTJyUuXTlc+ITxDoe2w7dejF6aL7RhPa1Na7xFva8DP1cA+lajYYdW/FOS9FZSItbMifW5ii6
oduXeggFgRuTH7THNnRZma2BkQ7zvJhjGIXRrk9Y36umjB38gjg1Nzb5MPM9xF8ZPXZA8/2NQkZE
RAT704IOXNA2eqMhOyXrwE5JtpcK2D0JT/O5D5HB3ItBoBcJDNie5rZEF2k9TLjRE+NBF+Y43o/t
qNoLo2lz45YZw+1+2LXj1A9EsgU5Mv6igEZ1o9HmJHs/omazm8ElUoDV7LLhiLn13JBVTmSKl/8I
JUC0ccOjMlWvusM7BHWYLCoRH1oa2WAh2AfYqbP3M8Cyl3jO4LDve6eURJu/hl6uWq7yKLA9WBez
Knoe6VnUiIduqHm3mDPz3CpL9wiLPgrTU26j/g6w+wTt0J8G2w+iaEcWRhE5t9i1atQAsRUG3o5n
xUEBWfazybQOThHEI7wdy6mw9vg1/r3jgAMhjPYDQd4IcBI9WAywPbg8+2thdI7dHHk4BsNfD4pl
i7jsCJbgj7STgh50lVKZ4Ev7/p9GFKV8j1YOfGPIcY1VvczdwsM/i50aPdtBjCROuGgf7KRz92Me
C1yqttUv86JpGxEfJ1A2k8rzSDwUgR+xHWo7uJqGcijd6xjH5pDu3ASTQnlMOnRX/RXpQHakVygH
l1W1W7d2mGA28H1jPrestOFKGROu7+yCUbsK7XND+bWbnkRURSK9juMh9iDAxAwEwbaIBFKCNUPW
ckpTTziW3JpkqND5NMk3JJMzhwWJkloGkvCjXRanWj90gYdXo2YfzJUFbRAxg6CjCZc/wvmzZFlR
MV/W9FbY8OnXZShy5eziELKbXimQxHwpmrA10HDhAWeZ0LcBkl49tAUPwJyz3ti3ukY/sSrfP2oI
74HLV8VUh1zmksbnaGmIn+AOZ8RyewRp5tL+ItJxuc458ZpUyAxSsrgVRp7g+H6tKjY01a6OUOER
T+6hsiB20QvtzuAOWrhnH3Ezd1HO9TLCGSl6N1sIO7zYXU4Zz3xdzncOTxZHwJIsqhffGJcHzKlB
3vRn9mTwf6nOlkvT94IfZYr1qoFzgG/OYdd/fZ66Vqp6oYy4SJntES4gzgPL128eVApACKKA45nb
v54esOiaP+nGxvLh/HZ6uxgdT029/muNSxomriA2gKhWL5QZ1Qir3i+18f7j/3aR33+OSoFMLlxZ
ZpyAyI2wf0kip8RpG+Vq4kNXEioqtmq4DWRwsgEPCqLg3m9UMROOFWzZeXd1cMyFJioFrC9CdOdK
Z13BVeplRngLtWVqbGigtfIX2C2ppNxu8iZIDiHDNDBxKb5fwaLkDWJce/9MoYzYo61LsiEGcZg6
b9mdm++39v3xQLMGR21Lwga/sbXddPnwdBzJgt4Fol4OE1qhw39OBVkx4QPcOqtrz/ikarm87w/S
3IGtZf0t1fJXsEU1/B5mdcXT1bThcurvF9SYh5l/FKkqLHdrmDYRLceZ7stY7oOlomVuh6greKc1
aXFUPgBfVy9R78rqRThBzuPTIDRaPnzds9i9aqjQL39Q9ssXNOwYiNZpbi6vQ4bInC85atZweOjS
ADLcLg88/m5IZlSgDkkzuaI9R1S1PCtR3OjW3f91yXWMDcDcjpFK+CPMAKCSVnEZJczzvahmx3xg
5QZzYlNWBmTXtdmgIqjRpocFW6Y2LaltAvFbKjfcprA7ghBeXueO+ZX/S6bOiT2IHIkcpzOlm3Qs
Dq1VmMDdUm2lxOD6DRCno9Ci4+fDtmr4wqLRTi8zeDDp5ZQNFNFscxCUiio6FOklGV8+RYGhxsF1
FGFQ9I8OQYfsAtBNLM8+zg+H0veoKskI49Vh2nlbgHwmP4KH29cA0HB5zuM304EE7uyCtKDRePir
SB63aQh9sANDXJTfJ6uxlDqUMf5Rc6/e3pmq8FIuWOMPiT8/qtArhvahUkM4OIf2/aOPWLK4RKoc
CYViegyGxt46swkOfN2C3OF7YiyXp4Z61fKIv9dPvQbWhLkS2PX4vMj8sFutMIxX/DyNXZt/RSne
wCdtyQSYACWLyckQKYqan3Amsexhe5SBPFfvRZZZIHj0dwC/8dQfA7+a+Rvze+mNTBpF1bCyrYR6
qY9G0nnKCIsCcNqmFCbs8yxxlveptYaI1gIukJahUjk+4sTLZmKkiXfs9ZaL10VqKRXIzkvoMJD3
HvDr9ZTyKb8NLM98A6BDU9fRpYZoSpGy6JjuLlwwmE57Y1HGmkCy+7ExEQ6P5jiFjlJALLFWLkUg
5wmKr2BLzmSoufkzsDo+lfN/mDuz7TqRrUu/ynkBatA3t5vdqtnqZUk3DEuy6SEICAh4+vqwsv5K
+x+Vp86om8qLdI60rd0AESvWmvObDbpHD7lkst5u0pYWN9/XN1kMEJDOTm7mzngxLV6dBHdI9ybj
QVJM01VYRBf5b6y33F/GJBa+gcI1189A3IfB4s/xcu1SVTn1KpV1BN9NvJHcB2Lr3dWVX519vxNz
snftNbrx55RbhU527GgO0mVMjWVnxGFlBfKZjuRUDo9m2mEYjBMkP5m+nwJqm+4zQmnd2a94H2hN
HGSpRsItSYvqy+cFW5EL54/dQXPYx8BATQk4JlKW4i6vi8iOR/6nATIvmJi36e1fn+TrWnaioEGM
kN+Z14/1a7kh72xd/6KZebaMqf7Xhzfv6/VPNL+690lhr/8PaY7Bn5hTPFEyThy6E/WOk/s628gZ
M/Mop1SLyXkZZgsrAg/q+lRG9fo7f92y1JSsROSNrL/11Q9fl1NQo1LP0gk2li3N8BZ+VArPcCJe
iQs9L0lkn6BCrE85zvG1Hdgz/eIXl7JsOHWLyf3tmswfzvQt13eOx4m/+tcLYc1gS+u4VYyHrxNb
kxdLgNm9Ecq9K78WLNIZ15/chdbajDaA367vUfrSdbd1ipgD6ljnK+NBwWjjMw8Ts8nxIkdkxfeR
uZrXgFG7vi3164EDvc8+gv1UrQ+5sNfhKVx7vd6TZNbZBCHBIGvqepcR78bd+/WF0AdeFz2sq2uJ
5aKFLi4z26kg0/zz0fKPAz29HNYH7mCbxQ3j/59t5WxghkC/2n7IYD7yroM01TwNU8sy24Hv4E0Q
Brk+XSR9ru/9n19+Pbj+7WC7vjxiRt8zkTVavP4fB1upNKqYPqBV9bU0FvSA1++f6U51/ueX+qOB
ztNkBshGaMp4Dv/212P93wZzU1h2+D6t5n/dI2apWxhKInHdG+KE17s7ImmcXxSKPW4SVwKoJlLv
1+L4z+/l9xYC6hXun5BMYLgViMIY1P7+XpLRsWnfFulDxFTNB/5lrfV434eBs1taSud/9z3/9xdE
BUTjwF/VKlzrP3oWjFRNq6rN5B6LJBtFWrLjn4K5ZJn768n+5w9o/a4VXT8hvVsUYasGErnen41M
XRVu2gwVh6yvFQMy8tq0n30Yct5eu3047guRLPJOTQ6ZvOTNrOu5I1kajH5x2Y/+zTv6/U7nHa2s
S0SyqwgPDeGfY7E5Mo0pmJ0O9f+vh2qiruMZ16pMWNfRR+VcgsxVM09m5LA5UFqQesovUM06tcQj
dJwE6w8Gc2bHLC1zzFLf8cd5PhLrjEjMBkU/fc2zxNcy+88f4s/LyIVjkI2c1aMla4Ed+P2+Yd/t
Blsb4zkDU8HXSTgaV1D0XqPuZiNU7pdK+/8ytRoxH6/nmVzI9R8fZeHvrxcQf8gFNtX5r21Pp1kH
JLNlZSXonHCg/6i1Bs5lZdHRWWTh5lH9b8uBMyV0osmKOX9tSxTJ69UIyornoum7dcP45y/0jykU
hz0UGhFja16Pipk16PdPSAJqlhRaRB8oECl0vm5A2wcSTYlFZisHrykcG7JNa1fawQZfAzOBTUXR
hj0AN3/wVEwmy8W/eV9fEpH/vTR6dPsQLGC+Q9DNIhD+uTKbJpOVICfxWi4IJfud7elVT6BQxqkW
FlfDSDqGGkZ3FMVtApzA3wxeOlj1JfstCvE1BlnQu7myXboH5m1NHmXaHmd2d689JzovLcxNic3Q
6LXvupqDjCxslxAYADeLPQAjNv2+3oYSG2R15Wj4d/5t9DWRK32OE85N0tRWp6/LNBsjpDxq9HOL
rkaBhOTIUSHIa5A8hWA9+6vEIFZ3vXHLr8KAGjtkufd/LURfh4Xy17c5ZTUZojGHu3Ujn0ayLY1j
awOFPjc2iOMHiiRfBWcHHxM/wPiqTgTjTa6bKUKLIN2yH2pYgE0voybf+iKoCgW57qtp0bHxQdv9
KkV+1UDMxia+36UL12046EanO3E6KH17Jwi/MB5qPODs9SbzhhyQkibsJD/QkYdL/eRQuEbOGXRY
5IpT4ZvGepzvR0mndP46SUXTDFx5m5WqpnFKDyVgToCrChleghm/TSez3nRIVj37FhCYCKZd2vF4
do/eHI1L+8jEYJ1JUcWZtn9uh54xwGOO5cQFoxa4CAL2mews4gxqi7Lx58zhsQ+RourJfrM8PQ8h
liuyR++AEhalvStIPjQ5y/LoawTeQ8Y0fEfwItd2i51sIQ2BwGP6dTHFFT6XeAb9Nl2RAjTAZWeg
POWchzEKMdnMM7M//AqEfPfNupwzROuUzERj4SCXLw29E/Ilw6+h2V+rScdEO/WvQgLJODIQ+uTb
ijr4V6VE63qt9OZmWLeNr1uj+lXPNRDwOHRJUlkV+BBp+rXFWpS2AW8Dwg4OyxLv7iPLcBs+CNLH
q32de8jUibOYHjzA4AVkC3z3uTs6x9x0llNNYteRXkR7H0jIbJrwkHOQD5VJ13eUjwk3NU42D5w9
T1/2XkhRvaRmTqy5MomYJKfS3XNcpSlkN95lKMy3tuRxbCbhX5EAJraBm2VcXcII9kWg3V3R5grT
egVSnrp62OG5dADo9n79kQn1gORVXEpyVy5BDA87r6eJjJQkPY4tFqoMhPFdIDJsFLnIP/O+A3yV
iRTkW0OoWxJ1F+Fi1/s5aZjjNgCk+NHh3GCmbYL9xI88hZyo3qVu1cGes+QT7lx1KLUFUH+OIEpl
QCEehEt3fVPRZOlxJbXp06SX8DvcaZLIHFU/TqGd70x7MC8g6mQglQ3DuXJptO3l0Dc/+iJI7mj/
5SiO8Bx9WgxrOJFYwron6jbL92JujJ3V18N9j/H1tC4F237W6sLp5UxUbD2FcRJESRa+5KMdzSc0
BOqjt93C2rXgqzio5HVGEhXBjz/CwQsgPCDMJXQCQcHWtYbiTo9OyUmnbsFpEn0RJ2HWfjeLXlzp
wDUve99a79AEZgeniHGCM670tRmU44n+tXGRl05GDDGr36c1EfYBWyGE5T+gd3ydRDf96PB54DSz
lu99X7Q2mgCBrHFZeu7crMKIj+ZJqq1YppJQEJWSAGxagtRqK2Ah5lAE/sOpnAs3JAwHdG0n97ZQ
9qVXAT2gV/vsTfOHqZLk7Fo8PmOvyFgKOjPHRFKPJF7MrbNzg6E5CyjAryTSUFWZDKhTgDwlKgZo
xXnqwUZUjvud2XK7cWyMeS1H/Y1t1sOdtpoSyiis87gchvSpy+buRWoC4DadVjpOLIl7vOD9MTMN
6Zrx4OlswUoYTreR3WcVEOOx+F7UAuBJCpWoafF6CjFadxFjgJOwZYjC2MT8mjfu9z709VVBx35k
cIAxhbbNsEkUQOY5VemVv0ZzEwBeRt/x3cNaxwNDxeEVfXfrT365Z6H3/TjKl+AIYCi7RWmDOmPK
5JPdNgLHobag0I7+d+kkTxMn3aelq5fw0AncSPDp0h8zX8ghGwKl8BSb88Owpl5vpNsxcy1Twk2y
cTz5USkOHZWkBeOrj56iZojeHS2cRyKO2vdxGXEmc4Nvx6C1rwGEOgeTnWLb6W54oEIE/zM1I8ER
ffm2mG1zcCq4LPDiF/e82pDZyzQrklnkIR0dD54OdqkkBpJaHEpPySfUWQ7vf7QvLLNx9oXv9K90
1rrbqMnk0Zqr6AFh+HJJvle30wFL7op0zlc/4XAhlTvdNn0iH2UYuh9OObI42GQznOE88fDQlbqx
nEFdwtWfTvmkHdTyKmwOiV+7Ww64KD9pXESnxZDJVcLydgfiPXsKaX68dktItnCapUcetuB6sYwB
FZKf76so8a6YUVtOjMmxIhh4JpnBRE22X1KjvS1pot+mEKshNYnK3Mup6F7FgI6e4/GyXMnIVSBf
GPKmRt0+pg5iddbsWu+coAyPFlO7eAQadUM0m0NvXRqfRmKjIruaPSKxongm3Z3Io0DRlA6vSs8Z
g2FnEnuJy4TcqeQKgGJ6S5+kOhvu3DxXg/zO30lp1ebWM3xytS1UUJx1VCCg9ISVX0StsN+Ukagp
rrLJvEaso55yexy7Q2ZXjhtHmRVcukkrw31k1k10QZCfAOYC23czMrHegtypA4jSA7w/8PrNuTWY
2F/OBkhpd+ub0yCvOryimHI1KMVT43b1jaNd4y6AwUq2FPbvdgeYVN4XaQ4HhKHtnF3WedlCeYeH
jKYRj6hxCMa+X+7nsJEqO6ylh0kilSaDpeRba6e0vCg5VcsKRimVywpnSsZr+h1FD+/cSh+nYGln
wkwr/wrBXWJhM6ZEvBw4Sg/PXs75DfidIcXg4VI10wZh0HFNsbzwbA2E63Fx5sQm70p3ZqQubBY7
80T+yDgfyA9p8NqMvaceIiMFOD/ZaYULVRpJWpVQQiP9kDvoXjb4Hqq7draM5TD5nAvhDXU2diIM
W01sSzrx10T1LNMWiduybelNXRQ2XmbfCsoL+Nu6L26q2fCjBT8a+TgEs9FpqctVZyVsr74ZBrcI
h+3sFz655Y3qW56HkAFlrKzZrneuparsqsyYr4LgpVEbL4PuGmwYM6ObQBXlsclB7e5SRn3XZU6j
cwtPQh9hJVgw7UMzA0fgF9I6lakkPF4oD4eePTG/9gd7OBskPwZxXSQuyQlu6dBMo+v2jG1Xfo4R
pYkjxUyoRJtYzi4dMxvGKCVchqeY6TpiMhzPmX8/G24bUJgpkMVVzEo68AdaXJY6/2AR6kLo2QLX
uUfUlI52QH2tINsJW7eed20Zo6+eGMfWybHoQvd7Oo5vy5KlT2km3tJIELTJMaF+mFBn7JIwkQeT
zYPkCuVLBljBclnBlDpLJ1f7MQN6IjqxiM0KzSSDovbqB9lUAB2ljzkRTizr6zjUH9gNSVZrKwZx
ENNhR7CvxJbu8Q0tbDbuLaQo5yFAAgTdd1xR0XbGDbNB0TZ94kYp70TX9NBgAmAtfdtAkOr6IQX/
no7Jib4vxCx4VdGpbotuazddtS+7xHtoSpN0pyFrL0vY/9d2qd1LWzB2bNOe8XPEsWhr28n4vVGB
OsBbgVFlBmzCWxM6fQ/22W/PKACn4SQkoQdRP5ka/khKZKXfjwJjW53gakDSqE69z4fbzbSpH5ZE
5p8Jk+vugHVx3EoeymkDdV7CzSUpcsx9yE95QX3BW0ju2XXyvQIyCE5CZM9Fnlpv9M70HtlNdGjN
qN4HIihujcKU8Uii3IvZ1E9VgZYLb1ezD+ykeG0nG9aF57Ttq2Ni7Fc2oR5wc3QREoWm3Augb3zo
1KRHnUOFQTLv3BQcSy5Ggmc+yswJ3ojbs15KyyGPjNnr1hNde3Jo+j7TPrfLdU3TYuMUJp7aBLQf
iHsMcdyE7odbrpJ6eHnrrq3t/h1mqZHvgLsxyqQd3PqnxmvwIPYy1wPTogUDXRcQoxA7FesINKK8
8K4r0dvvWZYRL2VXvAfS8IIM0hk/N6aBxT2RzcI71b6ygy1H+JW2a7B9X9SiHb4JTm0ZVlnHMd/Y
eAkQioxwGo/GUK64z8I45p1nP62T/72F8wryzGyIG4/U3Hc1hoLtgZPnvlUJeqY28Zwrhm/yUszI
QjYypaS50r0S7yUUISBSNArxSY2V/oCDxLPCQ8k5TQn6kJ8jc6cRv+k47ppidC5oM6eInnK9UMwj
/PzhIgJN9nWQDZfuzPmNeGGPeIcq6QxvZ3Q1ql1zGb3noa+q10CMOi578E2QUTvzrKbAemA+Fkbo
eqjhNv4AbvQwUVQRaGhC+NFEkEFrhbZMLuUCXOnsQAw2yNpZtXQz4TtiJ8WIRwBNCTfRGkaYFW45
7tPRZxhSQ4ouKdLkbj3GjtACIZdTUzsAxF+anpToG7u1YDRyqkhKlrTIb0lElBaxefPBMO2icW98
ciZCMAhd7nyvEH4asHeMUBfJnpFXqc3rMmv9Noo5bWtCbNSS1T2AMzZcb4buz75VbRR6bHfeNuOc
1OXlHCa0dDDT6cgSt9WIxwQ6DELtSOHdFF3+kqalC1984lFhEIJLyCFVd9Rd6w/QlEu/OalMGfVP
/HR69HYZCqYaFkrHtOwhMW2mJweB1GlotnIme664LZQouQ6ugeBJFWiR6eLDE5J8/B+1EUGMkqIv
mnkbiUx7L5707Ozhq91qiHVkMFTR2ty0rUSLyyjCQsTQlHWc/gXP4RJ8pm5iav+AMnrheeusPspf
lZgyI8MAiF1mTULGoe2zRbAcD88qo6EQXg0UlPpsFpE5u+Cee9WVh4X5FFeLLa9oCxihqhnrrQft
aG4uHcXHW2BOo5OAgI52uE4enMETBElgZ81y58JUqptblEREVvAzHayOeyFCTN8I7dptiY7o2kaO
RekuIlbMmYDXfgjdQz4E9TwL+qgjvdCcTBmpqjUXqNFuXhHOh2YGkIds2vBqofSDhmdUPub/YSTG
RW0st4tcAH+L4x6Y3NXPIlTVk4E+hqSKFlMcUD2enR16kfrTbEqqLPTrmYSp5vdRtoXY1pCquNgd
48PFJ/SsQCd/EeXpeEu7czzSyc2vWjNx4tL2FTGy84xl2amRW40Ro1xhAD6P9ER4LyVcAGNUzO5G
k5rVHORgokPUoZga7DVj+SkWE/RNIgkN2fjso4p072W+73Nj0hQIRrWjAuWEmBTC8w7Sd4nhSupQ
vxtLQljUxlqZYvdhmcOhmfKm+ZCgaSUcbeLmzGYxCJY0ZUFsFeWE7I+K2LbxMzX02nGhoraJnCyz
dI9/bEwMIuGsEHmN3UVNnJhu2+7c2eyPVt8Gr9VYuTQsg8QGhUVDkZy0zRzM/bnGaK+2EBTU8IJ4
AeHDRgp0cjGqjA7mnbJslEE0t84pJ29oeR11+LVmZKY3kwPxJSj96sJI+xYxuvKwR6COEzXiC3tW
PWwuwj82gTFkB5wHXJhAp8bGQR137MAeFLGiYfa+IDng3kiiO2WYLZ9zEXvfEvp25mJvCQwII+K3
2umHgfyI5mEh0iuDZbh/43A5ZXdBUWO07VEi5UcqGP9CuoGXv7NEOvPBGd3iHs5Jco3QMf1MpcU3
H06LRnCWED5brulEG5Gb01OoPXU7ySrjI2CvY74b1C2rKUR+1MdeRBJvbgXbqGink0XTIt9OqFu+
TbBUNA7y3j022NwRGErvoUtSuH12Y774srcASKMkzEgsRGPfL/MGB9N8trBz5Vtb9SO2rKpB4h7l
5OGcUh8MH2JvIn02aTJp3i4R9YgbOA3Hoglme8+Mh0mp6WB4JMHRGVl6IWnThRlEsGbjpH1HUdDM
/bWjhLpKbQsYuumlItgjZRCPkw4GdMNDw6dknh+8uTIL001NAX7TGWvF24cugSHU1GRi+GUSISgp
u5xYJDJa0U7RLrldajoAG4BFsHXKEYnc1iEycbeAtaZD4SGIQ/hRw8t0xM+JKJOdnfQ6ngZvfg1Y
LUa8xo0EUtyN4X3vyQGqOsyCjgNBTheotttrpwIgEmZVGSD0SXAtSyuJLg0y20Co5+WFJuvjFrVd
EaPisr/ja1ENk4IgmuMcuioAQ7Kl562a5qLfVDIckp3K8rBi/YVBfFlY9uztB2BUz/BLhD7TuQIx
iRQDcChUIes1j9AsbGqkFOcWjYi5CyaSe+IlsvEldOTJ17vaKrLH0tNyitk3qeqoz7eZI7tw/d78
m8mZaEM7dpucw6p2Xjp0EulmVNWr09ftixxa0GR5Q+8RTSRSp3Tklq/ka2pMJvFiPWAyg8rjWioM
Oj19l7cmVcZJQlmvtjIvgxtgCu3F4HW4NaDIXtEXCI5GYobPdIzBrqRN6r8Lm+hb7Zr9/ShnCHd9
O9iEQITTWq2ZNeKXhhZP0PfhsSffE45dBA1yU+eRPjSePVb3uHjzraS5tZXc6m7cOR44VyeyLpu5
zVD3TdZLRkbTS5SAEBS9InFn8cpdHVbwMlEHko3nDk8h5f7BAsv+3qIhfzH5KwSqab44RPsvuGbC
a82Y/iDGgacuVN+RGA+3QsGI2YRDa1o8B8stqGsCMqTl1gf2A9lwzOgdyAbIS/jbV1Nny28EJFvb
UHNQIf+4IYAls9pnI6zchyIDuhy7dPVPQjQWwyy0kqXjfMyK7j9ZY4J+kHxngyprgp1DHCnBCyfa
ltRi6fat690MRdaxyvfwAVAXyQ5fNmN+PRdEYmFNEE57486IYebDZOO2sLdOa+ohO5mKvPvlhBR7
Hp6SXE/eh9e4bXks2rAe3DhxpTkYJL947iRZvEr0KDhjUTgUkZVDTUQ6Zy2UjeCr81iSPmfqk5o1
XcyNb2tv77rNFL75TTOwqHSirDSElMDLTCJgxwalAQBLn1znriPWfERQTBmPLmrGo81DgxAdjus8
ZqL9YXbGHPRbRpJI7Xa9mAgdYeaYQ84YtiIlNMyOuQc7xiBpkS5mdzc6IVgCEMXal/K5DadkLLaM
UkPOfZh+cqDVRdH2qt32kx/61s4Ujuq7d8JuR6Ls+Ckin+OpdSnJyErOWBmOCUbHIorpWK+fxPVT
M6oOWQpBofumjHSB+pyTk8nvoWYPfH1pDD0H5sti7leQpCbRIRj3/zye+30Oy9QQ9LqPyzRiUole
+hen/W9agtybMfGQu/tZtmJ1AdVfEom6jCouuNEylvo3g8rfp9frK/qWybByddkyHF0RA39XL9Cc
CwcTZ8GP+usVxy/9ieM1kDA4EGeuQi42mtrAHEEwD/zbXx/5P+I1/J+CAH7LFPh/iR34/zBR4J9h
Dlu+7w/5fcg//nX/Q6j3iv9of/5ryH78C19e2v6d77D+pC+8gwOoAQ8nrBecNNjgffQff9Ed7P8B
piGIuLEwPax2tP+iO3grASxiIu953Asr+uS/OF8G8QQ4c7Aer3AGy3Q8+z8hPFjOygz7my4nhAKD
foNXX/+xPfNPwsoYNiOjDRib+aynBMb7XNarH2cW7c/WJAZ308+i4nCMGJZjZDRZydaUtv0qfIPm
MdS/lGIC29Kw8UynTLakmWencYiaflNHNYSiBC8qucS+GdySYN1995Uijbc0DBOSag5if0q0WjYF
1VgOoN+0aOg5wjx5XlkEqK59plKUxi2YnhYxCiSWKb9y04IATEbRZCWxJtrfiMGU7Oe0nJ76YAWH
YiQWLozu1JWxM+rF2M/GIrOTmtYajLXZJjXSX/yPDIPHK1/6EF6Cay6xJK8mEdTw5QCTvM2uFc17
GKiUv3AVlkBetE5BD0zO/oJLOIT8t6P8MomUll3ylDt584E0aVHH0QthPc95G1nQiIfqsW+nxADD
kKswhn/cvCl3Abaqe8s+mPQM2blm0eylHjgcTHpVwXPI0WrbBFP3rUMhJnbNUNCfs3oTbYqFLiHd
DYk1wS7tSHM+tPVCMCPdCo5Y3RRNL1Njo2JwwbCNm3DJq7eQksfajrbkJYJqdH/OJKLd1DZO+g2Z
m6GGFWZTGiVWGzy2ODSoW6cBAmekdXE/sGAlaKkWo1kLD3Koo7nDBrWYKhw2ELFaxlkDJ2JIW0bF
F2MXiuClhm6h6UNVFUXpveUI58DRl0P47I1ZPx7stnCe26TvP0pUUpyFAm1eLsydfzgyHZ9HR88h
Nwji9nWwbN9lret+ksYACTbPU1Phboeos5HeaA20Y2gn75axXdFlShGxZI2Yw++yIel6uXEb10hO
jBw9Ml/KfMqHa7paFBsuTcVoWyMWCuFHhuYez49wDmPtGW/doGcO3j7Un4MlmgwQPNYNKsdkKC4k
jFqfthA+v+EaG27OCUktKVFelUqYCNjpSEMimHLkyEmj+/Au6QMyXrkqDTMN4OtDU8a6Q8dKWUry
1240Xf5NvTHnz5iN8Poh2yynk2/npWsCMotm7222XT5n5EorhzPOPXm5FFE0XplZniynROLp2Qu7
MxTvuFMlWHRkJnHXlXZ7IUJj7CkKfSeMB9yE7P1JVZrXRgOJ68VpXDd9WJwm9+LEV65HDy+kFa+S
rDKfxqry0Ug1dpa8VTbxCc+qI3/0bGLaEpeqNArvhdFgVF3SNymhMAvVieh9SQmRu6/Iasr2GmCI
ew+nXHdxNjHsOqDPmKazECoYL4khsrutxgwD8i2JGDZTQ4eTs5v6eTIf3M4ZucWLggSBpkjkTcFF
5GUsevY5lgfHe62MaaFZXNNZIWQx999rtyaxGQFA47+mFVD1DQ6X6nkyYNvF6Fw1pxjDw54ja9Ci
s98DCg0G4mBrplzIzJt++OGOZR1ek0pOSFtaUz2RX0vA8w1hGyFIZlabYU8qq6O+z5m7PCRFDmyY
5ZfkDM1QKr+2cGonO3/s6v7ebPB/x0zC3btgasNyPw2ivW8kPTCue8ba5NnOBPc+m4arzKC1/zO1
F0hqyciTnVcFqSg5YXNEwcBMUMzVDPuBbaqoH8g/ye/zUtJ2Lhuaj9NsMiqK5ZiO60jbW5K9ib78
rkTB/bHkoXqxynD5yGoBXmvy9PQeksSN4gK3G0stB8A2eU91XxdHh8lnv0XKJKeN8kmZwZeZYLPi
jijaO8Q3DI5S+lJLTLhsGG6cNaZlxKnHeYWwQLTjQvB0oDyab7gFetpIDAU553dufZ0x+WfQheIc
wBe6bMjSqmpvhtCLStYjWpTzT6HI9j7gsmNck6eJDuORk1a174nwZSY8mtVFKQrOtFmEKuVcNkP5
5DMHl/DbbJZeYu39W1QlAWNQZ9W0A8aBY5xmef4yIAR6rThyt5uGnsSry+QIwNbcMFJtfSxT952Z
iStv8QdGa1bta66fTXx4rTodbGdpymeri+hEWUxKjI2y8+m1SYvgwRjoDHBQpAd1bYm0POeASn7S
XfQC+n3p8kgqOCEBncV9d/SdEQ4Y+oV0FWGjvkjSoFGgzZRmjsbOE9HPsZgsudYoOKo7Y3ug1xUN
mwCBM8fIqq/4XKTFzvtAGd4E6x+P0Aa8Gm2kLBFAE1Hdk/E81uF8Z6H5em0rJL87mFLoFDz6rnEu
kvEjpxuaXnDEd0ip0+QkxCneuT7OMhU8aSdTELFngOgbcmeGjPml7RyZeTLUWDRL2gbR+LSqnWfA
7Ey1zKtamEMAqDZqSLq2894nSmaR/rGctOi2CJzGZovzBXw6+CTgyFpW+OEge9P5L0T4CDKfa8gR
P7qvmH4nm6rIi3fcG8TkTLSWICcnS3vb03hNYmLTnCemyA796Kki6EAU5lvReT29Ks4eMIb5Rt6p
bTxjDxZcv1bNVL8jxQwy9mabrRcJaUSPunGMx6x3s5el7KJPpiI0BSkGSj+unZQ3QSe5HeKAREJ2
0YxIGV/yfsrK7YhskB2XEb1+iSDG9OkuRTSkuPc1so8e6lyzI2fB8B5CHp5pazYWBHAaXjLb9rrr
66sAJ0Udy9oyfpQp9JK9GCZY6+lgiNNClqS9aV0r9WPyF6IXnrT2RtG/quMQEw8LfNTKGyawZRgX
7Nj5ztaFuk2CpCNig4NrHuuBMguydNqA98oRDjMvYnmiVQFP2iGamJkPVrJuSxq0me9c4fDHk3wB
MtighMOm3XGu3pdaZ8k+JaqSCW4YiiN5JZRqk88XfVjShWn4khvz64jScjx447j8dGRAX8vF66Zp
xk9JfUXHw9fbaGiXK1864tPTufGtpJH5mM4pDP5wmKJ30bSlu2FuN/+oTRpg26UX3Sv+H0Zm04Iu
SSZ02bBiMqthwlLnR1Lglu+OVCEJORVByMRSOgb3aGgW9L5mUzwrZsrMs+0+OFcjTbQ41ywoMS5E
T20yKYtLB7WHvcNsnFzQW+6cXceY826NO/+cUnpGnJX7+qGXVfcWjbr4TAcdrRkhAR4npEn5G84+
AjjrXDZPUFbnH62YxS2yOpAAIT7UR0mc6EU3TQpebJNw/Zhlfaw2/7tWIAyIx9ZiuIEcrXgmz8X6
aUum1BH+++OEhIJ33Bn224jF6V4ZFvMPsjORwSBNyj/cfmgpzfo0egeQkH6bscB9D1QacfVV37yL
hcWaLJA5uhocnxIryZIMf3skw9eaO4UUC2W5MQFTFfogEJp1jN57kRt6HZBVYeSHV1Mw1yjK0kJ3
BHYaRFiZdQDTtqNDGs+lCABcMK15pKU9HSGpEIjTpDokmgqNKyIBqXB3LEv0MEPnyeOAxunJYtlP
ESSV0zfWNdNACVUhVGxYvEGIL0hFYu30Y7srXMBvO7HeLYxCwjXXJ6/AINaSqPA+lN60l7MYftBG
lm+uUfREsE9tAkk/g9lJmuNgfEuIH/uAum0+FqwYgn2ByMZNTrn/NBd0Qeh505feR4O/HJclcagX
qjZKY9qv2ICTAUPhzvOGMdiUIkNkBk+e4DXhkd+EJGDG9pPj56djCfQxOg6FJB1x6Qo6SThTcqiM
BVLHjdcSnc3kDVP1hhLZeEx6Yspiy3DFBX8lee7ywiD0hVKLxlFDNw4zJennu3ToZvdaV6h0jzJa
fA9FezVRYfqj/w20Bn1px8PAvAlHivaYEb2wUQo2NbrKumh/oI71I8gClLw4dWmqbwqio9k6fKeA
7YVtZSMczQYk6Dy8aWPiLEjnCPFMadRkPIQJbd5Y4GKfdjkqoxeus7iFe+u9ytBwiN5WcjoT1lS9
JIOt7E2wcN7aQSjInrM67cJ9sGCkveSU2TK+igbyDpqSfKXFRD/BW7IIvhV9B1OCx0UdkzZSkBDs
apoJoPJEu7FTkw615NBHfIZ2OUoKjFZNXFcWze2qq/xsD9qmxseddBwxe5vQjdgYKlscQ7OWWdx6
gznQyG0Cg9kTa82+9ypyCuDLay5NlhrZtvKsWhzQLkprY1lDCBvbZdiBcIYRt0rniKAn1+hs8O+L
kkhABnJ9q6ivr8nDHckYSsP/yd6ZNMeNZFv6r7TVHmmYB7OuXgCIQDCCpDhJorSBkRQFwDHDMTjw
6/tDVr1qpbKe0mr7rDdpmaakgoHB3e+953zHwIoCCqQNa4elDLvayhgLOi2xbVODRj/yZqOSoNhT
RrUd43T3EVhnRVsRQY2G0Yu23Km1WrYplbpgbJm0zyKptzItQowuxt6Fr5l6jj5Qh4g4aaoEMa/k
AuoECnMcx2BFDDQ7C+FXlmqahAONfNLcsi3PqaszgiXFoGTJKI3OjSuoUgSg0+S/ReBkYfVm3vWg
aDePiRwm0WL1AE59A5ZuVZGR+Xw1TNDBN0E8N7oVb6+MkeZ06bGj4KggerhyPZcpQ2I4ieP8sa/K
SUs6t0M41ZIraJ7NXA+yjzr9VjgFRbnswvGKkKIhd8QQ4ipkFsL7kgfhRqBaH3tqsMuIJGXFrtoX
QYsSiUfrOLjA6ri4vsDri+qA6s/KcyOWlVFpMVUhetrZSekTDBMubHJi8IomtSGr9AxvJafwqauy
O1U9MSpXppdn3iljY0ZUv1SDOG1+1tU3Zs0Z+MT+X2S83/AUD9AXVxQkOn3KCAO6h14fKSeVulJN
fiTDh9uMtVOOd5mvL5CI3aA3v6WW1xGf7iL1uM0yeyOsRsuq/hbY3u6Vq0j1SYSz1PkJ2WNOoKPM
y/ZYDtmAl8ipqfvHCdLBoZQy7eKMGvG7AP5gJN6+vcdjqwXWGWgKZ59xax0C9yjXUcihf95itfUd
qNgVZg3y25UJZ9avqjho22oWxE3RUI5mk6f/Xs6mTsR3hcLmyKTYM2It0NM2sfUUZEQcAG6gm2T2
COVmer7L1UJs2PJh7VZ9vq3gHNUXgzWiQjVKdtMTYbREq4xFOi9fZifjeQyR2W7ew7xRb17vbkqy
pxamI8cZovnntZsHcV54qitE2Ixbj1ZQpOnTBJXU8DlPT4LteOqb9YgSfR6o1EvVHXigyClScHeJ
W4DhNl2XY2+QBtNbpOJUys78iDK+E/C03DE/mcLujINZISIJSVgjthyGoSEPrkvc5ivcN+3Zp1vf
n7tWbn5M968lVYFLXB/9go789WDJdWRHRXCSjGtmAcXpp6VLXKum0PTtjZmVRZ/eiEzDI++qFwvM
JyTP/hqbG7rpA+L7DsFbT0LcVVHWk7xig5940pBNuQ89s0jxMHmN0bO2b12dQIDojaODvZzRlFE0
ZozkJWPnBrkzJfDeLAI71LTGYzGCtejcrEBTbVroDQGvvixNhqWi22FzEXZ9jr6D3LR6l4Ixu3S7
St76buPd6SqroT7P1fSV6E9yzZSc/cTkjXJJxdwImGr4jdtD2zgcCXOkt9HSkOZUGDrakJSATPIm
TSyQJ5dIjidXbwNFF8AYdYZDQcMgn9ZgcRiAtaBjAsPNeBvc3h0dAnI1nEq5VzThWuJPW+Fm0SpF
/cVXCsOmtgQjAdyM9I4ate5zMfjBp2BuGANvLk9tlE6t99Uo7PJ1NXaVRU+qFLWWtjpsERhxz3Bp
iiEsTa4zqyXdRLbzmqJW5ZjrQ3uo1i426yD4WmmjQWCW4XJawZhbsZUIVwJ28lr5jZdfG2IG/P16
nmdprJ+HgvqAEPZMfZqIYi64+MNgR5zgFUfRcl6mloZYVk7ihpepYcq1zmpcbqtuKqYqITVccpBi
JDaSrDU1OWlooAFJ7AxRnNBjS9IJUenJMt1mFQ8zVoZ+vKJV59frEE21XXbHEmvueNRdqGfEozuZ
7B518j8gjdBIcg8OILDlbcJOYDCh9qbBetc0en2x1/eNdsFWqHFwTwn8EmgF0G89GW3t9AefCdAU
927JjDzzaRl1x5ZSOAVGBicDw7IEBGNrR9slw3YPrJ+L4zwU2sQOEFTuCcNXWsUzap3uTC04bwdi
xsDvhYAWkFLYzOz8IRGjtxkvc4U/5gGfQg24P08dm5vtZt4Dqr9VvTOmB86JW4UIlO2yFNAGE5oD
OiUMjieHnYciOWe5IFnBn97yIJ+XG535X/6MF1mfjdBrMTjif/Vwg1nhspgmCtYJazr4DjGs6dfR
dMvpqUxrButhoadUCeHUuvTGwgbhilhDpLyO/cyBOpdPsBl8EW0mgupvJkqRnDQtzr7uY0sLaMIf
RH4cD9UYkHhfYFERHzIejfaBDSl1GNYPouswAfVEW29VfxZWtn6kQaREMvtWO4rQxxelD3u/V3jk
59m44k+U/70bE6qDRAN6eH2VtpvbnydtGnP0c8iPaCzn1TtD1v69Q+XwaTTEHk+09CREWb3N8RBQ
S07KKMUizIqxFHkcGIhUrkjcxnYyaKN37eHKMM5VF8BGWjqfBJ3FsAsnVFbjq8S3CsOmE9RxTjao
w1nFtG59lJpf1OEi+2U8W9uEks/nenOG7UuSbHnOCMvxgwBjj1z3kWMXFJWkRaT3z4i/8m+aAN4R
jUSRP3Z5S0y5MLAvHLAOpVsUlLzYVw3s07vZ5G+CG6WNN2LysyVc+kXjn+1YHOhpKueuMVuTyTxk
dEbLBNepsAQ68631G/VJbsGixQUJGH44azmpwRiX8TwMXlp8N2iE8hXAkIE8GxxFE2C31cXMMXBi
EMY7v+HyQejemxaaYJ8BuXEQ6zI8t82eJeVXs/kgllHNsYFx/o0yDVkPRqeHslH5Amsmh88wuv1H
vyV3JZo2h1ThcTQltQPMq5FmNmieGOdbdlzkiEiGp5lqnJDzXpEwsnlf8Xw4SHQzc3ifvcmFlaLP
5f3q6Qho/c0TH9ZyxS2TF5jFw7T0HMx9ni+JnMrmB5sypY0p9fL3kYPiA00RrtE8DsvjGKzI4Vja
kELNmnTutCKDSDptKmXtFbzPDAbIiTl2gz/Bo2qKHP+k1i6fa0d3qTQ6e7sJvKJH3KE2jplal3Ie
xVRC7chsZ/LitEr1heJL2EZcbKX1qhXBolj4OiJosmp8n5HhxLAMycnrWS6utdRhEydFmHpmzhhj
I0FC5RulmjZ+sjkTE16F9pdpCtQh7F1tkF8B28wWxlKFIsnJYN+NbM1bblSguQTkQux6p5oqHK4x
2jULEUl9bDOjoXNrdj6zFR7QK7Ow/R6KCVxvh+ypIhJjw/jG6ZC8IpUQnJZRSehbLDq8sAxaSluQ
v+L2sAbolQB3ZA3M8W9kLQflkTZSy0iZhXn0mMVtBj6HkBAd4ynLqhk5tih04gNqX6JJZnGyww5V
PnKdXjbl3qfxOCL7A4VnN4A559F03UehFe4nz2us9KjmOntCTNjzLGGVISq6GdSrNXAK3N0k6Dgb
YF2Eu5X+pJ9z2it7vq+1fAqodZjypWNxPSMDQM1cmyRowmC8rzYIW7TJ4bSHmSS0JZoqM30abCOd
aOBaxhpZQFER/SLhKG45Hvr3wCEmO8arwE+mIwCRMKMPDCjdrRE8TFWfP2NlIB6sni33tBGH0x2x
ESNo003CucLRXdGpjrOY6ivqQPORKs47pxnH5YPExK9iPe1wYQyKaV1ozsLYIuE2mxtZvTWIL3Jr
x++inzHR6HU1f/PsrS4f3FGOQexCR8NRSeeojHx8oA8jVBDt4nIBb8fAUV7Y26N4BnCo3y/UYmNi
d/ZQXEt+v+veF4EXLhNAGJspFOkPObJVej9N993uWvJ8cJNy4sCHOaiQvIv8Yca6++JaTl/GK867
T30APQdLa9W+/ecD/f+hAQxMxn+RwPXeFH/I39oDDP45l//Nh0dto721IHnZ/j6x/8dcXv8NAYbr
7qN5UBXQAwJ+6J8BXIb5G4N3eDyeDf6b4TzTfNmycf79b+5vpuVgKIZhyO32HM//T+by1s9JO/tH
YMY3HSfwdYbawU8qEKaxKXJ6/DNwXxU4Jmfw7SY0OOCTSdqU3tHEbNFTsG4cvUJjwVfO0HJp3xeN
pDgKcKne7Jq5cJgzNfMYvAx0CcmWQz4o/apII9zaTRUvTR/kuH570zlgISuNEJ+30rBU+MbTCCnv
Fn2blh/KJeMF7yqMw+iuGPHzrE9lc1MuMMZDPpjEHH3hrzxtyLzayKFDJEKcFUt7aZ0W3SWyFaDe
nizM/E70GjiUbhQkHc9uVtL00HBTRdLT889gNUtyrILa9c9yWRRotwEhUYh/iihSegpHZXRDFSuD
Xx4hlr1eVCZnChVCxcuIkOjie+8V1EbCWd0Df4Uto6k3ORBlHJ7yI5VT/8TBkgqnt4f0Y5pLFk42
c8b0PdXmENIolI8A8DsNs+LIIdbuaPOxurdkJCMbwzKJXRKVHZ7ghpzUjSSjgibbd3Ciw3SY/WnH
NeL6xTym1XZ7UIKcXi7BpPwPBLUKOzKc1Kd3kzpiOsrO61/ZVWgENRx+13D4vbrVuqn7NPa0xBI1
GXoXkSrBOucw2sb9Z+LyyLAvO7EGKhAtw+I3ZuRVKwh8c5DSTEx/RaJlabbhHQOVekw/puWmEOb0
TpS5WV2cQfSkUNMElRiqOThzG5wK+22Pmvk0zTXRTRZS4SJuUp0zouPbK5NTeD1rbNDfdxOq7fT7
CtvOTBRX9Hk109G5L+a8/or9iHhgorVF4+M87z2FrViWFATCs2DkmiOGB4hDY3ksC/LIWPKhqoWj
Pdd3LLZpc+CIJ77QfmA/82BT2Yg25sVBuThaX9u1816E6RhOojarv7MNg23SxMOWh4I8xAWraZdh
xPZLGop1MeM+nwnMjnUJIJL2XMnpM6UKR9fQl8zFIY+y51kT5QjH8HSdI8s7Nqsa0Xaavf+m01r9
6Ihlepxmqw2O5CXjQWprTP5hpZT/jfGT/Vks7bJFaCvYm9NuzV91Y9Jue0xLehRMzC1Da54VTFWc
Ls/zZlrPZS+Q2oEf8pm+d8rC7Fqk35esyi/2XGXfGJWaDyNJDC/jbHHwWpomfR21xvpeVN3wxUQE
cZbFYH9MibT/olur7E8WEEx0mUOercfW6U1xAIygzjAetDXDY+bUdNv1bPVjGtaIWmzexyVSWVt8
8Vp31ZgyK6MNi8HMO1JQ9T1iacZwy0G4psPpIYQAyyoFP+prmD/DzO0n0I5GATy6D6gaPPpWWEfQ
PsXCgSfJ3MOa0VBbdR7jscpf29yfny2/GD8uLC2P+YSOIAbuikUi9dfp3f39VuPklrdZvZh33N2G
R4dZfJ13w+sgHBT2prKHV030fKmBNGCOWdICHjgQyoeMUHrOe7Za+DryoeUFR/UbyLCkS/R1pHy6
cKZm681LG2cYiugUvKKFAuRYGg6D4QXb8BOHLgLpETpZ6XWDPdOnu7jNQWwIhnwRS9Yu4tDwAn3w
wW/U21GxLFSHyUCNgoVVekVx1zi2lWiiLSH5ucXEUZCc6OOSy+FVtwG/UIt30ibKnDED9tmsvgkm
YKTXMuMvH2zq02hxG0M8FBwQaO+sjH3JB8216crqN1ZHdIIYCMXam7vKHheoOtiymft4dGz/OGDB
Lw+4vNyPtdHtIwsORXt5sfX0+gkhyK8glOZgHOUc5ElX+H6e8PwPBuYq01jfwImaX6x+IG/crFjd
TgFdwzt6d0yZSp/jV9QSybdFzP6mD0jySfso5awxAlk0TIGNZvb0mYN5fMkynXnn5oDN5g+Z6xGj
0ECizZayw2qLhStLRfrJxCZyx6POy0LOdf2d2VKOgN7B/bihBTWuzXx2/oGM+o80j/9Dj0g7aeu/
PyN9LerXl9fl/Uf5Iqkq/zonWb9BkgLwFFj/ihz9xznJdDjx7OcgOOEuWlUd5ew/j0ma4fwGUJQz
FCQS+GX7Yei/zkmaaf5mmzZQLEw4/LFuWv/JQcm3/iiXRVrpAYrWIW5wjgOk8/tB6geBLunuPk2h
BS1c6zrTacXKNzaP1KW41G7UtgktyVkcjBuRSvfI5Ke9oIYcnhD5QdpMOaRYnmsc0T+0qAeKpb2C
SDtcCty8QG07xWhVNx5Wz/9MssXFk6ZK6Moi1mCcHDB/rkPf572rNSz69OXmEyzBEHea84bQrI29
Tj557eIf2fo/6friMX3Wc+3eFxmMkQkZGHgELOpvFumDVyv8ttPgIqyw8625Evz6p47/BUKHn02H
xWr9i9lqbmKmhLg1aWtSaKFpRyqNUUM38GzY3TNAjFeyBi+WW9+TIquHqKdIefBLikwc8yffThFZ
2esdnXLke829N/i3BC2TvVzk08VjjIucBT1gn2w5CJzv5G6geaohAZTklKdGgspPv2r1TUIgwGF3
XUyG89LPC0JNRSdH6fZj0xvaFTryJQFVZO6nk+DQ1E11REJ2KjwYx+HkTN4Rkw6CxwUF2sLWGGom
ciK1zW810/77zly7DyzvNGOhHd66NpY4sk6mA4qmfZlJPwIkBM4Fgquj+eKwmLY5R9tc3jFf7K5g
JqsrA6bSB4ZNEtvg3GIpcXDdqrKPACNkVxDkaV+SQvGEDXmHXM/N+Dbg4zguhTSet3q2L4STW1+r
IdCSmmi9E1FLYEPGiRz4qWBC5bJ20YYZmy4eiVhAZGSbMa7ia4aIbDtlveGgInu0NHIORPqyrKcu
0Du0WIICEleyDtIeHPXTUtRMBsZWnlfhOfc1vaCTx4wkVuAXD13elRd/lSTosLInWTVxDTEC4PCX
lffW+qp99kVdnyDA7FmzyryylSWexOypIzkFfVgyKES6VrbnnObQJSAO4soCbIl5YG6ILkGxVUBz
w7XaAeE/KKPU4KAa9vWC3/ziYkvA/Zkh6A+BgxpJCqDghYjsOVkdTccMS8M8NLfFxXvn6xyg6NqG
S8AGBjAiu7aGcbsy8VLwXPvlpZWrE2CHIfHeJiDX0mbrLZ+1V2MNEq+BdBAKuWifgspo4nbEm0Lz
PnhpgYN91OzcfuTBYb9leh5Lp1T3ttFCm5MtGFlvlG/ZZmtnHdzTw1ASxe4Mxeemtr3EaZB0ICOm
oZBjJFi2OcdCYijGdDWJCtqGfRx529FBcHBQTkszXCcxpA4BxHjfAWr1SRA09sUT631WI302m6a4
hz2ezEgBATIEyVC3J6k59S1l0rkb6+E6sPXTCNHy0dvMLuExuPUc2jNB89JyUkdCM5wWdxTx0HT7
BZu/rmag3Wxt9mDPeOZ2otEk7CHJ6ae3UWCVjwY2VAgvhXHrD8YznCH3E5mA4miRrHEyB/tED/sF
6Yx+NJvWuFVVZUVC296o5ebXZa4+0Kx7ats26da95+rasZ9mH/Jt+1gHMklleV9P6wvwhud19j6m
9RDLRmOyNYIE8trhIF0mYZ6eOO7wHRtJdkEo/GxU8xvGdLZ15DwHVWWvqdl/8Mn/gnvIQYcMc5Kh
TZW/p273EOTerYTpcqmU9pk+9HGTehs1FcontyC3pLiCFP6szYt3Z9raeiiK/jPw48gls7hj9Bm1
XX4HxPlsdZ52bBr9rNEFPNqmAVvGSWY5U0xY3ZEmpTj06+5dh+WN9xkUP0e/ZM/x0qEUbcWT6h3n
e2cDEaCL+2gB+QgXd734FdcvX9ImhC11m422hoEKOoW3OWhdsIfBkFCwn5isHUiFP/j1N5vhwhE7
LKIXN7/hIEsALqKH8+q25rm2zdsgyz16d35KNzTYTkPlXHtQ/RnIVm+4Ud+LTUuQctI9tfObQPTn
QqBSAhJCQ9fJ3zLkxlufPfkzCmQdwXtuqz127MZqe8AbC3vKOHjv1AK7zRDN87I8Ic6/KN6M0JtN
83mXB8VwLz9AFZInOpHUjLl5v5gWI9LlrjLc4DvMFyMklNE95jQ7w3bQbgVqvaNwy4wSkRYEh0cV
uVabeEWgh9k2Gmg50MTbTjGHhD2hItm8i1AzypZ8+7iLgULGGbSPQaGxaY0SQPXAnNHavk7SmKHT
+tW7j3TxIdC4afTqABYA+mGeL8YxMcy6f/MBElGUKPoNVTl82+QMGIRvmuxZhwlUMHSCmBVzcVm8
fsRiSpsygRQ3cr5nyrIcTRhTty1phPi3sNUYUV8t1es0zsVj1/PPeKDImCI/n+blhJ5BHHvPvZ/y
tD1oE92CjPERQ6QewNimN2ezkmkUyH4+1LOICpDM1/WIC88mFApSpM3Uw+mbIzebZrDfJ6bGC6c1
/RYZZl8e3XXwDgaSgJder90iFqB1D/owrKzRsu8AJAAyUWdakx5ahULO6ql22QbPRZuV/cFkTJ2K
0FWT1t0pwQxpLrdD3WEcXRajPorGmg5Fik8WJArE8RdnypGtZbEZoJDJtcjryi/0HYswn3XGqKX9
GXEgkYmFc6dLQhp7Zvk05dFr9CDLqSGm7Da1yzio0GAAnub6QaHSI7swLnq1vnbzek381xinSr/v
BE0gqoE7ikKAETo765hmRGHOPd+xhyGWlvV3nG1GRMgROAOjUUTkajoV7haoeFoXFfdV9SJcXNlT
6vqY+CDY9eog1MDUrTGfhmZ/N12LePOtrRh8a68r8Vcf3FYOSR1Yzy0TynCS1Dym0zChtRbm1q37
sejXmxzp/inodx4SJFy6YUSlp3rdHVJAOUhfsgAP/rrFiIjmq9IvrFNdoOeLdIeRQmlnIGFo6VwM
fylPEG7KZCYdLNJl84WOI+WQt2B3CNO2KPA7j+k1hCzYXkMFLcnRxKcFVtVlnoPxcfacr17e98e+
8bXrdR6/93V5hNKIZoFHUquX+YpjmPtVSMM7BMIeMeIOi0zaPDgaQ5tID5c82WC2qz6TGUIC5VIC
eMxIKSvW8cJU49mxa0lgwyqeiEM1owFbPI9A6yNcghi3OH3xOvVpcV7rfi0jiMSEoJTD/AIHOB49
IiS7cSwPbGwd43k3N5uK0RhxPXD+QTejoqKLnuCVmdDyZtyPfYQPzdFE/4+ED1+t1t8zx+xUjbSo
ZrexbVSHl3ZUQHX2EAEgYcUKPSgqx7Xo8dCW5KocGVQyyjez6Tlbi3U6aLlmDTHcJa2+8YlqmDHn
Q7m/8opVv9eFoaHXB9MyHGsdp8udRvVvfJUWtskeE7XEQ1t7nv9RQZ+wI2usS+pKmIiFywK7eu8d
yiYFnSS3UkAClbeMCZlMy7d2zLxZQ5m8VestxhHZPgMm0b8pAPsbzBoSFGDr5zNaMYhwY37WTNrK
scVVGZ80ZL8Xwlfy/rUb/WmJCYWxjNNWbAwb+lbbio8dx9pz56LaKDVWMmaooBlOkMYkthpJ4PRI
lSIpNoyLJBPA2d1GS/rVlal7KXRfMZ+rlnkebhe7LuWFWNX8iY6mjO2Ggae0l2a6rOtcqPNU0BuG
vO0PJ/gOTnuV1agCzsFkF2z4LZEHCKq47763lj2R5nvmATMmrArXxtZhrO5mElZvHXedqUlMbZiv
IM/UTwEU1ddA1JnOvmeAxeo2V0wHa+1LelvbKpspxOqEfMNF5WneiVlkmMRmwfOF9ttn1yKE9msD
z8mJmacXxDOqzrBPYAE683mPY/HODTMtViKE41NsGQEyAUbJYujgkA9Ke4B8vC1RrXpfPjSF2wef
DU+yVFveWuhHvSIONuHt0kemZiTwVFFftGOFD8RF6taZGYniZPj0WtK0bdOw+Y+ZS/ZbDSRDGSYJ
8JkBJzI2Ic5w/mXNGL5Z87iw7+TghtmSlHNdWunGjpcG2Sd7bIyX0WfhDVvgjB/9olrrmE2hXk7p
kD7oo6FjvV69Qt0sziZP5Fdtxjffmn2Z6AqtVBYxO6ZYCclRXS9MSdtbbWT7gzCkucu5HfEW6Yoh
QWLngz9/Qk6md7EQaMzu9H7p2GZr/DLQewAzomOiU2NrGFtWaTiHaU6fW5AQD4Ve1lcIv8kl2Hcb
UL81dSwKlYF5YOw2AiCDWBVW8b2wM83pyt8s/c7r9fLO1MkTx6TGfd1REl44MqX7EoAUuwuUbX9J
8/wjFRPPp8EMP9Rycmkjk9cOBFdQPy+zKz4YxTzlkU4GHYerYZxjDF6AAvNV6S/oQwDB6L6OXLPz
xuDUcwr/TK2HbXrAcyHPDCQ8Pc63dbrsABbgSLI/BqnC8e72RgpbIR3G4DwHPrMOOFDlk6uylxEi
yA2j4OFIGz+IJt++3cx5OlTcABz3N8gp8P/k4l6insp9fEvn2ptURRVrVB+GTHxfeyFjbIYljeCO
Vt9iYXHGZ63CmX4bAX2AWF6Qz0zR/x/ljevVt7//bZ9w/fdtquR9qF+a9ccu1f4D/xjm0W7SEegE
O2PedFzmDv81zHN+84HWmYHr/U6ZBnD9ryaVww+5hkWRQu6SYRo6FPl/zvJs7zdM3Z7v0Z9mgOCS
3fh//vcfSNryp//+X81U30EWGOXf//bHBpWnI211fcPmQ+iE+Y7Fr/Cjn3vz0rpjKyiQdePkAUHo
NgtuUghAuyBAOcONy3D5zSCV7eqHS3T3D4L0j59Ml+0Ha+/vn8xVgdrtOI6LnZ9p5Y+f7C2y3MdO
cKtkDbfGy3X9tefQ6B0yq1s53S0ubHh8m+W7rCfaAL/+eOOPZPj989Gb2Y5lBYRo4Fn+iSk+2hIx
IcawiAxz6nLGYbYV+a5sk1aq4CPyl+rdNld0ilq5GVExdkabjFK3k1//Ij95+PffA/mT75o6vwyP
x36dfmgRznpb9f2qiQjHoHPBpJw/21iTzhORjMVffOmdIv7/WN6/f2coCTazQZe+vmv+dM27paOl
oEEpKWvaGk9+ypDFgeWk3YwWnJx4bh119+uv9+cHjK9nOrRa6Q5ajvfTAybVokYsysgiyI9jqiqV
U15V4xwg5y00lWBu1Ltbj/L69dcf/O+uq+26XF+HXq9l7X/+w3WVODFIljbAOrLBubeE6aTibClt
J7RleMN//Wl/fpptXXcsIs99HiaoF3/8NLS/NV07nCplVTkXWctvApX+dNwUzMaZEG7QKQP0OAZk
f/Ee/ZsLzArCm2sQII1h/6dP7qbRYpJq1VGpXOcyC1WCazT0uMrENyKig6tyf65+/W33m/bTc4QC
wTT2gPPfpQB//LYKcYtbWXBeOt3RXx2j5UkVrFR/8TF/voW2js1q1zLww663B5z+cAsbS5q+2bGz
LQ7LQ6iVOfYf2LXftibHhfjr72TsD/8fv9Q+E2C+SA4Jx8CfFwQ6B/SUTbNlBGWLTx5cQ4KqDR2D
slFM8qA6l/KS+KUcR9pkoeVaRhR6EQYJ7dAjJ9bDeo+Q/Ytf68/XAKEFq6S58xTIsPjp/Sl9PeMs
Rbk65VCkLpxnwffS92BUXtDO+/U1+HcfZqETYS3aER8/f9i2InhUWIcA4y7OZcQVkDgZngTUskv3
5def9ednaN/cDFv3WRlsy2GH+/HmuqxA2FOmNkIRHiSWWHiG6o6I2n8cSv6w4/16n/EMVvkdIsFd
1Z2fLiD4AcXeuOPGICHfiFWrkm1ZnLhC8M5swgnI4NRU/QQ5kz7Jr7/jn9dbz+DxBdDC1spm89Ma
NDYy21kH9Bo8k91tKphGmzCKs8g1Bbl1U2ey9fz6M//NdfVMjGkeq4L/55emN/yMxDG3jrBpqzv0
NhVx3osf//pT/rTquPv4F7HRvuyZ/Osf7x544k1sfOOwGQztzrdFepNCnjuXxZRGyva7RySy/odf
f6hh/fyKsrZSA7vW/qLyqfv1/mFBoNVHasPM1Muvgjy4pFbmn0CUd3RP880/aRRzWTKXPj4v/J88
UGvlZt8KJjsnfD5bcCWAqhM7x2hp+4tb/fu78YflgxvtEl60hz3Zfz7PWJy2R8In12hDiJMw2RJz
IlwHYY1hzj7Sa09cRgw2d2mdwYgWTNAkSghe4618R4BPRYv2t2/RrE/FX73Xf9qePB0hIicevDoM
PX/Pmf/hws0KT6xAAkDRJvzPFDL11y2gljngXCruN9Fo+k1R0YyOOCdyDDS2QSFd3kwPxVVnfXZI
8DqZkwfrHS6Yefa8dFkOzNu9DLsSeVnU1FgRwtIxXUV8B7qPcCKYFFUOFwvrSdeU39qBhwmbDoi2
46qYoB0X2q2Q5LQdXGh3qyTXADfbzeIq/32uabqd6CIIqFAtvVBwET7/n8n4wTuYelmdcbRNxTHb
362BaYoghlzxSxDn+oAFrrjT4VwfTRDVgKKx9Lx5Bj0cJlx1FfmqpjCyuSZpWGizumsZxGCnVRYz
zMzGoz/TMQSkuNV++UW4Qt0WuqXGw6+f6J/vC6s65/jA21WiASidnw6hqippIs34sDS8vce6AT57
sOkxTH+xKPD3/rQW2TYyPt+kHUZIJa6EXVP447sj1EStuYtETLtw8xd6OZCvSV5pZYRjitj2bSAu
AMcP4DydInbv+N6lBXi5VE+ZVshxsK6pT51bt2GADegmyO82uR2rMieUxcSWaLqo/RYc4BF7Wvqw
MVvsQfHNW37I622MtqauEnOB6e+lRC5BlSi+UtpqGlGRKfq6BfJn2y3VoVCd/oIy8NSqXjzrAwhr
xOrl8ogPAd8hBx6fwbav4/bvYH2jx99E7Pb9/b4kFkfi0ewTdq8OILzpz9cwf/Fn+q27WzV05PQj
TfSWOXhqnVkPvDhvbHSvKWrkLQLnt+iYTX3vfukGBzQ5XYFS012GjchjY5AffZdoZecmkEfV0YYT
jUlgMrbPqL+vOkzo2ws3HUyAdB1Q/EzyZKJZIDmw6S7LcNTIlnxCpklLd5tkJLvS27Gy4h7tDKPa
kd8CSkPvau4p2HwGhYxHESpV8j7V1+4BxFv5aJp5/U4OtKzDIO/lbsBzJKiITuyjyOwDA4HeSsBc
YA/SpQy+Dx3dWF41zXlO5wbEWmvgDwxBpJFDa0lrwkGgpju9SGmGOnMFzcUurhuw1WdttI7uEKDW
sZR14eLrtw0G9gjjjEggdEgrQnSBtS9r0CCfdMN5R2X5VRP5Sik5LcHzwBP1QEuvY8QPFpb0GxL1
qsWwvox6b5ww5QNLqdJPToOYakBQTUa1+c0QWXMgmcBfYANpBo36dV6PwVDtQx2C0W/W2hUXMN/O
A/Gsy4CvLmOyNAvyk/mw4btavdaPWrxPZoLq0ShviQZ8A4v4WAjph9OA9/n/cncmzXFjaXf+Kx1e
2QtUYMZFhO1FZiLnZCZnURsEKZKYp4sZv94PVPV9LdHNklveOLzpiGpJOeGO73vOc+iMZkDa8bBg
NhKG9lCCWA02fqDrOEJL9RqrHT5vFfE25ANjEUQTDfiO85iFQrDu6BCXidHegINvvDRxq43v4nZd
cX3DdFggg7QZiJDedZe2RdLyC84VMq/GArDXXAF9IvcTiBBRJJ07LYjvEDU0wZ5LS7pLpGqEqyyP
6o0+09C9CbnnYz00NLMK6LesGEHANqKY6XJIi/aSTbS606FHra5hZwhae9hzzbaZ3NFTB08Rrb68
ha/RLJq0X1StsQ7V6QHB2kPMzXExx82Dw8934+APHrpdRKAsXAsdDs7s6UrWaYWawptAxL/qsTtV
S6iIWrqqiaA6Yzbs/AX89hFMKbaawOonDxtYtZiSQXqdGZjXWImVsy7DS0HRj9SnwFh2VnifW5a2
w2g4t7qqazJFo9ews7MdsKsj6Nw7l+SclZ1hx5fWczlMz4kDgGmBv6D7ymnn1TXZ3Abax2AXzS/x
CDJXcnPZDUQbLrsuuyHY76yMRX5QK1N5jP3pjIyzhycRPWnTq8yjexG4rxj9sKmIcT+qwYlFKlg4
befRsifkXgMeYFe5N9TmUxC41BYt/awpdbRsrJKG1nRvOM2wzNThENjDKQ98QCx2cR+ATdtYY/Le
jqAPkau5VvkCBunetdCL2tj6Z0aLWCKpe1Zdh/5OUo7fON/dDMZ0J9REXSsAOhe6hqvHgmcB8Q2J
ZFwHRwwLmzSkWyu1G0CvONjYeI9FBmpMKyEVdziAZBEHq9DWziAXeEITgMswDo4cP8EXpQVlnpLA
kJ6gzqusMSHnABVaaKYweAfV2g92OJvuyWnJssIkSV5ZVoGBxFdzUVBXfj+3sdEFNMYcT63Qb47v
gp7c6yHHLCfpzg3ME0r7BDiWwS2+I2Mh8uKcjGhOG1AM2DffRBiaO05vxK7LSieRINas14SDB7ZD
YuVfm9RqvliNlu995tnRnNHeZp6sybDho0PX2CK8Pic1QPFO0YdbU5HNUsvye3XsDtgxJRLT+ZIR
RC3NNnoY5UQgjDjRpE1Q2KIpmzCmUys2vVTPDp1Wf8Hfv4eYQTrT7PlVzJYWMsUiijkuST4DoDcZ
EWRAPfwqddJ7J4gKSJ4aheQ4c+4QXVOwrwk3gG6LnRE7CtRqqhSY6a3+msCBbwFtiiVrLAjhymq8
Ugm/1dT5YZ+xIubAdReOBK6SY2VauXoSnPDbfdNDua/CROxdRKKLIc3fhQIEj/dGVW6M4dLEouQJ
OKivuM7yAx18dBFgXG9Nq0nvJ0IkPZKjXE43ygT1MkeY1CLMSoJkTRYw3YV2U/Y0+BkTb1hJJ0bd
jN+ox+gEl1zsCIW4QXOz1frullyKY9OWN3k9xF+GobqOApBcCvrrpV6Kb4TDwLkLU2M3gcOmnoXT
344QCWuVpI+J3T1soquJ1flGVt2NahXwZ/phY3BJUqbhbFSgg63SvIerc/Lh0S5EFVziJNxXinVE
bHmNXIeFru2udDO5Spzyjv4GJ06qFkB7uvdiIoAAlMkxDDTWjTw/dsjsFz2u3wXwoHdI3SiCXUM3
DpFBC9jS+0NSQI0oMl1fQm84ijrYVFmBxELvnB3Q4GsjZ/QD6/fJ3p0feNY8OUFHtX0wNwoLDn2E
PEyu1IBmrqESJOLm+b1L5gQ3G9S4GGUVDLxFSwYDehIdAgf2JGe8qoAONLAxPKN1n1jAyWiNpq/o
ABCGaQR4LAwb2VuoBGS66+qJiF98+SnxuXn1DniBokX3nqE3WfYZA5QyBr3kJMVfESEXyTvI5nKi
LxEW4JNyP153buTRJNmEIlwaJqQOmnE3CflmSyMP3l29wTKJimeZTPmrGinojEwauqJtIEggbsto
6izqzjjnnKnp6Pt3dl4d8WlToNHxqWVu+Uw74tAF7oCaJ2m3VoBpLg7LfmXoTGO1OnelHZ3SjL50
WyJ8KDLf0yg4pFmyU1OM9wT79ONq7ErPrDRaieHJCWO0dZLdOc/bJbBCdVElVbEictvr0uoVZf83
sv52uLbCRWhPd5Y6e5Un09n1lkyWdSb5FxllOamn2op0FYE9wt7ARNkADYnXltQvc7KWpd6SO40x
rao3dPAffG5xfdyCVELr3Yf7DIM0XfhyRYXjVU87NO7FYVKVjVT1kJCrBPEm4KYgGdedIy5UmRGZ
+K9kEKytBq2cbXrw472icG57wmAmUB5kaCZP5H6vKqO/LwSMrJYdd46FQWVlrhtdJmtD4DPnIrMe
WsAyemb0y8pIbWpikc8JlEfiWhppNHEN3rbnAG/XixwkOC3jfovHAtF8TmIRDK1F0MvbikgRqSh4
2KivMeX4EFkRPKoNUEKkzac0FNd64BDWR/nJHpSDhq3XS9Wk2dsjMXF5hx0Zc/kBZCRZXhY2Mg3t
fwaXxYWiqBqen4x4GxvDWg3ueBlHIIAiPyb20F11efHNQZmHFCGOjzDm4iWn60eRVRdH9Pm5nexw
a+ngu1TBVo4HU+pKtCXcR7mPuKXcBcJ9mbWoWKkhD1Q3wlbu6J2vNDwDy8E23yNnzoaHE4hl2vmq
uuhCIhuKBPIbbdEa0wlSN2E+bAocubsnyu3PbSPolUqn9Oxc3GG50xdIkNZFnk4YOYZ4LzKDzClx
G4aKQ5mjukZ0fO0QJnWFWwpAXzF9NXtlL+lWLkO7DVfScG60xH93at/3sqC8YC1KkfOh7otth7C5
djPGVo0DRqJdC610RQ39DG4Cz0dBHizdl+uiAukgW3sxKuG5AAnGMXDAXC/q6t3U0uusxg4xUFYC
Ylk+1KqeLS0ne5Um/LTSNXelGI17RWsyWD+NtUz9YKTFWQ8ErUznxrGalQIEElFhjPGwGumUirAi
Sa096mmJIydz9tWkkMLAJQjGTB+RN83acWLYTYch6p4aQnbmdi7LHqeTiRX16LgRuQ2ZZudbPyy+
kXgy7JvGhUQWRueq8c+AD/d917aLEtHQhrQUNqHRUTyFMPIlYW/9QhOhTnSoRtCrPkkvJtl9FUs8
YLTyHyp60o7AChayuCzw73gjqTfH1AK7SBlkNbX5PTk4b+j5xUUN6vCkCngHOFH1dRbxlIdCU4iD
6YOT0VVrNfF3Ya9v6BMpT13OG9upsnEzhwkEPXqTp8olFvla1OND0DUPhQu/rB8Rdzhyo4A7UvHJ
L2oYFuRhXhctwT16WR2Nyfdca2yWUBkt9jLOPEkW3rQu7FJAE0trkpcKbeKYu2e3NbZtpmo7sBDN
UhFiWKVt78VBfW9Oyr0WVeqhEsV1L4Ibwg9ukECSLTpFTyohYAZA7cVkmccuLTAk1/peWu5+mgZP
VOUJyTi3FC407NyI5hCYKYWzxvK26YfBo6yxS9HIsc/U6GytQteWtsjHow6x1Ks6dxdl/rVmolFC
q5tQQPF3bpmtjax/yNJMrIJUQ43LHXdIyNHotXekNPPUBTwWqo7tOamDFoeseUSh0tdVrrBFB/hO
w+dUrHA49/YaxjuCu8Tq3Xvuj80tzBYi/Sq0MHDChxKJqxLH0AEXBrblKyvlPH1j49uB79O4ab0l
kSLEJKIk1xiFqve66Fj7FFlzgqyMyLjSUwmXC40Ewlt/oAS0DApLf6WwA3K/y4atooY9epu26jak
TVn3Fb7AM34T1V+qWkR2Z2S1+sUvyWBbSa3z7V0xUwobS08EKTkBnB+17luvbLW7ogtb7Qjtxrmz
yya8EJIQrOAvnSccyO6MNaTg/zIMoEYq8cxyVy7jEb/zdO4dVJMRnqi9HYwpW38Yx+laVdXmaeAH
YoTVBgruAi2BGXbXlp61a4fyllJzd4jDk68EdwPi+ynncw9DeoMrGolLe9ED95q6cL4cZc8+5lpn
MAtUQpARnvRBSXwCxmv/xQrj5BzGpVfEAMziAijJhJ9/rMyXSgrHy3S/36X0jFnai97kH03WUlUY
u0tLssnIPthPRgxpyB6Kc5HLQ9d2jzjogM5WagtITn/KRfngkCi8UEG+UsAJnZd4sBSuIL4GzjOe
DhHq+EXshI9hYiHx0YiZ2SINQ9hSWw/pKNLbrAy+6DivGHNlYWEobVGPFMbKSRtjtuwj0vILMlup
I2jcQ1GbGauwkz0C8Xzr1N1OMaqbqDXOoIaiVTjo/oFu+wuR58UG7sxwG5ZK1h3boc2fuaYFL1Uu
xQXuVLUeiG24CdD+Yw8cZg2bQtpI32OY1lZjIPZhb0+XoasLQhACkMetPbs+NS5WaDaOKo4IcIrN
cy2HS8Th/py7cpZkuEVCEO6g3HMvpgDr0+e5HRs57dgVIWuyr96VMMGOKa6Li+O04x5I2SNCT2Uv
NOcSGPGjyXM4FGZOTJ/jTg/KHEg7cW6rPdIU1Pu04ILfhkkIWa7J7t2JeoIdZdatFgR8BdClEwAq
sRuayl3hre0v5eSG3wQusG9WZ3UPbWoZSHXMhwoDzSGMsvQcB0RgCWuIT6mA/cr6WKIYj9VFXAG7
colBUPusXQ6lBYWtR+UX4pFrcf/GTn3isdBQ6+UzjW7Ub1Z53VdYWEsgtViygnU2uMS3JGZ4oFuS
exJ8ww7/AxqfIs22UeeX26K0unv4yxg0pWt/0bWZg8iZeslJSluLEXILPrx4rRaFe005SSxVmMva
son95LbkPrFJx+SbKCAZ+QrCh1gpUIE5yX0ZIpKF8+RVQxksgS6ZXgToakXoYR2j1Krs4jaQaobw
TrflqSknqlSG0an3puWz+Oslnr4AhyiFkZEiik1QG0157aBHg7rBtEbNTBmRrzbtBYIp1TAQMLsu
8fNVY6kuyXSSDNVOLestAWPOCgCgBt9OT5VdQWjglczsch8FJuCQIhyLdWGDsRtFENw6amKd8rg9
KpmerXDwp09pE4VPeQ2AADI3puusdNRnPcTR51IsfhNADmgMGJh92iCSzyLBuXembY6DMpa19q2c
C8tcj6oYRXPLQYS5gfZo0MOYAYdRQixGjnqcBgGE2xgVJiTKeDOdBlFsjTzcuS5U4CzuAilfZm1H
KSlMKBSpmb9QLJcIx93nSe1GfIvlFLocqGGX+XssKbLYdT76O4rSlHL3GgZU861pUBRiYGklgUfZ
lMuvMa/Zf4EKyVqvJY0RvEAvjYajOjV2tGMM1gERnFVKvGbzvQlBeqDX1kwfCNiiVJdsArQeoStQ
N0EPpm2qyjesHShbu+CWA43qVkW++YKtwr5U3O+DrfO9eyBRYcY7Tp+jyYEhJx5JjUpxDbDJ7/am
2zkGmWh10m+LJmseQfVqhBoBaO23ZI1gQiGpkqY+dQ9HiWFbDCCRwrE1jHCJm8sc9r0c0+wK9M1w
SSGcyDW5WcaWcFjbXUorxBjaUmakfA0cWn3J8E0us0wVxVujK7V5HjvbzLzYykxcB4mlBqsKQt6w
lrAuqi1V+Aw6S2jjJ6FXmYGDFCrGfgf9f7I3AIAKD4YGH0/RV9yuN9qkXI/mQAFWVC/oVTeG3m/c
vrwZcMp+KWKqza72TenxnBX1WeI36GRtUwYuWU5crdp2VJSvJ6qrK1GH2oGn/RRyag279o1kiclL
QAg+wQhewQwoUQMKeH0TpTouVJQXvLHnYtMMOK1GYsNZJ/QeciL+fm6SX2VIcNQSkjtdoqDW1lza
fVCVxpQs0UNGrth2Sv9VCxpiy20M2Yk7EC8XVGf+CZYdxCJ3BuTGB1Ur421rDS+iMdmaQ2JsqsLo
vW5KwxY3tO6gb1QJBUgcwSOmKunVIDMpzyWdSyqIqTaFfd2nyP9WsduxEGC2GTe1OeM/CfIamCJ2
lRnH1lHzl8DsAyK046gz91XdZwalhbm7utZ6Pe63cR1xZzetRAI3DBvO/YWDiHnJtZDoYFNPXUI6
xWgeMQmOhVeVEKmXoSwjeEl9ZTuHPFKIASFlLc/WDBhRr2eXt3ogflUBrtN2jr3ViznqwFRQFPg5
YTknrQtQBvelamA57KlFbDX8GQjOBxhfR8eBGMvyTntii3gj6NcFBNrkmhPxENw16ZgaR/L0WArs
TuF/RxYggVWp+A7ZrokTmnL/KEnUatZD7tbhOrRMqDmFLwKBowNe/DHTptG4TYxeage3wUS2Jf96
6rcis5KSZOfvywTsxDb72iG9jS5mbcTZKano4qzUvq1B4xllQEK8CzdUObl2SSwXr+xTo5BhekCV
blG8lNWZEAZuUCQRjHuryNjyUO+eGcMQzWVnNIoHGDzoH1rI0J5BKHW0cJWw3mYKt7w0pXpxSdRS
bpGN9XOL56Fqalh/flm7K9nTrAwg116B3I92tN7eXWd6ZMvkEsUB+1BJA392EDQH+DuHHGD4Ngtd
e4M6YRZ69JRrDKvZEEI1eeEUElipYFmD5M3ZJzf7XVgji5Zzr30caGPhn2+N11bECjnIof/Fz3Xo
qlTRwi9ZHYX9uoYbnHOJhxu8peLM2bGTzXgk/yrk0BYxFgjiw/bkGNR6wtR2r7IBga0eiZpLFaHs
XDNy3/MLIBArxjIn86zO67u5i7JuXTbhQSZAgnJD5N8AaYxeK61j4CfJyxBo47Wiufp1VwPF3/Qi
IRhLmQJgOeptS0YZbnM1WqPGsKnTpE5EiQsTy1i59VoJWn0fsURUhG0BLdTb9C0NlBgri1/d6lLn
1kL9zeSbjFPP9U5+dXlotyHdkq+QwcBXQzpdNbmZL1PIH9pCLRR+0zEqOa2OVLAmqZrbqTaifU40
4sXhJnpxnRS+dVc+yu96OasLLoN8oz+rv6TUCmiXOY2+oq8x3ie0Vx/CxCiuE835YvSUb3otE142
dP51YdqSoopad3f4Hy82Hk1ivRFpOHpenoSUOG+LRpwTtyXXdaSSvVDHNFkFdey2u1E2wUbYifuC
MrwhkaovjuBF6ivDJ13CoTjJTdvSF1jSWPmq8AGWoXFwyvZFJnrqofLDhOAPRzKR7RW7R3PlNg7p
ikFR0lyS5bMDbN5faZU+eonM5/JobHTFmkai4aUW3guArIb5UgCt27rYLYFjuVhovTrJGHIJdrTn
ykliZMm+onPPj6OLS+Puy+gS1rVUeJmToU32uTXoCC2aUNf2NP11dwWXObkCAK+uyRvpXk2rquFW
h/VFke0+xlav0ELpnS2Vg5kFKEnWA9lmmaSqFpPxFBICDhVUAAMvxvyqNgPcu130CFIBxIXsoXWs
WjTj5ByrqQfsYl+idHhWZ9NfiGtnrYSYTeA2DaxmFDgvqj503lh17aMpWgRd5UC9ONQhXyX6YQqp
FWqurVMfyXRoaKVFvQmXrIlMIHRvW9kaKxJBx004CCPwlNxZ8kimzWgAhMJC4N/GhTsegj6f1pOp
VqcAAuiLM8bGVZx0bykAriutFhLhgn1IavlQj/R9nAK+1crIFHWXZwVuEaxZ+N/we0O0yOghq9bG
rHpQsiDRzOtBd/qnsi75df0OK5HuqtYN3hFOJ7JMvWnKxRVFHLjzBcHZ1rTlDheta7UlI1odbpCJ
KHejnTfXkkYZp9uoWDNHUEy4Ko6zNDIeUejPtzfyaHeBxddagLd0bsCe5SuwcOnOlZ27LePW3xJN
T5EuclcELBd7pvUuycPpCYEdhe6A8iOsDnmtmD75Axz9udXWcXLbElT3pbf04ArUBS4aQw+p5dj6
WR/chwSfPZKaLIs3raVFK7WYcTVaFILYc2GpBLW+TaLJ2EAJby9T2aYcRVL8unQ93ozer1+zJH+b
EyqWsmrb5y7WHXLZzAr7SIso1alb3oc2H/3vYanSJYder4ccfuJ0Pzr1WqQaRnCNgLNK2Q5+3u0s
m7RKZ7D2ut5XgFlIS3eL8akmBMRDW3KfZck3CyM4C062IPXRXABlOxYkUpocKZAQ+joGShUjS4xW
KGvWuKo4AylKusrJd1hSWxmOCTdyrFVDeEM1PD8ManrTcbruRBbZK8IayERv6VAaKHH3+N8ZtxYu
jW2QKaS013ja1m7XBQekHw0PgnXT7V026Yw6VtpNt5Pak6fKQut1faBhm6hRV6muF7TmHUSVlwwJ
2doSWoCJvPc4n2n3IEa3VNtxH7jj17KGPiv4bd4g6tHMNvqIeCNjvAeiCvoEJgEqwgxwerYAbIcJ
acrcRz8Dc7dQscDwL7SYhRTqWIzZl8tD27PbLSoLumeqcLUuup76bl02e73tmUNs4QsZtsnWpaJG
HX6oz3UlKCo5kJjpHIcHAaJ1GaLdJO4QWC4pkkfQ5eqGuiIXFW5ly1wYiAFdXIIxhjZ4KgoKJuk2
Xo7jZF2wU65NWLfeqGTOqqT+cgJUQjlYxVufR2DftNpxDw3GkEWIDfpG9Z3xiNujurd8LrKYS5Iv
iq3sxlHZw6EjfK+Li+JIIRtLifwatVZ2aVvLxbyeRXtST7RtJZX6HvKPdpCVKo5FUFWvA4y9Q6RU
wUHT8o7gCjgtShCrZ0RfCkE84Hk2ks7ZdU91Y2k1cbYtR3SFrpjPlcUEeHswEm9Mc3et61C/aV1Y
zaW1cwVbPZ2LgMv/XamU4uIjQvVSjXqYHkykmHRYum9UvXwWRp0f65Qtc12PXYHxv7C9yBzjJdlD
zYtLbi5xQ+xxXABZuTP9YA9cz06E3w03QR/SLJ4gqQOxnj2iSke5cT5WPnZlgb220pKVT6zShrqJ
tnf6VFlga1URF6LJinuqm2vIofXeHgaMrnIcxb5IsErR9y6+jqw0w5ZZ7d7KIoF1G5fZsAqduh5p
birFdhw01oAobbwRBds2c8bGQ67AbIssKR99yTGU+odw5WqO060XVO/UwyAVcx9QV9GXRls592ag
q+8hOI9tIzm3dcToqPelZdfXvWkq93nU6ieZO3I/NdMjafbZaeAadm3Eltxnvl3cKNlIwgbYJ2Nn
O1UrKaXrJGn29MhWRk64SIOx6kR5P/UsLo+AMSjlF7vUzlnlbZhJ1LAD2QHjaQK5tO0G92thlfm3
0cjD1nP1yb8PqyZ5J+fMpa2isBcIjF3LplEZNjWsK4Z8RHz7ArJqfKeXI+xqhHK6WEVFBTDE1upD
U9fJhgWNc106s7xmwUiPCtjR1nUz4Tyi936LrAE7IP7xixJyo7jLelY/e0QsRxnFEOeKoh421UmT
2oOJzIIDFjDkvYAOteTWbhtbPacOoZYZ5q8BCHO6mqMWyR/tSsCMmtkGb2oTd7RKHZRbZZjsdSPX
Xoy6r/aNO7E+WAYBN74xHUsSjog76PJT0Sv+oz5NL+FAoceyaIcnFutYH0XHJHGGK2NQk7VTkjhD
d3C+SZvFqyn6Hc40fyZDnQqnfYoY5FQUh0gH7xzCfI8sQRXITLj8lGVGbyWt87OFiCrw0KWx6nEi
32o+1shIj9DKtEZcLQMd5rgWZHiJgUIWfCcbI3CoCHPR2c43SnnRWlb5hpiX3gvbvD6lcQdCnpir
JbcHSoaw/hYgUBn/0nLX4QgsV+disTQG8c0Fn7rq0VduCJFqHmMFm6lb+AF57A24hlYHVBX6aCO4
EIMFgFl54fdGWoRE75AM8YActS+69YQ3Z52EIwXkiYekhE25muhkKAdXnbK7ruB+urIxlWr8YX6a
TG26CLc0qMyPgTJB2NVo0zo0kQ0orBWuyqVJQ2iRMfiEN0RNvKuDnHM8f6Z6NYs0feSsUpcptvUF
l5Zg29kGrllL7TsvQGuypgSoAOjszZueTiNh0gM9IsdElzVYXzvDshQ2/3n06Zaz5RbWfJnIptlq
RplycBCEPuW1Un4xWot2ZlmYzhdpKcgHHTlmpwag3aEnzYukNsvw6XvNgQGt2q2UTr3wa7M41wWE
9jYvph3c9uyXOkxUlj+ohFFhzsJslVAgjNYOsnD+/AchLiZkEHKy+EthPwlJKkGf2TZWeRY5CjYc
EViz5ptp4/i7sRfNMz17h15wU0s8My435W3vg6Jd4ClE88pqOFxcmpKcxuIhB/vdGK2+KtMmVN7g
hdKgSdoi6/+UFP9bTKr/m4jNn7I6Pwv0/H8wh9NA0I+09nMz4O0zTrt/nJ5lE+X/+K9r+Zx/e/tv
P1oD/3qFP92Biq3/4eJxEbhpLEaFmJM2/2RYURj5Y3YuGK5ByQbR+wwI/QtipYk/NB2LBpVZnHuW
auCe+MsfyB+pVJKRv2Jcw37z77E+f3aEWBYORcTJOpVpHd2MObOyfhyvYM7qZlBV7jWTpm8LMuJQ
E0xkY1Jc/dXc+NmR9+d7ESuqaaatC+v7z/zjexET4ELAdI1VTBGFLo2XyTpZ6UmIHZ4ZH4BaQ3MQ
UOq33XxFnRb5bbqGK8xyhhBj07xHamBtm2RyV8Kk3a0SE27K/OgkqrX+4ZmiPRyDIv/RVfJdMf/P
ifz9wwrtu2/TIIXXsvSffxhdNLSReHirunAegmRKoOmK9ChEeCooAw0l9UVqcfc2CV5Q6rcqkKpN
PEDEzmjGLCzF6JZlSze7MsRLElV3DhT+Jd7hZeaQoEkCvIHsLq5WMUoysk8MGk9dsxkq4CcQwZca
hgLP6nOxiq/0htAgRNleICQKILCVSysrorVGH5EcqYO045URRa/0Ue8gaul7N2JBDNVlxFKFqsrf
c161/pS2/1sLxLl8y28b+fbWnJ7L//7TbP6fP/8nntW/Xnn13Dz/9B9khkbNeN2+yfHmrabA8R/2
1vlv/p/+4T/evr/K3Vi+/Y//8q1o82Z+NUR5PyF4Zz7b5zN78Sxfnl+L+sfJPP+Lv2ay5cKOY48A
Goc7xRGzweyvmcwfMUmFPivvNYHBDLvMf8xk4w+8iXBrZj+dY/FX/jmTwdtZSIBddmFjntDOv+P0
1ecR+eOI5UO5vBrRvBZnB7y3P49YvPJ1PocdLGNLO0LOC5D4E3nrTYnltxyNuWZ4LFQmHOsadwW+
XDwCsGksrjfcvuU+bMb6nTNhqy8HOjvvQTVn7sZ6X1J1JgSOYqrWv2o+m5fEWntfWHl8knbKZfz7
z/5vDa3/P3mI2mx5+nwE7vLX6Pmn4Tf//T/Hn+v8YVLkc+ExA5Z1LeM/NxKbzQLhl4v5jT/VgY78
5+gznD8wVGFys1V79sjOtvW/9hH7DwePF8xoR+d4NduG/p3R97MrDRSn6WCEsL8DEn8477h6hBAj
HRyEEiHtxGkax0dwMcOfhMxPTX6fvfwHQ1jsUGDuB1bCUFZS3tB6V8njG6bi/Yef+V8s9/Pr/HPu
/PPjfziuzUp+0Sa+ze3KqqfrUsvwHhCVaWkcZEmIpWGOmOlXe8snb/bBoVPzjOI+yMmpAWeBSlo1
OLfS7RVf//7LsNj8yy/D0Plxf8VippaxC3S61UrzpGkAWW57NVbt4wg6bUC/OiFrJE+kvPn7N/zs
6XzYI0uhlp0zv2GXus6wL8IW9j6mlTD6c6/59PHPS9e/ejwM7B+/kYimXm1agxxU8Gk9N1DDJ5cj
qfXwaCVhrJ+ItmwTsGrkLYEjSU0NqRf8ELn9+y/4yfDQPrx/BtoTQnbgbDJyTfybOXGpfYB766r7
hl6ac80xw7B3f/9mn/ya6ofHl0ooHuMQOxuplD3JJxpwpMAQwevfv/wHMMI/x/oHL1pJP5Dr8gh9
JQi6ail0sXEM7R13S9WjCwx6IObEwSnHggph4rU6bUeU8YHQs+Pff4RPvqH+YYdKgzHrKE3zOCFp
LA1ZvDuoDX/xrD57cTbuH8dKwarTixH17TjWzhe1QPPsd238C4vqZ68+z7kf1rmUHGW7NqTl4XuJ
3tSiLo65EkGK/71fZh6AP7x8oZCZUoWW5SEO6h60vqJw40/O762iEEV+enWZ9ngL9MryGohP2ALw
0cgVIVmAx3/v48+/2g8fX6fzJ8Y0ZmUrzDaGwmQP5oLEjNRd/c4bcGv5+Q3Qtqa+IANzE9SpeQAY
5JzgBvzms/0w8XQ84+QnlTN7ibC8C9G1YfOQNY3y/jsf/n+jcnAdaLGnWmIzFVrmjYh6SC+N6P/8
4tefH+O/WCX1D6sUyjIzbfXR3xTg0MmhxRvUeWRT0j2potB0f/NtPqwfFNN8lIyKs2maVm+2uV3k
qjflWjqQktj0w+/NY+3DIoF0FGHOkIlNqSfTXSLHcJbnuHd//yw++a0+Apv7ZBBazzkKHCLxgmlN
DPCR7m5RPSaWSIZf/FSfrBbah9UiRNyUCKcUGDTNcadkk3p2A4w2i7//Ep+9/IfZQO9zVPlx7A0E
Z31YqEiNn+ypKH+x63728h+WCwQjhSNU2950KU+gSYMMN4MCQ/P3Pv38tj8sFi1enDEdY7ExcWfx
DEZk3otaHXFa/t4bfJjPiatYlQvXbeMSHZ3vSg3bKZ51Z+ovv/cGH849jj4aWNEGe4OyJXogvKq+
DBGBlb/5+T9MNAdEnguVwdmUhtlE22Yy4OyHSdarvzfFPt4UB2CHNuIUZ5PUQWnu6mwGGMQtcUK/
eIN5z/0XK5I6//8/PGIQ3oGaERS2qfyxlKs4oMZyyZSps/dklmeJNwSQl74gLje+tvSuf8XM+eyM
o36YeOlAkEIxIegvUpqC+1CpfYdbCYKVyANIAL4SI1QMJS9ClJYRHD4Fzgqwt1Hcdmpjt7/4/p/M
oLmg+NP392kGiETxN5mjgAuMemcjnNT4xfj4fvz8Vz/vhwlqdc2AhrzC8DinRHqT5ncNEYoQIrel
azjjOcBP+o4Co8+2Jo4c62owcGWddEqB8RdBad36xUf57It+mMsij+dUmsjclI6PTdye3LdyGOiS
/9ZEUz9MtFajaxfHAbjxchBPFtvPVa2C9vy9V/+wb1ZGkGPVdtwNOUEEPLeawIXURnKsfzEMPpsG
HyZyDenV0gcpNg36I/1/cXZmS3Li3BZ+IiIACQG3SWZSWZPLrnJ7uCFsdxuEJBCDGPT0Z2XHuXCp
7b8idOvoVqqEtoattdd3yeg4oixAgx90bOImRFEeN3j7g2OMrvFkZAEd9PnLktzZQ8kKi1QRj6xk
WaVQgjPE8BHYDQ38llhkr19PcAu23WAYHITNkEQwGVnqowWV7ejXfSeKWQUIKQTmtpxMPZcWzioH
Bva81z0LqZHXfWdw5A9gcmrLNoZyKIZjyhH+S7HXpEpyJzZxDelBWO5tCS/I7gA9/KcO8kPP7+qE
W8R0R+FsbkuUlM4PZu9AqgW1Ds/ffgNPXg8N5N6zJtDXlUGl8gvKy/FsT6Di9mvdiWail0TPcDUu
5yoGVoZA7zIplG/4te5EM/BTNltSfNZgjvEwTMwCmnpKvRY65Nlej0wL6QjqoiZbDhGX5ym/FkuB
knj+332/To7/Luiw533delclML+PgrVcg+Qf3APFcqaz0F05r3Cu/9+/8fulGunm179BlnTpQMlc
S6Btxw/53LeniIIL5Ne6E7KgTxC6WgZDWpqwC1Le5tjunedy476qYrODvhTAjBKwsCqCLD6eUGgI
cavfgpM5cZXgZV0EFqkRjWevWzHX873BE6zfvM+cqEJ+FDxo00JsbOp1eiYrIPfvkjEDxs5v8J3A
Anp2AeQr3nCsMkAh6eTLjmegN+bmn+aNE1dJC7vqDMU/p0Fen6YmA/xcnr9lYPSn1p24IrqlMdz3
F4x88AVV2+TQoZDZ77OmTlgJuHwHwcT+v+s0HuJDsrzpvfSHrrtPp3jRAVO6AT0ASjvA366tT94D
kzoBJcIFeNormwAvpnAszlAFCxPF1m/GpM4eiEefrA/jEK3T+J+BU3muee2XDUpSZwsUm5IZr9F4
bo0qZQofqgY14X7bt2s4us0krVDUtZySGeYkG8oWDpGGwMsrlFInVoF3A7KEhObULbaDNJj/Y1ob
eY66E6eTRd1436CIFCbU9AB3vS/BMsWejTtxCrkuKg2aYD7hebk7Thv/Nhk7eTbuhOkw5VuLw6o5
tXAFO7CWy6u7UurXOnPiNCUwCuYBdJlpbqKHaw3sE+wh5K3XJ2XOxrcZGndAjJkScjUQSqCPhs17
MAeg8Pj9gBOq8bDlCrhHgIgo1PYHEESSq8nK/MOveSdWAWSMx35TyH1Wk7zNAWI4wlp59zuvMidY
UWGnQXZPTDnn5Cs0uu8nSt77dfy6cP6SBdimvVWQxs4lb4JHLI9f9jj1S4Hh4fF12znnKo26dC7b
tclgxpW8wEWm9/ygTpyCggoeR2ZMGfCZF7IFcD6GZsNvVJw4xfPtCpPkLIAIefub79GnOFFv+Or+
YUdiTpRmfK0D7Nd7iWan+WDjqYFgdyK139LrWrouNSAugo5A3uR5+JnOWAcOE0chrtfIuE7HZgDx
SFZwzFA9fFL6Lf3ecAg3/Rp3grTK+JAC8Wrg1DXuqKBEkdck3np5/cPAJ06I5h2jHAXlc9mjSOgB
rkLRgwwq/cmv606IxnM8j/PIMR0byItgy/A5zbjnJ3Vi1FJQbq+VFCW8IAgsObYvEoYafv12YpSu
dFs5QdtBO71Qsz8kdHrwa9qJUJQgVCi6q+dTWAVBEbTVPUf9sN+SmDgRGkVapxbamBMwk+/gX/QF
Kk7pt7QkTogGYDRiNceYyKZ739eowVKNX7eps4tSve4Q4ML1BB5wMGqI72jit4NSZweFjnxmPQp+
Sqbq+6zfym6svJ4m/xVO/bpHQLS/Ncag01p9hPKoaNO/vGbIv/q+XzYfCTsgbQU+Im3E93HL32eW
+a1T1IlHWIiIbV9B/oJVQPRi9zkuW0Omo1/HnYgkXbV1LRwyyinA83vcoQKmyj/7te1EpJB8StII
teAJx+kWdj/fKNCrfissdWISE3sYZIgtueFsOySQOh/BuV/8Aoc6QZlNgILTZIEVO0MZCPSfnicJ
6kRkUzcDHZp9Lk0GAcRKJg0DO/biNeBXGe+v03uFeGTfu2o6RY2+QcF4DvuvdvabKS6TYDQmFIFE
45lMnojRP1Cv85Zr/nW2/SYj9R9dF0V12ZChXGxU5ClB27Ak823b2S0jOHoRskXI7MYkvDdZ3d7C
/YB5jooTnQ2q8MEHNZgoiYUvath+lKzxO2C5NJUNqKpV5Ij8jexzW4TgrcJ/BCcg7re0ECdA9apo
BQnQXNZUfwvW5RPeBz76TUUnPKFlDkdGMC7G1MlxMALWa7D98DtHXCWIv070sblaMeQbOr5tT6YP
b7dl8IxQ4kQo/MlCmjZkKjNBHiQEh6csTWO/EXc1SaYeoY00UF6HWr6ngSzasfE7pFzl/a/GJAm6
vSYK3r5xEqMKJBpR+dT+9PqcsXOe3ZH0nzIF49pFsi81zN54mjz7Ne3E5zbOlciAVyuByAHYGZ5q
507BM8qvdSc+e2ja8wUSGPgoh/bY2f4xJajk82v8upz9suuDtzCJBlbRZQ8JCbxpzBjcofRn/+DX
vBOea0CwKlKDL7rsf084wW1T9t2vaSc8Z2w8jQY7shSs/rBpfQmV8pyHTmwuVSYY6EdjaZehudb/
Ankkux9+/XaCk1sUd4+oIinzRheCAlGYvXXsvM6I3+xBrhJoDZAPXjQM+GChn8DgNWXtw8A0cNZt
DPMMr/67gqBEgKkr+mQsUfn+VTb0U6DFi1/TTohuUAlKllYj4n+ZbpZphAUfvD5Lv9adKK3jJuHw
S0DHafRJLUEHz1v9l1/bTow226BhTd5MJVz+UA5uiQEGtctkI/w2aRdEQ5u6zkwmMSW34D1X8Qsf
PO/iVwH9r0uA5AmsamY0Xe35+znk7yrC/B65/iUM/bK6yGyv1LDsY0kqBXuWLJ7fR/XKvdSxKJN6
3fE4XULUBWMmViEckvcRro/UU3SV/CuY+aXraquCeZuasewWDYT7kp7h8OOZHXb1RPMIpyJ4UGNc
9hCF0/GdTDa/GHKVRPkK0Hw71GOZVnV3SO1+Bwswz3czVy2UY5aEWyzGMuqXJxIN92M4e/bbic6R
43WCrQBDTyz7xKPxvRSD3yUudIKz2sBZBQdiLBlGBu7mNXz+UQXqtx5emYW/hs+M4uYALiYD3m2a
oRhh+mSC/KPXsuIq3MMQ9yxwtAZYMBLVHlYkKk4mBCHYr3lnC23bHMqudkfc5LsqMsPYB8lD6/lF
nfBc2oRV0KsNMJQYYzhD0EfspJ4P3KGzi5qgy/pk6zFdehCZBNZaeAQ1cI1chFcOh7qSIEhcw7ze
Oox93awpTKegrKkqOvi9I1BXEbQL+C6OqtJlFkxiKOAPqH7CB3f1uzSiNPb1vIxUHNI1D3Q5NvsE
GxhUVGOE3iz7RCv/PWpQVxOUptuWhXBjLI1kMRzmoM1Gfbff+khdTdAsUdgBn0gNh7i0hv0gmBXf
xI7q7oPPxKfXIq9fY3bjIxtBSdCAcsNqlMP8c5OR156HdNDrtmXcrypIDcYdvq43+xRO51X2zY1f
z52QXchCdi1XXbZVYj+FsDi4QY2yfoveeB2A331WJ2YJ1skk3vFZ864apnNqMgJzHtjrvkXx+9MP
OHGLxzjRd3rByMO64jKOGRw6pF9uHpC510OfChVDpzvqMqXzM69hRCLmZ69xd8VAdbWvcDeuhzLt
8q9dDwefBtYGftMRZa2vpuOAlDmoFUqXZGyzrykeFW6MUIvflHFLQWbA/HZLEoBRWJwfGKQvB/jF
pSe/gXE213EHWQQWLX0JE324T0b6VnRv1Zmk11nxm+noyowGDg8UAGL6cmGiBhFNdTCfCcHghn+l
ymtxo/S+Phs1yQuITQEgK00zJC8ocUuHJywr0/icpwqUe7xL9jet6Cg7pJIjGV9vQxauB0vbYfy4
DjEsNsJ96MS3Hk72Q8FwsIyPUYJc+wm2cZs5wuQKrDSGV+rtYoYga8s43QBpqfp2hZkJfO8SWBtl
7X6OSDulRwIKJpAMks/2XA85QJ2hjK05g6Sx2eO0KNJ93VJKq6eZsqD9PkXJMJSZjfOlhNMtE6jn
t8mpDZckKzoAc0XB9rQ2N3XU1/k9/MhRSxUC5/UcZyivX2C6e9F8Gm0JU8lsP4PpBmecZaR1clrS
lSKFLZsFBtVSw0IthC3nXsApgKRAHHA4Sk5DPU1nGc1peGcx2muRELFcrA3U49gtIT3ScFlg8Qka
un2WUdunXqcQFMU6s7/jMyToeV/mSLbBv7S9b2ztV1iCmtvXjYf400CjBH9w74E8P/bh2sIyIOR+
pz/qyl8iuF7ZgLQaDkEq2U7xBBrrIQ0SMRz94svZTtRG4ZdtSF+yBF6X2Frg5Epyz4XH2U0IreCp
OEhdNkz9U1HxXKXc76tmzk6y4J1qkzH6nZiqnHJ5WyWRV+oUDmWvv2myQLcTIb8GBFgOSF2QA1kk
4VfqNeCuBm4Ma8IEnjTLGnZ1wHYNP+GM9OLXdva65y2Kf5cuDfvS7EY/ogSM3/RkVn4LvauAaxgP
TRezqaxHQe8pTveoLTDzF7++uxc0VS/Lope+FFlt/hozgJNGAJBmz2F3puKsBuBrmhmgUCp/rpre
JsHkVxVBXWyyNusI48e0L5swh45snlIglEnexj/9hsaZkEsyWAITCF3KAQbA8KccCN7Yszj202KA
av163qy6k1G41TgghBE9GBBiTpxzzwOCq/fS6Vq1tsYWjjeasYCijBWwBAu90m6UOYebNUR5ccK7
HsWiUt4yssBujw1wYPG6fwNw/npsprarIWTqsdB0Jr1tOhJ+xZ1290oFw0bodevppgarJpxXkcra
LhWtTJmGc+q3uDNnd4qJNDm/rr8tV2AnrmA7mFm95bF1beU3pydX8gWvuc3A+K0Hj6UjIFBm9h+r
jPJTfsKi6PXQJDCgA8BB6BLM5SW4iLyLihAU3Leg53+oTaPM2UJQsllVTGZdaWVExhcN79O+qFJ4
thzXqQ9eULT1GAS5bI84xYm8qHNcRs8AXSa959d3Ahu1riw0Lc6f6z40WRGoFgYUgJprefZaOVyB
GAuJxZ3lujJVc1TdKV7DzmAf9jn0iw5XIgYu/Yiq0bgrCYk4LJngFk9h004XzyNE4oQ3m6wauxg/
sJsYsmVrPkG9/8NvdJzQlrMCy8bYrtRjNxVbTX7aOfHtuBPZNfiVcHZMVYmz7RngHZjVTn4pgMQJ
axUEwN3BQaSEtd1UiIDiqWG1H/wGxTkQzo0ca8AGO1Btx+xkmrg+qIR7bpWui9eawiCqwxct+bgF
3xWsRn+MMH4/+fXdieipBYuFdpEqR1U/pou9k0P9hpfLHxY7VycGSvYAS/EeBpKgcNxGcsxApu3/
3+Tvj74qf2jdlYqtgvFsEUSVRGQAorRZNtw2qekavzB1BWM033rCulCVKSyiigFgBkGj3e9odfXa
+jXbNWowcascRDo4eq/3ME0Ejhpeou//9ze9xstvdhlXN5avYl/WCPu7tHTAoTac6hx2+lHfn+C8
33d+ZyxXQ5btrIIjYN2XoSEz7Erh6nsNrTDvj//77/jTJ77++68PPgGfgPbimJtJ/Gzm8EMdVX7T
njohC4OGOQtH9B3ZteTIR6TyrYk6z8/r7MMdJmMgoAo8RelYfVj2QD93TeJXzURdGZnkHeAv8SSv
a3D2XiuSlDMMYD0H3dlgNbILYaU6icdwZCX6IYP3OfCDXl/U1ZKZfe52MOEkFAKwcCpQHzh8sTLv
F8/2ndscTFyqSs8jHLPHFDws8aBA6PLruhOydIGnewIPF9SV9lV7GCaz/LOSwc9RghJnY+VIU3RN
dR12nVVfzTBlNzSYFr9DDXF21j5uzQaMjgQzvEHaKYr1AU4hnjuUKynLmQUlc0L+LVrnaD92HHqE
ou26dvFLL7iSsmxZK42TrSyjhu3HrA7Dpx71fB/8vqwTrTvjyOGsQ3CsI1Ayb9swCh8Bx0rMG73/
d5R/sx67wjIGw92NMYOpw2Cn/m6ARbq54WIZxjMuYiY+w/OOTcchkVt/H+y4FdzrFHbvX+KI0LNh
sb2kNNjhfm0rUOzYHgjxTnXJFhdqGHZe2Lqp7Pe+2rk5dxp77pX8vv0gitK7Rbfz7c6b5Uwqs6IJ
+EiAjKA4tS9NhPqW92KH18NLxzM9HXFho6BTqnEtmhDKz8cWlDF7xH898QcCw+jF7yDpCuKgaxzi
a83wqa6i9nEBGOE+5nHtucG6krg+EAlQcoso4y38h8XD+zyqn7ymiyuJw10TGE+2CkCgobOVMb3E
/fSWGcU13H8zVVxJnDGBqu20iXLQ8Lu4jJOV6zHfoXo4ghSS1xeWM9n45Y9iZ80BoAd+uksiykAH
7ETFKs9Wy/qj3zg5a06zVwZ3RCLKpafNMajsp7mN3xqnayO/GyfnaBCFwKSDNwsbeGn4M1TV9F3W
AE6/tVHwRu7uTz/hHBHC6upgrgdxAjJVsGMD13I4pS8jku0XoIGq+A1B7p8+ubP8QJ5Qm4WBQ17z
WYizSbYI6rBAnriyWVxA0e2ZVXJNtuoGuZMK9u0l6+CaKij7hIXIcwOLnXMDIJcREgGdKCM8x81k
PcNp9Y0F+g9fwhXRpQRaTosaXCDgh3S+gKUK8kWW492f1YsM/dQF/1HRoW3GeRrASQPme6h1rz/n
Q+pX2kpdO61pzwfO97EtU8CMz9BcA77VALPnFWuRE8kLRyqSmKgpOc3oWS+7OmY597vHRU4gA9gc
SZlKwJcWfgtq04H2zHPMnTDeSSinfkbT1tJTlQ/gHsel35A44bvDTIxPuaiOgsd3gDTdDcwzi+dq
6CArvBrWgkalW7Ae2mmayyAhz379di7kVZI2y04CTHawjk9aj/Sw55Ke/Vp3ojTMxVglYcDLlE8a
zJ3t01Dvfuaw1NXQ1SwFLCo2HMDSWAK0Nnc34SD9pKjUldEFQKQkVI285C0sx3WT3Qcp0BZe4+LK
6LY2HMxE+vw4K8o3IGjWj3oUwjOp6JppNYAKDpJ2+bFbhkch+7Ide79N3JXS7c22gfeJg5ScDT90
pgsLK5M3Vt5rHP5mm3WVdCA3AT5cg5IuJmBWoBorNIOjsN+YOxFq4aMzLbPmqFpS4AjWuh9APexy
P0EadZ23crBGaSqSq9F+bwFEA/vnrt+ubHu//juRCjZR1aUDyY9AYeFV8j1UAG+MzL8a4t+NuxOm
lNkI/lF1U0Y7TPjvQhBpUWBUww/zBWZGfcmT3JJDOiwqOTFk19YCUJ1kgcukZvt5MHk4nKyO6vib
SpN4KauM8NQrA09c3Y3MZ2JBg5hOPN3Gc1LN8OEFnPuNP/33M464whuyxsRKMU8nsipAaNP5BSWV
b2Ec/tS4s02adYBNTrpPpz2N7EGEV7aj8FufMAKvs1WJMCwgwzKdLLCyh3Xef4ZAeHoOi7NRBlar
oZLEnGoo5sFFa5oijFG+5TOTYdz9uusW0ueKA4ILYU38fVLkWTWxX0klyrFet90opJF6Tc2JhyOY
EToGmLOCdOZ/9/z3R0PiahpkJIYYvNTszCqZLE+NUVyddxbL8UxHQCe9DhPEVZ5uwRDBa2a+pgjA
ubxwEmbm1Exi6o7/++/4w8x0pacd5zPLogYQ7bFh2JQBDAMYLmER+eH3A076apyFsaCRm5PpG31S
GV2POqderysgN7z+xrimJEQTZU7R1Y5uTQa4E9DUq6aAuMpTnS50qmY0vhh4fMuJDodexn66VuLq
Tmlj4ABhOnOK20gXRETtAVm4736D7sRVL7IMXJpqPi0xWGVZEKBocaOh11kOQI/Xo15DXx3SgMyn
HmqyQy/G+hFI3Pkvv747uxtdtSYRG+YTMKpTAbRYfeJ74jkwzv7GxzXqIT6YT/A2jZ86tYnvLLSp
X7S6olObNOswG6zEXcdkAYdzuCDRys/ph7hap2ohFY1aLGhJnAXHJU7qotuMn9aJuFonDVj6PDO0
XoPFfMwgdLqCOv/2+qau3ZdoMTTQM44nvem94Gpoj5Oq/BYBV+uUayDFVZKMp0WY5ayaLD7ABNj6
rQKu29euCGN2XMfT3Fh5jibx0QKy6zdhXL0jQILU9sj1nHTWpECxbm0BSaqf7J+4gscu3dM5zSp9
ClQwFq3VHaDfu59zE3HljhWlcoxapk98HprCJgoYXLi/++1LqbPGmGhHynmss3PbdvbFhnr7qw27
t+zY/7DruSqwiqxrZCBWPiUgPBbRdfHVYJAd/Ga7s8jQKEK6es/zMwUsMV+CH73sXryadtVfIoqj
CsyJ9AyfrwqEWwv93dxs02e/5p1nrEj2pLfhmJ8TrTpITFtQB+9ZJLvML1ZdBZieMoMTjc7POSje
bR7fytBzV3LFXzDiGuY9RtOK4ih81UN0fsJb4iq/wDjgVZMO+dlerY/EGtGCNtnqN11c5Rfo281s
954e4cJ1A+L4U8j83ASJK/sCAQ9XJqXokUH+0HbBPe34G2/9fwih/0i+YCPUjKSjx5gZFZVUS9Rd
N6syH/2monMM6HQ0tNL06Zn20QYbcjrR22up3lt+gtfz539vuhBvvT7E8EBo4E0rdlY6mG7malnU
45SGdX1CnSrokrWya/MAavjbl2v2b1bnNz/qarzSPQYTux0kjvDb2gFUJ7mM9UkARBzKc1NtQh4G
8CixhXVkwN6+tTu4uZdeataoMy7WrQB71oplvzTVHlTfCFkhu+tCSFrFgbS7XdcDLjx6uBcsyvTD
MlVrxC5bQNNBHEYr6wBUaZJzQEnHOdW4FPUMn+6Q5ENff9Njo0wEBnLK1YVYAUdm0A2vJNMjyO/r
CLAtabdnWMitCwdoHVgcOHHvfJu6Q5SbgNFDvsNeXdxEWjDYxyvkLEEbRF2BBESdTGnffdSxwqGu
Tdvsp9IK/zyagS5HBrkvORiMkCiWZY15CVz0BuqSCAFYBumThKk5gMkbRusBmJO6+dJxKvIfqjaA
46CQ0/ZXCujI2/3zVaR3o63at0MH06ipWFcOdOwxReFkdbJ4solPQVxtU1FlmGk5sNjrnqhjvNgk
vIuyheVnnhirUBc29PsNnPa7ImV6YQ9taHh2DIHxJkWTsgGnsAwg0UzBAPewDTUbOug3274BDzzH
3ScFaXfZ6h49G7oxPYAomaJuZOFlRVNcIbGWMGVu8bX6hh/GDCe7Qx4FUh2N6uKvw6zYcd3tlv4w
3O7krMc+EY92jDP2VzPEafpI5oqQe1s1mamP0qJGhZ7z1URwRLAsNfIBFRoZvpfmXKNzdWjz2pxD
GA/jNKbC3oqbnZFt/Q4yM+/rol+QDL6kqEDKX6IthRlhITsKklidBVcbSGlktwaoYrEQbcFBJzUL
IHn4ln1/iRMk0uILE13WHAQT+ZmJpit6tq1qxM1yh7jgerJcprvQTOK0jlijHllfm/Zl2+K6A02h
7vr4siSW0KKvweWFS2yzyyNyHE32JZtJ19/lm0USqElCs42HVc9I5oPpnaQxTlDzDPZkAQocad9H
IhvZGQYrYrvr4jVCVjuc4a1m8cw8gxt9aMJ9YoD4NQwma6E032MZoGZmXFKqn9NERdmxqaYElPeh
yiSCRtF+OU5t0k+PwoQ1e4E8a1Dndk9RJpT3YZ/c2iSIxX3UrML+zTvZG1TMjEFPHwcEbXPqdLPH
F62idvjUBCoLYyxvombJIVU014/hPIvoO22rKtsPVZ2rulzXZUluw5HT/nO7sj0pYEsfohq9XkmU
w9o5YfJHNa+1qA9iENn3hLBBf0J1uW0KvC5h70IlQ78/QNU3Zfif+4D+AL16sRcF1vX+ImwYRYVu
EEk/WoppflOL2D7OeVifw3jI2nfZaFJ2CjOumw+DaDb7tKKEIQ7wEg3fgOx4dSJml2mdu+6nwMtN
c9eygexl37eyKoc4j8Y7M+RpXLSU0PhLxgBx/TtaRfWIEvLgFs9I9geKNxSg5kl9rGEQFBw3brP1
FhyGxd7APIh8ljmnOQC+qHR8n+6N7B6juuLRZe252U/B0LTbTb6PIStTtonwU8gqUX1ohrzWhd7n
AJ6IbZhPKBNRbFpuFzsl48MU2jm8EM20/Aj4RdW/A3g+bc5hI/r0OG/tgrVzTbKxOUM/HY0PQ76w
HxKeAF1RIX2yvmu2cMRS0vTbemJJP4/1McRr1XInWhgcn6vaaBSQBOlSvzTZlNOL0lqzw1wFI/ve
gACvi7qbxNwesi6qQvB7KNkuk1TTfJzXOAyOwJjG0aGT4Ht/IXOOHhyTsI5gZ7ihFzyop/HQbsHU
nbqrJc8BhnZWPA4rCtNOiR7Xr3G4rwxIshow0AK0BvaA41L9T4UQTotWNrEqQLNO+k/7AJI0DI6U
guXZgQhr+WWdUSX7soNPN1YHgNTTDeu91WvfH9oZ2/R6QMZ7mX6IaJ7rD0tj8zuwLEbsCgKWNfkH
iaauX1ODe38CVgDPnadujVVyQAFol5QSdE5xWpaayP1QR3Nm79ZtqpHG3IBoym/CasdBEeVsTXOZ
gCcLDnbkPHhmiRhB8qbMBMcpXKL8mO7Wtn+NoSXtzTLbNS+N6oPqOKxxtd8T4OfAsp5a/oxEaryL
A5dyzs9wd6/n21zgGvO4I0eQnang2PTmqkoGiL1ps92rOmxF0dsxmguqxzRA8cI4VXxFCZ2dog9z
KBQqMjo6z098C1MggfFu3D72sLvjw2HZKUg0MBc/DOuYRxdAzKf5XTINQfct5hv4uEySCROta5Rs
/iYys5gOCr5t06mvM76c8Zdt7SlRgk4fmVia6naqeUsuqKRl8sGMMeBVJ6xJkh3BHCLVPxZ+yTA2
n5o2uZl6XtcQOKPQCBMlg5nSbdPOu77RrSIQDscQEgNDroE+PCwzQLjPXZBnt4uS+V9ZLJD8gk16
Ur3QqJHBT0jtn6+i1xtYqcT7ed7H9Bnyz+1nPw3heowCbIDF0nbip0ZxzV8KZRjJDXDKmMJLPoj9
Jlq7T2Kk7RF2yPwDbjXwSLJhACChHK1Ki3yLMfVVCKbC46I38IAnHNaeRIxnw3M9B0C8t/wYw9Xz
PUu7ZX2QNt7pkfN2Sp5VPmTBuekDXTRbHx8AfAgxDdQqi9Akdvo6tjGuZVkLI5Vixl3woZ1R9/nU
ULgpHiFzqu5W/MODrWV95Dg7IbcQC7KBCTvun8U41nOhULy138MSkHxrxnE70JY9NEqElwVsWFKi
zlaTywAF1k0ObuyzjRTMYJocUf8SgpO7H/I4WDAfZFLEMfb9MG95d8SqMw2PNjDZacnyrjBhda/b
QH2EZ+/yLjVY4o+JVOTIh/6HDRswZlXFvwJ/0t7TdYfb+TohPXwj2LhTnDjmrd+P4ZiQ+dMQ1Sgf
xUHLJrAvnOE4CK8+gXlw6EGkf4mBc4mPfNVR9yNbCNb7ANVpd7qdIFlvIRqu73Iyb8tP6Gtmfsjx
ymqPYRAvyV2Wznb7O+3Ueq6XGdLlQwOD/nfZMLOmGLag0e8bicXwK+lVBfxtoElTKLEbOKpUNZX9
QYyprm9tHM3jEZqj2ZTrxNTDqnAY/NnN6ROZrYqOXRvVCkPVoKRe5sFQPcVaV9sZwsiu+wDN2tw+
wzyB3Tchr5ZSDfu+P6Zwb9DHccPD/IXCKmc5KBOv8YFsw9B8Nt1Yh195Q5Z3LYmHJz2OtjmssGCf
FiRk7cZ+9BEfoucZEMPgM8FTWPCJMqyksG2a5wRVtFSyZC9SPi5xUWsQaG8bbsdiGEyK3B8zpipS
myznbDZtW+JyYvXDCk3MU47NNh0Py6ogtaqTxzhXXbGnoAyOFWR5WL/NIWhNBflxY4p4tOlpYzm/
7IoX1dp9UaByHdKNr5cVOrq27z5BjbcXO+lpETdUMJibrMAljH0usX2hoCtrqxAmbWY/1pJqnOwn
DZzekkf34LYH+7EZm/AmWaG/3Ss8itKOzacIdb+FlONw4CSBccTIuo849X5lInlnIoAZohkhSver
ElvFG86f7HPN84eF5EU/RIiMKArLRsilK2zbIpMehPQ5UutwAadLjIeolaQUVOeFQRHn0xTK7DZo
024swrp/xD1jXspYAqC74JuFanjUzdCgfD2CFexZ563sH4jSa4C9Ag4LdzmrQUnvh3k7JxGny7uo
C0cYOuPhPn+hWbc250WCjvQ0xA35nE0g+xwnWiG3lPFgZo97p6v0HI7tGr/DgybpPkwzs+8SKmVU
atn3wXaYrumLjmLFRcUFNJBZuUQadxPb1fldhSVTb0VGaf20Q1kVFBtD9H4AuH1Awb0kUbwWsMms
RJHmEdfvxIQcJgavlsOJ7KjblmeUQEanrCJddxzDKtZFxBsZPfwfZ1+2HSmSLfsrver50AccH9c6
1Q9AEIPmkBQ5vLCUkpJ5xnHg66+Fqu/tVKhKcU+t0otKGQE4Puxt28w21c2xUzDvj8G1BHU3iX0l
R0aCUre2o/El0IxX5SBWmSxgzeUtJcSfDw0UlO4h7nl92VUaYb2fxJnlOxmsBzF15TR6wnBsEkTD
W2MTc9MgqBSTjVwwHlDJhU9AZ9AGyaXWsE1xM/adrrEwfcJ4G+Rzoqt1PuE8+cbszowhEXnhoE1N
B3M9h6auDGZRJM9qZLHXu84Saqmnr1UVJQQpD4uy/lqDrYcdr0NIn+7ctDGo/UfzjZyPjXeXbnEv
eilzeyXR3GhC+IZQN+gW6rKDKUYr3ua8YsODLiJn3FeddnzUKVryfS4iM/psSq2gyZNHNWntjY31
OudQcdWo+nrdlCWbZGhg7EKh60ew5/rLMqjGE0jIW9B+c/Rxt8mG5MSsp1qrlSmFe5GjXPelQEDl
T3P2I4aR9Y0DSOs2cQiP0aZguGdm3NU1ToadNPH84jSZc2grJpMNSRPIC5asX9RVa5Hu1jbwH4b9
PbuCc6j2JJ/hoqLtZY2wpT3EgJy629FqQDAfJuFrC5SLyGIHKavem2t5hZIMPAbQp9btvN6OL7DF
jdu5k+QRu3u8yknGc68spwHcGzQ7IcxYfmzQASLIsXQwPtpgz4jSTapFvMLEQE8vHs+7hcsXKePh
jhJKd9zOMeHcovNTm98VrCsfnaWYbiRvsrvYbnoQqXSR56032akyvRcjf5vDGT0F5w0fSXzgztTs
hmyWKsiqlvvlopcprLqM7WYQcumjsaS4jwsDFC4gQyWsTVSK0RRehLUiYfwwJ/ZLOkTz8MgY57M3
puUkQU52RjMH6dHhYlvM0wIjINk5c4Ne0W3bY5ZNqVtnQcxHx9qNDoWCHoYAxt51iROp696a+iEc
4VxhHxZeEO6rmY7DhaYNi78jFytbNM0gFtk0aZPSy2waC7T8jasRW6vTdPLg6qKxb1pXu80KxiNz
BZONnifb2hpV8c3CykSfNDanLA2MNLX2ZgDn0UoNWqR+VyDqNl7kWq5beDObdfo8oVd9ezlO9bj8
QCc0gwA/GSTD6V1gIbPGyyCBy1bwhYrIupNFmt1NDtCsVV1RtwwHgY0vQI4ei217JJSuWlES9wYy
sYxdgBHuOoGjJqa2DoSA088Up2h5o/tBNrY/q3hMdn3buzb3YJEjEf8tGSnmO4A9ggDXAQl5uej7
osdOlFQCMVRTYunf54BfzLec5WpLaxTA3L404pvTu7n1vUT5FMDPVDO0xkRZJfExOxD5e5Eec3SA
6fQUjGXcyS8cLhXDQZrEll/7vlUkC5hoLQQrUcWs8Z6bJZtizyJEuIhyoq70VeQW5Lpf5DT/pFGm
ipcuhT5zJTP0l9zPRTIpWGiwurtF13KWT6tqhF/xWqUWqW851if2YNvtjgEC2iMJwN9J1VbpJnPt
xGzcPMntMqBLN3W1V3DOYzQ2qJFRI33JWn9GkIrAGnHPYO6yASGiWas8zrtD0Vv1GNaZNaht3yvN
8MYWZbqgJcU0fs8Vg7qOJ7nqvw8mb8ewie3S8lWunYu0jSPutyhzD5dzltEYr0SkkLf2qBv5XTO2
yLBaDoOkg17gKwVriza6rGPSrk00yX3rknnovYEtS3MzF0XhdWji6kHmGGsXTe1kVoezkQhfJDIW
s8nsia8IX6jlJUoLrx8Mgmhv0IPp74RjRPJzRMceuVpy204CbuDpVXtxj9YpmwjZ42UKxzlMPdcp
3V2UoZvuRRPP9ReFPbQL3GGgTuHZKVgNh75YMgt512xb62nB5F4LwhyxG3DoZE/GuOkama2jvtWI
8UXiMxXb6R5t0BLEQplT8lR7mGnM9SU26xkghQU96CISJ72WmbEXv8Oqf8wdVq6KKOWVp1mkd7UN
YO4KMJzLbmU18Xxnxk79AMD4Fa1fBsLRKYhD2VCj9RHZVySOvsOmBalGXGKvTLMuvxoGW0H6AN8c
sy2ETPxmmdFHB2ole5OKzi2u2sHti6su0v2Fbpo6e0Kv8OHVavO+DyZt4V3SSRxyfcwr8lxW+2Ki
5sAR1gxBvLTIPkHXGyavMKIMocFX3MsaEyNCARtnRJtFOaEMge2wB2w5ZNcG4ik055RHABN+Bt0h
N4vwCIOwYosKkeov3Va21q0rwE0F101U8bgdeRwPBV6Knu0eRgVRlq4m25XZMXbg6V3cpoqvHIiy
2p8T0p/RtxIAst9hsoHexR2TPV1VSP4I5mdK7rsUGfZ6rrLeIxl20cYbdYf+iTHRybNkZU8OrtHJ
6M9l7yB/F7QYJy8bZWF9S1Mn+iGPEdFGTjBPeJx58zrkxUC3NqAOJ/bbkuZ6o9DqRvqKd+VrzbBu
PYlOND663dh0VSgq3zDt3F0wCLNcwbY1okjOpe2GExFGfG1iS0FWn6oIgLelShh+9Q0cZgKEQaXZ
MV7Xz0Uxwc0QgFySVQcYEKoMkXdi3E020PkFiFC8XHQFiV7LpFgUQyv4eSSXZWJo+2hFNmevDjrB
sBcgJgkAvyxml6rucmwgdjL7JHZac9upSDSQK6FkSmMe27epxTmKNIhs7Atm4JMbqrHjJJiGxXZX
Ix+RjBSlnu5h9e3QL02nxjvLov0XGQnnEfSOYVnXEbRtG6sG3jMV5TSuOJXwqV6ysfmCMc8vKicH
W5Nn6MUO6x5ab+tEqdZnDRI3r7Gi/CsE6JPXMmgSm4YaftFNjXUruJmuuFoSGdYRnHNWBZundYtu
KWunKewtRQdtbHyV2x8SZDHzTRPXEMWPI2ysPNYiZb03Gs7F3+H8Arihnw1NvqLiAbshPs4YB2Ky
DNuCch23RiCCjAiQ6PCYTBxhqQuEDBFWamfMgusxeksEHdQdbMVkDDjQaFKj/Y7olnRNGrs5oKtA
lu+JrOFtMKGxyD7FjXhueozPfezd82C8DpCve4NoUFDfbXA7j3UdmTrM2ihLfEJFY34cKdzbuirK
8mISYilwjdzq98iXTXHjxsJcILxM3VDKxqo3YAYLc4cKS7XCNlFVYcdY1gckGQsHLFD0DF7VxsYm
AnujHd4FULaoYXUDAMmAiz/O87DvrSQb/Yppp9hZ1lgua7jqLS8WQzcwr0BT0ot4qScsn0hiOHJj
r3JFNdLMwezc2kEcm6TVxdwkbA9SfgvhC2xLAd/Bf8SlIvpqLVBJhBLCr/kR8Ok04jTqbedlkF2M
blRLlS8AvPpCN9W2QuEt/Z4sbV/6eFPwcZB5glwAO2Yxln7SRg1s+eHJpa7g/CcB1xje6O1U01au
BTq2o2tuNHKZehaDm2dolHtchFY2xjHS9xbJGzafPMiWXpntAK2R8kg9DQWWMcq4rxoHaLRtusGO
gxFG8TYIxiWhzqGmCNOC0agu8QUdOSRsA5/zQ8rhLxTYADXSrwUgOuqVlU6SR3tasHvElsWdHRdO
yfxSkYIENUDe0a+rEYitl/B5ioMMmln7hjZtJ+/Q5yYdvRnm5s1KzxFDPkwWijBGNc7wbHVoFuIx
KJjUHVo0jWKdzI0RzxwPZb70iFL5JeudQvi0EDm5LWIDf7GiQa6RpH1Z7mf4UuQhyXq7nD0GD4kR
uHxSLbFHiwGuMZjUUxyiSCKiFm3QVR9dJbWdLluH2lN1pRqUHzzeuAZtAJqke7WZmybXZIkqUI8i
O6826MdgkVvIgQXHmurcxaCsWc1NiM6hpgtBZmtKH8VCpn9Upuytdessg9xaBQDCr3ZRHt8QR14V
OJ1qMmT2yPbKaw1YPPchGxp67cFKyyEXNicMOS0brGpjWY1JflRNrqYg4jwa1gb7tQk61jT5qnBd
2QYEjZaG3Gu7ck5CpBkF8mUKV0Fwiotj1zs0AayDLEnVtIsGW0gf8qdYsQAGIzYWVBqVoGmgwl/H
Oz5O7uIDLG7oZq5oDRJKiwDPQ3nByT3ooJcsaDENipBO2mlfRcrywkIC4dDB9WIX3jw/m7wsIFPM
UfgdcJiWCBapbxWdWnPSkHna5o505UF3aFB0aYAyTA0ePKUZRQwyufUNE2kxfbHwNAoxE6CQWodH
k3Zkv6NcRnqtj4n7RWTV+YQIDDRw+KbNURzfzKXTI2PptMuxwGkOFFb4KCEyM3h2X6rqOZ2R1IO+
N4vSfu2G0WoRDAiGrKkeINkd0YSp7na9qrW8Ydg8YsSLMlte8gRFtu9ZZuo8pDGtLKBEbeNWaNPN
u/SOIubHWiZKUBY2CI3a16ShzEhvcBRMyI2gWj44QJxTdDVCWWv4oeBSnB8aS9fWbR2jjnk3qqzt
YcQxy4L4Ymxh1w01aNMV26REOReThDZu2AlkP3yF9qC6vYCwNWbGX1AarUuYD3YiFYHN+CAvTIMC
6SVCbMkvERbR/r4qsrzbidg19dbSRVx+d20b4BU/xmyhrktLe4UgxrqsbdiK3Vm61yn2OLTb9BXC
42o161J212k/QL9VMluMD0sB1qIv7R61y9QtKjgndbE1PEveN9GDC+TUJxXadmTjsrMWdHZHyAq7
zmJrmtidEU+h+7nviGnQm7mulLvpUDwy6yLni31wkoGxXZqjwO03dgleywoyebsD8lGhfoWqVj8x
K2w7QrTv8jKzPKy5K970R6C2YnB9CW0HioE2TC0HZUxeoXI5ewU6B0pvbqeGBV0iGN0Mk1bLpqGT
ZVdwKiRGKy93Y7QABDThZJfM6fr+wHo0C3gVMdXlJQLbVIQFS7S6NwYVx6CIAX5DdAvO9W1aVQW/
iOKiyu+NxMBczETm/c7W6BQFGA/CCzS7nxd2m2lRxrsp61T+iGwPGCvwdETLLfA2WaIQQ2E9mNq+
xmJuLB+WNnxuApS3hVRhDsb70ZlbfIMxp907vlLwdS1XJSqcvd4iAOswsIPImu4W53SFUgo4ZqgQ
I3ZT872LYYdmULEkXx5RFATsO2Ilh2pZxCUDHGFdECsCvu5xG6aM5FidlmRtZ5w36zwTLbtcihqG
Ag6Z6+GbSbUCsJ1rOOKEQ9xMc+I5BhUKlO4JuIQ2hPCjz4Fw9N/LkUpyW8NNpCfh0cHYAbAxsVEC
YVjUmPmqNCYP5rI7Nkocen7NuohWW1jlLmbTVo12g3icm+qS9LBf8qYot50tXRrmXlq941ghiu5D
GhQyVsg6m7ZvEBu5Zeo+TSLT9CJa4mzao9xCB9SRkqhbXtyKufGPJq/tYmu70O5u7dTM7RVsMLrh
oYDHOqKaitHp0oGcf/45tyxrLuc5tnogihOR/qIQiHioYGsUC1MYPvKoHeiVtsve+MOMTrjbDreQ
BXohJPch9uAggVB65M6OMlSgLV8XI7pRP9omj/urblicaifQx3E5vmcRQbyjhnn0017Q7AcgRQu4
LJNW0wM7Rybj9xXmeblCTJ3jaMQWeszyTdeYG2V1o+vPluV0WCay7aD/adhx7FQDEAsxRMfUTS/G
woJ/RirSF308GV+EBgoNcwQWb9tazQ6qKgin7t2uIwNWXczKdvAa2cMmAAgTOp8JVArswCXMAl/M
jdvomiRiMCE2UJh7jkWVjq9DNjXTZb2Ikn3pJs0p0pY207sZUP30RYqyGW+OpqTupi915JVwb2o9
xKHxFFQuSlc4bVGRv5XzrMSuTyCduUbRr4SDA6LiBchWmwO0YujEStnwpLXVSg9KOWKA9jc58Dzo
LfatXbhJMI5oBL7PQNXFiYimMTAjVaOM1EE0tgKNvLJRoAUAHHVtPXgpBKzUqyWIMa4PMkenX4Ej
xUCLgdfYwxPAiiW1PD4gcM08hv11WLy4qCFf8tB1ARlnOEHvjG5X1UR58g2WAajZeNqgK1O7LseB
pZkPjWw0oUSfwPjLCTo3ATcp+K++G+A3bTG5RtXVHXwbFDfAmxKIlw/nb/fRxaeti9EkcbNVyRvO
jMR7Qk2ighHqTU36bgWcYNFgUFuRtf2vSE/2NPe02MB5fpoCm2fA0JY5YTcovlY64BHcDP4eJe/U
KovPtCrrqi9Wtvqa0Qf+9+ww3FOHLFa444Sou1i56V4CrkjZ39OEuaddFGsYbKooFSLEAWkDQ1Kj
fdVjn+7PiNL/woENDID3fDkgYWQAxRKVEQvrr03qdLgojVXDtrIH3Qw49Zihz4VQLbmdeiC3SK0y
y/ZRLsF7+pwTeJR1/Bl97shF/MWXJ54AfqdWJ8Ia7XmLIIVi5Qps2NZHpIZSOsrg8ox1xl+wA9mJ
gKJre0w11+UhHC5acT/MdaSDJk6RpRucSbDbhZ9JgXh0mqszI/wXhEpG3j9cBsIjzhHCQi7RZGaA
j9KqBdR85oH+6ttP6JQNWlT2IlEMVKjyR945ByOb6IwW6q+++4RKiQC9LZs4YiHqz0gVunmb6sL9
e19+arc1OM5Q1ZqzEBD0Ckxk1D0cYI6fT6i/uPNTr61oQnGRqZSHsW31OM3HyHMSnPt/79uPk+uX
6UryxgXdDeNClhJm04NC29Slvv/8y/9ihp56bfEOFdRmyjBdEqHISw80ycB8fyZolCVJ2XiNhrxg
AwUTa/5Wv0n31HcrkbERMCFiIfr7si+07frrzAGw+vkDvcn6/2R10+NL+mW4RDa7AIRiGpZSJcCe
VTUb1Fbw3+vsDPxAEXPj/1TUqfg6bbKHbEkfHMw0ton6VCfIUuJkhXajL9PoJg3xBoFg7I+7++93
tm/9v/4Hvz/XDdL8OBlOfv3XQ13i53+On/l//+b9J/61fq2vn8rX/vQfvfsMvvff1w2ehqd3v6wQ
kQ/znX7t5v1rr4vh7fvj1/r4L/9///iP17dveZib199/e0axZTh+G6zuqt/+/afty++/HQ+3//71
6//9t+P9//6bX9f5P0A0e6pe+tNPvT71w++/WQ4T/3ShjrAJR/WJ8qMw17z+8SfO/ilRd+BoKge/
MHrUn1fo45vgY/KfitiOUpC+EQKK9LHnZV/rt78R55+K4c+KUuK4kkP+8X/v8PaPqfLHO8GA/Pv3
f1S6vK3BUuh//01h4vxnQjEhbYczx3WYaysiyakJlWAT07yLXEBswDfTPO5Aua3FemCQfYMNKyJv
NhP4bMuZtfl+W3m7sBAYHuoqnPXOqbNHOaNNfR93dI/GpHVQY/9FgWJJzmzpGN73j+cAGiWE2NK1
cSadnlUMjHJdwqXuDu7jV5ZoXyPHSsAInHa5eYlphqDcsVe/TII/GdL3JzCe7OSaJ2sV2X6Hzce2
7/oEEW8Si7XTl3PY2PGtbLozF3u/xf1xMRiXCJvYjKLgeByAXzaG2iqjEURU+y6pjB2gMEZXcHdA
sXf0lvvSBqHj84dzjofhuwnjKEYc6cC3loJIetpha4QjQxcNgtx1MbDkiPaXXdRuqzzfxpZ56Ohs
bVOidy3dRPoa2Pu5nkonW+DbEwvGHEeAsawUP+3TUEOm1amhJne4lHupKblOVd2sW8uIDUrH2Nx5
r3x7rEnAk2q4z8ORoNbawKzsS5pWW2s7wOHgjO7+wzsnhFGGUZG2JJSpk2M+JlIC8E/F7UJ17KX9
PHtD0StPoOMz6jbtuTn2cRRwQQaIkjBbosR5+t67EfVzeIvz2wrFP3+W6X3nWBcocbdhk83Gtway
PBTVBAS3BYUBjENhTOpbzdxsScW6wC7r+1iLc2qaD/sJ7ktwAUWwIAK2OSfz0SZTbkq1iNsabgdj
wbZ0QJUw0y3SBenAQB+NWbsl28wFKM9npuYxzH43NXFtmLLZnLvYFeWpf2RXxAIGgLi2iPvLUmQ/
1Ty6j8g1Q9zt9EUofZOgFLheWEdX4FnHW+WM61q4teeizHCppogEn9/Tn80LhXopo9jqFKpp75en
RbC/xi3Ba4Jzya0NfyR/iPUrvG6/Vb0kZ2bh6eCr40YHzBV7HbGPw//+avC/QlEPu+AeNJknJBvb
rrFCQKNH8QAqFsPjlI7BUEHk8flTnlhi4MlwvLkOjjFFXIF2Aidv3aQJuIbAOPZU3acCnEUZB7QE
kLwDdW+0LqFYHgGloARbIOvO0jRwx29n7uF0q3+7B1C/Cc4StHE61YvWcefSxRBnP4IidCWgP3F/
UAKnPiBOPubCT8FDNBLg4PYAhQSWtI0AN5/Lij8szNPbOM6IXzbkoktn6IhwG/FPTsPu2dEbJwk6
VIjFjoMSrwGQ+MUT7wLh7ECvOzMKp+fB6eVPpsBQx2UE3NPZG+SADijImzENFpSIxI2xNvEjhaqj
87vlsaiC9GtV3KIbWPJ65iaOu92vC/H0Jk6mA2gOFRh+trPXvPRZ+w0Vcg9dvLxxeq7suwYTpENb
FYC7/ucXfnPi+3Bh1zkewC7hH9qYjBCBxHAyJXtarvLEp7DdiUBE8vm0Hpd9BCdD5m5wNIB5fwXM
2QP1H31iK7qbDbpPPYg496i7Gd37RAdls0uhRUALHX5FyObzOz2xnfz3isF6cXFy4xg7TVEKZumu
zl1nn3fhpNBB1bvhUyAnv9bBMIByEADvifIVChO93z6PP/stq1aggyAuK8KmWrf6uj0WKqAw80xg
h+zQ14FOgC+DVIruBBtyzrLnzYrudHSpY2OTQbQooRF6P7VBEo1KON+QfV6tDWRRTx25jEfPqr4J
cAxKP409sUkpbn7VZivuBEt8t5jHyVqNVTBdnW1//GfT7Nf7OQm0JqdOqtrSuB8wE1Gyi31xLcer
OF8tachBCIYDdX7Vx1u3D5IJvNHHzN040DVIfRN/hx4hK+5KkArsDWqoFgshiYFgoatXpN0JsUJT
oIuWruGFxKug+JrLuyLagG9p78vlzLL9s73r1yc5nmy/bBoKqiZQXzCy6fJ9UGDFh0UJf6AnPR9c
9/bzqfchglMUGyTHMYn8woGQ6GTYqJUwpZAp7tXg8zs3LDf1OtqoK/Vd7NozWmZ2/LJ3c+bkYidP
ZuAyIxJQfPYa3iYufqD0W6VceaVYod7PSk9VuzxZ0/xiHAGY+hbip2nZp2ZTzztQ7Ud9PTgrUGby
SzQZBvua3dmXCyofxoNYCwixLjznPr0HBwfQR/+VhrUDbd0V6qReAy6Nax56d7OMV0m2ymhQQucS
B/hw+owW64m1J9UZ27yPJ8DbIytmIwxEynd65iPapLCyn539vFZoIdX6JQudZ/AxuI8aSZSuQRwY
BRC6yzb3QR3//PW+Obh/GHEcwrgLnMsIkN/PJcsUFJIpjLiK1xnYLIOvFjhi5B7IkREOndWcXUNV
VJtVFk5skxT+9EK5Z2QwgLddX5kWYtvQpBm4SgeoRMAdjyIvKu+qETWsfV5cLv1B1h69J/DL9d18
1b22YKqUX1W9j0GcrkNILyL5sDgXdrOxAlkHlTm305+mIW+TGBEVMmDClTg1V+ybHnyXGINcJOt+
8fMpIE82ds8Djz00jNbOVRuHZNpVkd9c69EbuIeC+NSHGQ9sqBPOnfsnvdewoR/f+i83dHLwRsPo
lP00OXsJEw/Iosgho5eofCU3FtQ+R97bzZiiFrLT2YXDd9USoIsXuWfHZhDgE3ioMlDsn2CZRAGY
7TwJJryUyovhoeqDkKt/9AfxjBrAPrljTzzyICqqPdiehtwEc4FShtftZRh95ZBvHFDkj7lHf+Jo
kcwzh/IaMYC6UbfZ4kGQCdY3zEbBpkWS1Oysl8+n4JtT/ocpKDkgD0AbHDjF+ylIbA67Zss4e+te
3bDn7EW5PvtRkosjac0JuRVqbNeX3Y69dqiqwLj7Bs9ePiEQV18TiG6eUC4pr4e9u2oO5UO7ZT+7
a0w5FPyrr1r6Aw6d53RfXUYX1eJZd/1lv63PZROnofvbC1U2XCME/DnlqXEiEUU9TAoPgcHtRg81
twjsq2sLeplu3aAkBR03kEtw8bwWVaB1dW4lv/khnw7jMcmjQDCQc79NuV9OBdMrq+RJQvbJS5V5
/WNi+ek6R1mLriOgf0cOZFgoWEj7LPPtr6D8XfQP1R4vVENDGaBKXFBkNlfDo4EiAsw/a/35i34z
1fxwhyj8AkBCwoUs6v2LVpDoNFxijLoQqi0bKpMHnP/sbpWlfn87PKoz5+TZC55sbh2IfhY/zqyq
Qyrh8deqCaD0nbugm73liiYox4Fvd2a3OXvZY+L1y5uo8iqS5XEuRI/L80A8c61fQQO5y57GJ3Uo
zsTPH9I4bCXsP6N6ar9gcdDY3q4WHyIG3YMvn8gLAxVu8UHs/fwV/vkk++ViJ8WPeAEXs2dI3ebF
t6etq/14vqkhZK9mKBXqr4kovYkWHuKpughTG8YtfiPDFCdw9KDFpia3R8ZFdG1DvsK6A62uKKYb
mAOa3UTtPVg9Z275TwOYX8fnZHtJoMbTboqttkX/yCSYH6t6U8OLG7rcGec6hFhVdm7iHeOUT2b6
qVtIZdBsN05wzQjvwfFm6KmhjO3vEWNa0cp9tERQ7bPYw6OzW3Qr/vwt/fkjC24T54j72qfW6VZs
KgrDBbKPftpPkJ5E35Szqn40F+hzZg03aXkGSfiY0R/n4H8ueGoFT+KxAnmqJXuuVkQG6CTK4B4z
P1R4dpDaRiz3dFhXcPFFnJXbPIQZxufPfNw7Poz4L3dwMjHBPEeVEaqM/fjQVR7SoqQCPd6bz1lD
foi9j+EDzm8Q5o6I5mlHnCRGi+M5iux7MyFn7LwC7IU2HKHGbBLipep/jVOcXO/0ueB8JroU18vn
VSE3ulxBw1e0wcz9xfbhbDHAaaO9K0SQI3l+HO8gY+CrND/zhs899skiMhLMQjPiNqSzAy8sMn7Z
75z4W1r5pfzf7zInD32SOrKsXmSU4GoWiEEphK9B3YfJ6IGSGIPeTMHjvimvpIHjyCqetva3qvDc
+Iq7qEYE8DHFT2yHcxpYkHZA9eEA0gSM7zck/HzWvYGE76bdyZ3S91s9y0HgaWrcaaHhlgHR6mXi
rpZxnQEpvE76bQzdb7yeW79fPBciXSwIKAA8Nj+39JrCRiyKUmTAZeCi2zTtrozcLbAXhppBB7NF
/KnAPorWrRriyLW2Id7AwcX9ySp83mof8tPC2tRODfYaAgtxX44vnz+hcxzrD08Ik0oKmzxAhafG
kAxcap0SPOFY3XxvlPFpChXmthMBc7+5+VYhtV9ui8kf+Llz9EPGfhzcXy59Gi/IVNkJqIr3IOIL
tc4MBsHXQwBtNnqraOKTc3X3jzvnySVPIoaqSlHNf3ufBeiQW9uf4GyhQpu/QDiz2FeuWon+zHb9
1nLvdIgJSJfcJZLZ9DRySyw75XY2O/dA4YZ2S+11O3uJC3AmZAn04cekdT7AbShX4EnssjwUsBUG
EmdCQmExgFNze2wMo48oUJZ40KNGAm6YATQbbG++gVou0WXx2fo+fwPxxI/x1UMARwjkx5R4475z
QxqtbSi/rkA0P6p4HQSsx0A1rTy4dCsocgf6RbbrId7Jzod+Fcqazyfa25n4cRQ46nsE/FwUNN8v
pUJlmsCOwL5PF1TcIW7348vxJ/erJRTRjaK+XQWYBdQfkx+6Xi9pgOXTfZl2kw+AQD5YexgoFRID
cIUAjyYrW27cPtRyk36LH9BHCOvSm9gKjkPFCJ75he5DKLh448Ua5gaPylpp+lNbMFLzIZ8wOlwy
L5UepDgx5NYB/ZJwwPGvUbWVyNGACmdnQpUPkRwmH3H/MwInm+ygIIbW0JXf9+QO7DvQz1Jrw7dP
bSkhitp+Pt7kQ4xycrWTTTaBN49VcYw3QJZt9yzwqmW5MrCCfoJxEUxeIEe0XiF0a1H/r9ag8HY7
5JjIq5677xCf46CJfuTnEKA/2W2Ayksb/dhtV72F1r+EzpCx22m+ZM595wZu740w5jyXe38MVo4P
zmD9hq/HhU4Rl6qFoLrsJuceplodgXrJQ2o8vBQ/YgI1D1wsgqXzoCip4k385cygH1/hh0n+y7VP
zgt3ctErt8S14QdDD+L/sHcmy3Ub27b9l9eHA8hEoui8BoBdsS5EiWQHQYkS6rrG178B2fEsUbYY
7t3GjXA4fI5E7o0yc60155if9K8OMluYYZ/GTxOMktTrF8+mHH+i24OyN8Ld4mvHjHONVPMd9ck/
Leo/nog33bbI1aspmSeIDIW/Fn51i6kDa0Ab+e+Nmn4tid6c8zdzDkBWi1a0q3GPbPfoZDTzeBoD
ffAd48JmVdcoXPaafrkM77xW3v3kN4tIhhhWXyC33bdoq6XXzICedtPkd1QowgPdgEZU9YH9bhW4
XcrfXeo3S0mR4Z5YFB9sPZPs/MQ9Zr3gSElBhnzUvsa63zRBjvnlvWbXP67YP17W7TXzwzOkuiJ1
7IxzreQdzmR4cFFz0K/YQMrr5cX8OswH5FS+vr5zO32PTfr1iLdxu25Da3HfvMHd3O7lOOkG8xDQ
GAHkMA38V3hQbh8szxZ24CH+0FaPpb0CefmSRPfLw1qftfKJPC2vMG6mjAkMs1hGgWSUFMK3xILj
DP++6Jiw7H7/MP7z7f/3133zuo3D2hh7Pvk+pAlg4j3d290phCvQ74bmvTbvduy/nJutuSV1pBD0
IX++KH2u5eRv18Z92e8ai3gguBaGyawAqcFFXGtemOzr+Ozd1qfc7u/fffCbu6HRKqceVMVRsm3P
PdZAxkZNFuRi51g++uRhDIoxWD8xCMkQ8GM2GIIsCyBGE+OAZ3Iwgg5SehnE2WmZzwXD8P5gpntp
XVj27WjeR8memLgR1+dwuc6H8D2u9z8ui3+fOnPbJv5wPztlAgSpABwTm35PZxrHsUc3dEmf+vm4
xux3suD3d8avLcntdYWXQjku/2G+FWjkxmpW4P/5SBt2o/La9KKDCaKrMjDzkxiCLtrbw6HR/RbH
VFfsZ2pAA3RCsQdbn5cfVXGZ55c03UQfqOR6Xi/JgRo19PFeW5+a6dKmarKrT63+lAyX3bhb88fc
PLXlSTjH3Gm8jAC5IvdqQCZlSr9c0FMx7uLwIunu3znYX54DOtESKQp4Nbim5i9cZjgKyH/ZCLj1
ZcXWznSGYEC/bjiH4mPrnuz+Nq2veVpxcEbFyU73a85Y9lZ1HuA12Ctl7U9J4H7tXV9+M5ZdXASZ
CAb2amzC2DyQJ70D7wJBYLTOe8gvfrPPlx3Uwc4+TY9Y3/A2M2ZDBBM45e3vD+87m/mnB+DN4b1Z
ADS1Lv3YcXjmvHMHKkS/a/zqheDpM/c0ZvsI7GS8i9tbusi24MTvIvscP9eg9ma7p6VWc2ym76jA
ELsQaMf0LcU6K3YDp0keKgv/mo/vr66J+tgVhT8fzfK+1XEggpDChgNNEdV+oK6AcRmpz6nBygRy
vFghCb5Axe/FJS32LgkGfMrcbNAwQApACZo9WA7989x49TPlayv2eb16VuibDr7YT7X7Dpn7163R
dq4s0zV13aFv9FY53RqJgdImYmtk7haxUfu8tb8h18UjqMI2D+CQuuEmas42AnY7n1n913eu1tu3
1Zsv8GZTCvgJt3fD/s9Jj07zUPdXtuXb4nwK33nEf10l33zS250YliE0UWy29XDXU1ouy6Nh3QoI
H7U3VGdueMzaczsJqiroquPvj/J73Nkv9+QP5/nNzksvZDOH2z1JzALjaCsPXG6G+QyCw1RedONJ
xXs1k7JxlrQHwhWj9mBBkS+9mWXxvdbZGyMCzaw3p+LN5gyPL6TENDbui/K8t49kwxOmYN5Xr+j2
GuQD3Xt7su0q/u7w3zySKHrMdhUcPgLHcnltxlPhRPi0PunFXbkETXc7FI+cdbYucGX/c+GD4ETo
CJtc20Ix+4vwq4MWUoIJvS9UPbL5dggS74tkB2L2KbSrPFgJXaa4HJ6jxo3Ps6386pScgs6mGiqV
UoelDa+mFsaYuSzfHFEtHt4zjKXWM3u+5SCL5Usc7cd1si9ZsT6sXdu+s9n6ZXfJQUiKRcOBXQM7
4c3mZRvV2zIxsvsWAoWnATyAVWCsh3du1F+2LZTjhkXnFP0G47nv/ZIf1t7enqWWRnZ83zjW01wV
K34bcBpGBVCxy0Jjh1T5AqskDRnB5HRgqC7H947119fS92+BfFQpGlBgJn7eAcwt8eARvNd7a2aU
mXVRAOIi9TFdWiezxYKObMo1JVRAMEgV7umLLhX3dmM8DFOyvnP3bk/DDzcvcR+IrB2mki6qIReM
x89fppnnBs9wGN3PfEjQJOAb586GhRt9m1pMdr+/AuLNs7J9nMLeuM3MdIVY9M3HwTRR+upWHPso
LyyRGHtD9sAAe/EQAtHNazM59kISCFEWL01GJSX1SjsHxPpYQe2ECmrj1LaAFkV58YUBaIT3/NjA
JfSK2ZR+wovFUFN2ii2Vv7PrfasB2r78NoVwuHfY9urqTUWwLJWNkEW5d4KIM29taB+2RonVNMxO
YZ9fKs02TmU09x42vhg+WKHto5YZEqGdjYfj/iMYHsiiujiJ2okO0jm3sGQHqU2+gxoIlFHyvesr
fr3A32VWqEOZ5yr7LVp8IvU0FHak30MIuYoL3Zsa6Jr4ebvzNQ0/aEmm3W7cbabus33M4xpQbCf0
Q+pMV1hD+/N5plmIvPRiSYrlBB3Kr0N1maDr9mCvxjchx+kPw8ouwFLjFZ696SrRYFpVBbbod+6f
bSn5+Xa1EGC5Fppiy7L55+fbtbeG1E2U3t2Pqdsc0pizj3M1YXMBhVoBdvKT9NG2jGEvOvZGYYSQ
xi6Ak1kVezYYdzMMjYluFJPlEo7cVZrQgotWa58w5Mah0Nz2wq7YBC3gisba8SqtDQOx0UJ/fyjf
Rf4/HoowEYu6cBA2DcemZv75UPRpdke3qN27FHD3uZZMD4KtZmHZV4obCTB23RH6MRzVSq9Uzmq6
KgCz+tJwsjNipnbDpKVnMk+xu/dVgNwpDcT/j//+y19y8+cXemNkefM//+91/bW879uvX/vLl/qt
c+Uns8tl8gXOd/Wtf/u3/gf6WxA3/HDFNv/MTwaXU/vS/Ghs+f7X/3S2mM4fYEOU4TqgECzd3V6a
fxpbpPPHpgfGz+KgfVLGZrf8y9ciMcNQlfAHiD/RaG+7qL9sLcL9Q1dMvRERmKaFdFn+F1cLD8RP
DwndQMdSvNGliRvDsfG2/Hxn2f2g8nCkwdzEWgLvqu2gdpeqAl9Y9uQDJPkRplvnBpHdoH6qYcjF
3GZRGj/Y7gR9SZ9jFcP1aooMKK3u9CxKBFAcWKYlLNOuQgKid11fXxUwr9K9XS4whPWp2+gkDfXX
WVyqAs3v2sl4I6K2siFCvjCXO0hBAHeUBoftDAywZn40lxznK5SqCGFSbwFWP8CyNJ50soHBKmfA
Dvd9q8GbCyGPhJdDNEDMbV0xNUHUQmWivw5VwRuyLr1x2i4HHJk0iEbcrU2xgz0xLA9xwV/ywnld
LU93i4q/s+R9tHPlFH4DBSCbHcJ6GvEMd0k7Imcgq5tLNdhmdtv09Ww+YPdgXLmA1UFOZVVJpekU
WOZEoyAK48UragtsUIq/IPWGYRkxhEJMtA/uQkYi8AQtxKFvE6Eksmy40taybHbhkA0xz/YSI2BK
4uW6y2HwQAGy4LGV6YuDSxx2ZIpzuhwyCZagb+XkO7ZWvZrhpJ3Da0mdLcEHmoshR6WCUOkiCZqy
GkncteyxBpyZGPG+ayylOBlJCgnBWCuzPkDQX7UdMRHNg9kY+eqJsQLPmheiO2VplvWkD6FI/JYX
9iA+9LXudHvZO7XjL9A05x2hADZitxGPnT82sMPgYroQayJpZnvVm6hS5ijjdoqioaAHwMsOSEoZ
SaJBu1Zv/Dnq6vSk+jJ6aKNZW/2aTUqxi6RYWemZRdq+pnVQ2u2e3mpjO9a4c9zceQ3hsoidTLG1
UM6wgbhoFlHe8Xpcc58EzPDrjKv+Y7GELf0p1KXrMXUBCPktzWpgfZlWdTtTwULgT52nSNe1I/BK
Hd1p6VjtmavZs32wwJ0CphlGMGvLOGfpvtxin/1CttM+seZ4xS8/R8bJIY4PWEBYr3MArD7nFmtG
t4X3kjt3wNXtSznXdUMIgCBXVEY1Up1h2Wzq5dShQRcgw67zeEktbw2b5gk+Gk0Lo1xYdJSZUUGn
G6DgMNvwz+EKR/rgQb0W9uXC4GkJqtBpi1NdjPWLoJeJ996I+m9OMoDyACg01xTnXfjJ6uEG0S+T
9cMaqwEsvaoNEL5jP12lsDsY+ht5Fnto08NL04gcdZu0IVJyDYSJ8GoHPg2FfOQQuGwWg/LMsZbP
5NgPcRCSEmF71Vgl2+Nudfc6sJx0N4UtVP4cfmGNE6kHQpxK3h6X0zB1o5dVYZLRCdVAqadWZT64
qS0I2nRCmvaY1BuYAp0swMV0mpMFw7TMX0Khk58Rt2rq6H6blPPJ0H/OjMJ9rc0GaK2uj9MluH+E
5OWUWQhhtchAOTuu4lOWWqHwCDBYaJvY9fJkJc33fn1icVPHlnWT6/FYBZMV2uinV5deqq7qDjBF
nk60gWvCCE4lR1b7VpsyVFRF3CT7XJt0k0QqvgHz/LpwvRmuwVUyTFDiCPOzpKd1mQ51y43mMlAi
1iJvMeHVHYsqmmEx8C7/YuZEejDeB7Tlg1DJ4YeQsBoFVU0mmrcAkoVQy9vjKjcrm+smRRvChCFf
Moot8Rk+W4XAcTLlo12xBUf1NojzZVKtBOLVdHckzmmaN/LSwQqQLlTesuBVCJUGEyF8KAdBqUis
IMkdqGN6N87MVpOpPaRzhtBPCZuOa2Ua63EIU9tl95c3RHbgykGRsA55HORmET4qQT6vV3LWpAcc
HYyZKasuQlBgcs8RS6PRFQQ80STryFg3vi5ZqRIB+ccI0dNArHqoIaid7BzP+CrSK5JixwsuV7QD
136bqYhYBRtia1ZvHUWceLNlnudp09x8RyaaXQJDCUmSo51XbXwf9twELZnbQO1vwqlZsahppk8D
/4aJxq7UmzOQ1ewOpwg+D9KDvjoWsaxrXNNGMNVNcwvo68xs9VMcMad1uwKx/0a1K1XGFwjv7NJJ
H7Jl+lhHc8Kgtryz0DZk7TC8Rvp8MArxUVfqFCabe5km1AS889oIwwOMz8+QPj7YvWb57bhwRWA6
H0dr5ZE1sku4VeE+oxuXrOnnysoeOrsYUIn3Z6R8mF9rY95DJyWNyHa0s1l2kNfBtKSPZkSzzSK2
G7UoFgBrij80/AYjC9GprYsDHTpM9Q0oW3K/Q1kdmmPcyqsMC5HXSspOHfl/X/OWQyQLeVVcQzN0
9jIpqFhxEUQ7IGdREIrZuYVvLI7rmjH3M1Bpzkp/AYyXASyv0PV2cIuiJD+Ho3fWj/QTJXkzZrdc
50lxm/fZhTaSvuFNrcpeh1bBqSnS8zUq5luodHRRmplsniq7mbT5CunG8KEYKyswikU7mkv6MLVJ
ecllZw5gV9ZFmHUC79M8HZwSohzElPI6000Mom5yGBX5KMBX24MoNfuomdlDU+R5AEV0uU7yOAmy
dGAiEH5oReEeGzO7DN3QvO/GkalaXBi3xgAfZ1Lydm4BoRXOVD4rgT7WKRrnJtRYTlZLJzm6Z6mG
EnXVO26b+5mbYMJQJX5MIPTlNwV5/sJ0KuNAVgMQ5EG3LntoGNd6272KNJInoh+Cail57ywaIDIe
PVyd8dx87SrjuhOpSHfQUIqjvkTVvVVjBMhmBKhFV5Zksw/JTRrNIwkFIh+vqoYQ15oEAlbXvo5Q
IE03We1mqAcZX83xJ73utVuDrSoATZIYiQL6BHYXtOAUAb3sn3WwOSn0U2Xea5FefbCIlt+HTSZf
bSN8SPUCP1WhZZ6um+xfVuHlyzRCZ0lGIKHTQZLr4Ddxnh0jVgsigYRHDNHroGW+ZeuM43UEXm6k
3dtpzqo3ElKhFrrnBhSeWujZae4Xvr/NnjWpLrIGhGC+loUv5HzZGUioEywd6cHOpDz1pnvSMqvb
En9uq7JcT4tWV0He2ak3kQDvGHZ+A74aRanM78JpfVxE/C0ZtI2aOS0fhMrS54gpWjicYpUSAZio
BvG4ZZW1IEzH7MpTunHFqh0vVAEOlKSX8DOms1q/EYYYs0thDKMT+U6fzepbE1XrXPAWTEwZTGCU
uEaD2XV3bU+n4Wxxqj5DHW6VIvkWqiRr2QBMwAvRB1VirYPVnHuBJhze62izsEKarL6MTktG+U7B
aCft120sfc6uKBIHSTOpSYriDH7BQIMiFzDxGs9xpiK7TWPZN/coR7X5SRUFoEpg5eyg5Jm1rGOS
HshFrgzzQ1tohqhvHKvg115EVaKX5Y0jnNzpbsbMFVn6EjYtYA+0+iOCTIgMCfoZu+IrdbU1PZsg
qcDAQKv3BS0HMOmjiQUN+rV1l7oTG2W9JcaeRuXEEm6NjHKuWi3V5ENaOvWjlOA6d6WIDf1TncSm
Vu6+V3H/qaD91zL1p2L2t2Xv/8SC1qAb8u/EhlPXvnzNfypptx/4s6SV6g9Y3TQkwDTwL8OkNv6r
pDX/YHYIqwFYAo0vmAx/l7TyD1qG2G2VZIdgKYs/+rukxd8HVA9DIpZonOv/paQ1vuvy/m6WML2E
9k38z/ar+CrqrSzcjIsOiBFJFdU8p2mwqnx9bMOivXVmsT6G1RBKvABj93WxZf2xFNqS76NJTPat
HcdtgwTKMuLdkhWzDICuJHtK4443UAh0ywDAEuiUJx/GNNERUCEJr+k/w/klkP1AAEJUBv3I0DFQ
Zsh7dpR9x/Cs0ppqX2g0bz3TXvB4AXmc9YsoldOKSGGgzTZnMPv2iePk56ZRdWChU9JjSCEoj6rQ
GbxNZgFadgwXiO8kgTVfzY5lnG3lXDO9MPGrbQuJ6R60Htt/0BikjN0LdgkRyVZxne+Wzu0v9SEO
qxMVfWkcDYhm7V7KoV984jYGWqSl4fT+hsxnPQVoExLNTIfsKLVq4PVK7IMTFFPafJ6tAQkHrTR0
eqrKjdmvIwdW/Khy6yyzxj45uUuXNX5iomP0nDrpKj+kVil406tMkiKbj7dN26ATZydEsqQFNCxY
y5BJJfkKXeKnpFqCU59KPEphB0i5Lu3iUJN+9MyLxkbIImeqyWTVKUedQl3InkDEvatPsroM5fCS
bhg2Yp9S+BJzoVrH00zHBjmeJm7td0TBpqg1JDuPyZZ5ctuXIn+lnlvvCglZ3IMPEx4jbOnwQGXi
XFSgC9KdCeh39Ie5r+n4L6FzPrZ9SQwXOx+Yx2HiQmWPCWXwtASSjldVIMO9OQPGC6WY+84Xdstx
GXq7UOKw8WOYDCtX80mjcr+ulVPV/gJOd/WLNKpex7FSzg6WnvZsG4LQ49yuloMNH2Xr5jmo+1w5
xr4sDe2L2/MuJRdy0Nuj6xamieVLOY/1aNZnUzqmW1YQJbdHbCJv6iGq06su1aEWFwNpCD4DD8w5
OuiPbwtAyYuhn43lYBIOwDjWKVHrm22fwj1NukbiCiWNXXe8uQRnW1pQVS8t4U7nidlHEQakEP7i
Y6ZTNPNal0141hCNxVucbD+yyVY7tA5lNkHrT60YP7EwVpo9QAjnsxEUY3qXSqBfdGaWUuPJ6ePl
bNDLnNgLUdkL8MTaLNOjoWUy9dvJAZQ3Z8xy/FQl7l3RQIU8TqUgztGHPViXFxKvfffKcCAJIN6o
Y9KI8kVNBFYGer84QDBqWJp+lhrNh4o74apM5uSiAbGD3BTeLYYicmHXhqbW1ov9T+q/7Z3FrMMy
6BFuTir9rdKjqOjJaqPEmOd2HZ5NipvOXVChaKHxp2Hrfxe1/7MtRP++pvnxy+uPK9r2t/9c0IT8
g+66yzxRYUVlwMUk6s8FzZB/oArByG1s2B99+5G/WrT8jAnwlR9jTTNwCf+9ntl/gCliSMb/59IN
1B3rv6xnmNjetGi3r4Vjkl/KwgZR5s0MsFqtgZ4bhkgtawhScIywmE6tRg7YCa+A4TuZKDQdAXBP
C1YyMLtNQjaiKwQsekfsvikHstX9QPcF8qtlsfXaJ4VcsvN1APR3XpVpcyeIjJp8K6L3tU/NRoUk
xBIIgFktK5J637UkoD7ExoAXmvRXAwZSxAoIk7SO1IhIIoegzTh/SKpzlba0qk5M1iiRU7m2hPaB
Jz6aSRSaws+bjDBX2PAJAuuqvImTGntAoW9JtQjAu0TK+DBpovREJC1vwCIcWIyiPaOo9OhqbrVS
vzLx2uHt41vpF0h5wc7TjyyO4P4N69HhNfES9fUaaHM/8hA1pbjB4N3tSHUEpH9V22oN2jx8GEqo
245XhHbb4SBblaF9kvyKILO1Rd5NQ7G2V01G+N9j21ohNovIje7ANnRowfmiNX6fsh+a/EKvQHtu
Q6RCXpdt7MR3urYMhJykoVHWr3Oi0q9Nw6gL2v+YmWSU6KUZ3Uex26s7pSFEeKqjtqLEW9G/15Sl
rzTTDXIIsrb6DD9w+dbni0lHIh+krXZtnVvXtMN16Gw1yndLhkWy78BrXjpFuabXCsYotMxOiOum
S0LtuFqxFgfkohrLg1Pp09dUGFmNV9+KW2S3/WQ7OxFF9QcyG8KzVlsAKy+OddTNMbktV0AG02KM
KEYXloMOKsQuCUm/ul9gf7MTwuFazPuEwEPwenntIkDwyeWcK85fUtbfAPNWJkFhpehAm8b5XFDh
kGBG96CSBM0CygVKUflLLxqgq9BbWjQK7lq7MY01jfC2Taoa1pzeqFDY2QnTAl1gVsI576MpNgKM
HOT2RIa0u11NYKJ2PiQW7oCZeM0bQWtnOCP7MI3PrLBuQq8JewSAXTz0aJ0cEm6Pdps15YlEvOml
n9ZvJJFNkFB6oAa6Pdy7Sz7c2LT2gqRwiDPTawsYblHEV1pRdPue93vlDW4L4lxGC4KVcNUuw1iz
W7LC5HK/tEva7iqw8EeIDONtFNfLdcomli7/MmtXTtcMt1NVGjb2a1HS7CQ58KOhAUUXcUVxFpc8
GbtuKbSDOQ4kzZhhm9+LiiKeUJ+4OdWNMG8hHdcvURlZTyF3GHFttrYiUkCDCYBeX1dFDG+k4aUh
p70+KdbJLHCSLGZ6Ll26KElH6XiRDln/CRpq/GFe8Os4GWcciRL7sP5EHYwo8aEfSE+cX2MxpyG0
3rAH31pA2oXizi7D5/Fs+vELLwdTDjs2rQ1twDmVsUTEUEOd5Tb1JrbSuTi4LfHHxkHqTT/bu9iA
7vpMiQxF+TzuTL2/d7t0NPw+d+EisdHUUrHuwrldq+JE5g27p291O8kRyLyW0aKh08+OZroA55sy
gIZv4IztFmpKBA0hTrku3eI8dIbG6EnJamYmDpMx92BoylZv4CrIyQR/CoMd07/NyUcLpmcfQjp0
jnEJ5FtN08eCqOQF35XTsi/zFKFq+iEpwcMV294EbZ01CrS8HcmSYJSjvN+E9YL+2osJXLz8SGhT
aT3BE6+yD47Ipxkw+1C1l27WJ+2lFXZrsnMx2hFrUU1DOdy0MQFbXtqmVev10KOCsjVopIetsl4G
OrrI5LPGPhak2x56ia6wqvTiOebiesqd6Ztx9oNY5fWZhHl87yyEh5dxThgiJPEMERavh4XoZfZi
/KLLVTXtmZNZzh0ZRlCbx9XatYlsMS87zqAdXLZjR3ueuicpJ+GD7nZbtOwrfZkpL/YJsxAYxPCZ
D3Ph5h/jRdnXEaGgk6dXOmbJqmMO0kc26DfbPJUM4K4H+lP+1IqMICD4jAslxUmvCVL0mmVWz+My
2JgUkEsUA2UTEbzFsaUHf+HyVteIzV7JIG5VPPsuYQK7IlUyCAkfnTwhZkEnryMXxFyEuzdlmx4S
GgcPxI/frTpqEYBAw1k96NCINOODXUu0tqmzGaXbVoIXrsuPOVOX4hwMvTqE0v7cG1nTPscRL2Rg
BTT+XkPCV6vLOqlmYwcunAvOBLf7OIuRKLSsYs19oivqVGxBy6qMqJwKxicz5UD0miVd+kIYmdAe
rXnIIkL2iL/eh2lK8CwPiAjkxC3jdQRt0EmPsGthSOvK29le6kPS6oTewjgtr6xsnfXABFzSUBYx
bt0nZgjmztAj5zJPVhpBBtHL4A2W/pAKcrmbFqLFHLm4p8DHLjdEPZnIncpBd4O5y1L3ZDV5boGL
WRy8CgXkfc2IFfTvsTnksnaeCTnXScc1qYB0ns7bomvsizDNrLu+XW3ld5kbAYQB1b0Zi0rtqJNe
8TwxxwP0nvTZPqSlRnirWrL7eRuN+0MY9y+jpXPxj2XMcsOIBX/Ml45pc3wVZtFk75eiJyokTJLl
XOYWATq1UjY5o0nsLbYWf1tWM1oogcqWpz4G/V7c/G9/qF82oOdGQ/n3rfSp/brBPH/cTW8/8Odu
WlPsprHybcxB7lfHNdEc/Lmd1gz9D3R7G0wT/R6myg2A9teGWik0D0JJgmwNmx/duGR/NYiU8Qeb
bJR41obx5OfVf9lQvxE5IZqwTMotAyjjJgp6y2AzIht69tLWfiPEk2Wode/WldilK+uqosMQ/HBm
/tLE/AgO3fpkP8qQvn8e3xxBPWwMmlLb9v4HIWHGAGsuYz6vK7NtzhBiOKpFJPajK8p9T6vk4IZM
HVGqt4Apq/yxxZ8Gj4Z0pborl7N+mu9mVWdnBKMZARynjFiqDtHC77/oz0oQdie2pQiHQHiFfwW9
4Xbefvierluta5nmtU/+2HNTTfFZLBvXJ3foPUvIr1cAaZm7fRr1kw2A7OdPMobO0Neubv3RjYF+
z7N1EBh3dmPqVM/27Kp3juzXK8ChIeFku7wpKd8SmhltJKxOVesLhlb+kq6mH2dl4sOZXy6HqWy9
RGrOO9f9Hw7SsjiPJNNCjhXyjfskT8ldz00cPKVkAKvlG02ZrVWAwqQ5ykr79vurt7VW39xm3Fub
g9QytiaCbv58UvuuJfc8oeFmruXWPUiykXptE4JUetk9stm3YmoHQ7uXdk3Gebi21n2TO+qViObc
JfGgpj8ULagUd3k1VTYyeD1LfI4BqUJqJNpD5xrtl3gq9ecmUazjtVid+7SojOb4+4P5p3PHDYIY
0XCoy76Lln64FZHkGASN1Kg+CIa6YAHODjCDVtLTM6Ypg7D+7PPTof8XuK/zxmnDzQ8aFsUV94du
o/mj0P/x5l+V1UvyRnAeanZ3FkYEIZP5KYabhC4vznqjSw7VoMNH7RiXnCyZy8fRqtzzqokGimQg
jumVuTgjrcI1pQIiJLje4EFWQg5xZC27xLa4LA1A6q+yaNQjPV+tOCHQiC/ZTkcdLUIq1ANRTNkZ
Ot9U7trFKD8OrSBtLCbvdT7EDs1hNB1KXZZUhd3OJmzwrJZtdJuipmFgbFtgCUwndjZikYFx0lmq
9G4e1vq67kb9pXEWnNFIN1DrLm7L5DehKXzXE+eNRqYvl5V9WV/l/rjFe1CP981HF2AydUvNkov6
mQj5RhCg4lktM0KS4cJGHYkU1r6YQyk+VgywDQLDovTTEIZ1v4WjqAo9TmIf7Ybp6kq/Md2NEzmH
HQZVdZHMRf5UVT2sbSfRm89h3joPZgu1KoAJ7AZwOtm7Fjb1RTAPah6CaQr1L5NsxJNJeEB+s2Uw
20G8dIzPiCtaNH8qqaCo6teKYMkiYT8QW62u/BHeG85XQxnTrsJrAQyeHGiSc8icurRLWzy0RW0v
dG7JgfVIvDYSX5US/+CyTNDICFp3LjWRzpRPI9FvXkUGTnIcxhqsCclQSbsj5TVdPLezh4dJ1Lw/
4zmmaTP0ifnUTTpi/7EmOs5fOmIo6ciP7XOhG3EHFLDqeMPPbrojSbAK96tt6rGXEBSD/z5u6qu6
dDrOhCgJjrKbacI7hJjf3HeyJ20kJU8LdJVDkuFO1FLFgWYQGc3mjrtoSiZmvE6apgV9TndLGJkq
yX+bevmJvJuVgC231Z7y0kVkxh1OkBP7PzpCLsPSi74YBmChejp/IlnFJJMbQOtA91ufnqZx5TZq
3XR+sWtlE51S9s1NrLqFIT9TZGf1BocEhL1J8+IKSyqBkHqPBztIhzk/xIPV9H48FEB7zDjBxj/0
UXzSK6R1N7Vq7H7b5Ro3ImfLu8vGPiXpFQ1dtBviZLpMpjz7Nq51EyFkGvNPxKhPN0Qpwc2ax1Wi
d0OAcCVyJHH+wi1NKksu8TLMq5iuJ1T/D6uuNcOOBnBN6pQs6IR0SKaKcXLHvWvNE/rn3rY+T+VY
Xjmtk9B5qEvyw2JWMPRB7bBN3lWZvNojei5PNaRc7IiAFTfGVDnMLxyAODsHyVYTxDbpy15H+vRp
IKMT7z5lTblLUoc8cCSV+jdOfJ34fV/ToFqXyfhGxDRhSK0ctX7XD/niBtC/QS8yQrGYwtOwOifQ
1yiZDtF7CuaSEt8v4kQRhjeWPOyxImnYUsgHCNPENxBojFhzvy9ys/EHRjw9rD8y8kgN1KZoV2q5
ghjY18vnVKqJRECtSW6IyMT70A8duWJJBy7bo4qxHoU2kr2eZnlbBmVF2IydN43pJ2PjvlLM8mVR
6Wgfyj5bbkkasPXDWEMH8qe6ONZExdxtTzVW0GVLceYFNT5pZu1++n/snUdz3Up0rf+Lx4arkYHp
wcnMVKCoCUpUQA6NBhrh178Pcj0/kVSRpTe2By7XvdcFHoTu3Xuv9S2GFoROmkDozc3gGQmJhi2y
t82MWupnGPSI6TryAS/kZKJR4RQOCyJFW8W7NxKTEKkEqUNGd0dvsoGsdV5US13SG3RnyieB5m72
Og9ezMia4E1ou8l5TZtPiM4K9HNCuD8Acvdfe4qG5jBq5fZAJPJ4ayaCYw9W3xC3uj9PdpQXzXDv
1TS4oqSvJ3LbdF4jawh8DPzjSIzKKVUyvimczMHU3+Yh+icCgyRzkHWVNtORcbof2/12KhP7wRq7
4GM7x6I/uLM1fIUQLcuT3Y+y2Jmj4XyZ08byNmnBOGvHUkuuTpIO8qonLAl47aKKnymI+Cu+x/Yr
op7mu8cRb9y6qrEGFn4f0Aazfn0x6dGYL9gX0xsRQELfCa8GCcDC7P5Y6EeiRTNa6+tQdAiAUsLl
b/Je2ojKanpbkUmlf2UOQclEiToHdLjnKjsiuGkKfvE4x/qehD7X3MZg73oAPbiFeKkQU+RkhC20
kojynZD9flKGUX5daAMuQCZN2qlTOQ7i3HBM6JGBpWHBZC0fvwSk/8bsIwtRPfRXbdZsH8NLrLNA
4JKYdRnxTxUikbCbLtsCIUNk0vtBAhHmJf0nPgYkD2j6tllraaQ5wUQJUyFY8k9B1XT0eHKjoPcj
ILNL3dDkHMlS9UhYa4BipC2SnU2cL/Vl7o1K7DhHZNg5/RQinwbIv2yUrA3jYNHPuZHFFOPm6jKy
AkOgSYTRuj5Jd7Vs8g22pvKBrQt+kTe67Y6hYpmiF4yXJ6+oFc5RmukfqkHQuZ+qjl2cvmub7Bev
sTm2NwQvs0iWYce/9Yho0lVB2jxNdQ84Uu1npypW3rLByuA/BX5c2OwEI5AdmNcs7mbaoZjl2VqX
jZeS9KHK9SdQPHafpSObFE3fmrKWpfRuo9CY+SgT3RPsp5rli43cjO/JKUEMOszPf1U6rhSp721h
UGguFQ5Oo6wfBX0MWh5lE3w3wyRNLzGEtV+1OSAGAUfp3DsLP2HTkw12SYnVTRBttPndl7746Rm1
vfUFdRTtI3QjiQ4aHxIxR6C9R8/vtkOEmAIgtomzQ6+CMzgY7B/2Mva7sl6ar9Uwg1Qjq5sI3sLu
bsvCsK6Mhsw5Nrzy0feM6TbIjLSO3CzuV7ep6Hehrot9lXdsMsJOSZpLmlPW5NYm9Jt8jBgo6p4o
emP4iXxleXTd1PloNM54YfkyI1zYUl26q/1BPY60aF1kTBVs5JiUpSvHrh11zBd3fBgXEz0oN05c
NZNvzdhig+FBY279RiKfMk+pXGg0NkxbNrnFdhONNHZ2MZme8lK6Pno9gi5b1J612luyIDm+rwtk
7IlGIgHCGWEQ+gTYXF2LCjKC828t22D9byK23vlXPFQVpZFpt2aUa1kt+Fu1+WFp5tgm6XJeHmTj
GTg/J3e+zhuJnpm4bySZA69QyKl0Crv7yRnrBnVo43+UxC4yqZmU54JzSl0SNJWZKIZIddxPWw4P
8bfBsrsfalTFR6QbjApKtHHthhBt9akiPjgneqVzv/DS+h/TdmzP7HO0BYEmTsbWnOgTbykKZbh1
oAX5G1mSP731x4CmlbBwpNEjg6q+I/83cTdhWmbpWZRBc5JKTNlhlQtlG6u0rC+MNNgQvcpoUZQa
S+Gzo1jppZUKu9v4bmE92RYRv+toPgsRmlX5kwwm5W6DbrappAgI4XRcyezCmQV8qq4sw3uCAr3w
6CirSeibuupDH/P/SDBhOn4yFzc/DkLPaBudvHqcGxfkdhCgP67E/NH0+xnkLEKSaVNDf6EIIwYB
4Lch4se41NrZsBGUcmOXhpUcMxrSdyojxBUNAF1edqrUvpF0yE1wYIg00UokrO+BTsZPWY1DAWnx
TLXWEyvAH0chgP3bDY3bDmMjvUkm4CfdJCxJtmEUP5xCUPaRg97ezSaKcZ6Tpc9t185i46NUK1BB
MFxHWp43mpxTRGq7Al1PuK3DdrmlT0lvOFN++wMxLNt1Y1pxFsWZWuZNm2i074nnHb2mVIepCKwd
zbm6iLQ5e8emH0yezDDoWwwO1OjIc/BZN5Nyiq2wkIAa3gj3eLaS0LhzXOZiIF1TLPudXsyfzpDT
gEqNzkd5bnk9hFhJewFTCDOGzBkLJJVIYEAlF8DrlNNn084riR+J/EEOj13n08gXmkh2+L2F/CmD
xN9qh8DXTZsXS70N/Cozdk1lEvPk6QGVZFKTv7pxi3ruVjRDzbvUxc03TTEUb1DCo/MwO2TwkZk1
fHslsZtXpJ0W9t7X08Q64GX43X0xzREBhQhX46VEyWBgk7tzsnh2N34mVxdOMNDpKed+xiSCoQRg
/7zAnkQsuqCeRxhvr5EwgeC/XkcBIwhi2OM/vcTB58ikzCREDQms2DAu6Y55kZlEKddNT5kGYuGs
PT19zINqvAxWzvpmouAnsLYFqqYDG094rXnfYsyW94Mmoy+kd/SgTSE5JvBlEqbYy+lrbDH1sOqA
0PEFyFBHkwXinHJl33GKY6fetYYz3SEqx1XQe4X/cfY8AygVBtYmCpqBqAWTlpOKMC+EXmRQFkB2
y/V078w1C9uSOeYtCkn3Z2/2VPjIhnLUx1X1K0Rg9b1IkwDNr1raR7fOB8pBP0/Sgx1nqwxMNm11
t8aUfhm6OfMjuvqOsQlCUsGirAuh06ZC8eEkjRgKGA5dnJK6mAu5jVW7PKi+c6B/dBM9O5VP9jUJ
YmTuCTtnIS59Qx4XpDzs7rz13kaVvhPvFCWvyfZWwRAOGGhE4bSgdSSjsftsMIHQW569eVN2CKQj
V3d6Ww4qX2C0KvdMWxRbkZWj+EWNH6aXoUoac5s23khRGbAeM65q6o9EsXvIsfqp+C5LM7ya8rq/
RJaEpFbKzluiJm/Lx9Hvpjtk5MZPtoU4h52GheVk62L0wZlpq9k0FK5X6Kh5/cc4H80dZVJo4XIO
4Jly8iSAUfrqMfTrUqEjrrNTb6vpBy4Zez4Eczd4WxUYWbJd2jVrE0tz8uQMtuCBIayNPIojO5pk
ACaQTOMRBlK8cEOlaficlyX2T6foa4R3mgDMPRtiKLb0g41834ducEwdSbYzmuLi28JH7IIHJI+2
NHAyUPbr7NpytPMr72bnp8qs7iJA/aeP1G4c5qYxzD5bjCA+WXXCcoGIL4Z0ndY5Qcr1EkY8uFJF
tazTU9dnmKm83HN+MUluFjBcRGduFppO9ibm3Gsc5jUNdRswm3S2WnXiTLPCxY/VJICzBthaLm2c
fD41SNEdTpKeICwvlxBvGsY75YFNFhE5FheiFdIlyIJd4XfGBSHzPb8wSXOWoUxzcDYIfF+o5trv
q6hXbt0mGa8Lu1i+Tn3fX6psNr4ytzS+llD1GARNjcUGP4e1fU6ktCkQ2ET7yBjbTp6Rqs/JnsNj
+62r+9hfl4LZilpCMMpoaKskuCYPTXyos9yfdzoYW/oOVSd+9FPgINUQePwivBzdB9dA5nBw+9H5
oviKpxMTGOfnnI3LvXQCC0RI6TDq6lTitbx9ptuTTxpDpE4kJ5ANgUvGRcEizD8umuATvukqPGQo
X3AzNANrSspnUODuWIPPR2fWxYmxLhi+uoBH1+k0Pdmd5ZmR46To7Pt6sJ98L6+6jfVbcI241NVb
v+3ysyrqgTDTDvMitPbSp98fTwKrR4/KZu+PdN5QMeT9YShD0jeG3BuqbVcJeU0bGW8C/hQcAJLI
0c+xr7obmdlSRaJo05g+kIeZuJL0aaIazeWPbKbQ3CwUe6u3XAx3mKSZpnpJUXxxSMFuNySWhzaU
m5AmYNysQnYxtIU8oxSklASAyfly4ypE2FSHVTZu+bdBf0POtfuUmZ1mJ+oR+G9FPeQPVtrXIRML
BxYlEGQGnEkyG6SFNESEH0z6fb/GOQ8IK045dfJdV09scRMkHzjZgGZamgG1GNGr1LhGwLvwv3aJ
QFy+dfoGSxLrUuxjkHfiW9mReExzwgrkmV5KfsGBYkZYMnCgjKRyvOUS4+hI0q6mp7ApdKsg6bdh
Rnk/6RBOw8Rvq/fjgJHG1L7adD2RzltpB4ODaUin4w6dpH5i/x36fehb6dVUxIl7qprcXzX0JdoH
G0e8u0uTtY+DUjS5KZt8+vKfblWbBFND35f0Em9bLZd7tID99X/WcTEvXgXUzymRdQJcS/0jkp+k
2r/dq/5L55gXwqaB7ALXsLx1rPJHr9ojwTBexkYyUjAcmgVDfWkYNvDxtnFAFrkTZ2+L2IyYPPg4
x2/w9uV/q7/+n9p5HdvA4wVCSw42omvhr730P67vyGoc4oqsnNDpUeQGYg08zMvu0DmEi2Cti0/I
RvGd0RveZvVk4ZAL53eGHa9nR7jSieYTwnbcEJbS8z+CjF6slYnbRss0WOdMDiRYgUa4Lt2pfkcp
uc4xXv5eKmQ3NOnY29bLLE/0rNqcOL5EizHZ54lpTjQwiDy8fVv/epWQQaHtr0Oq32yxP+6qclNl
Sp9y307MZYd2w/hQN4TJ/+tV1lAGDhVg89cR1Yt3x6GgZM+h0hm6oTjUq6ErgkWrvH9+PIHLczF9
Gw86pNV1dvTHr0HkEdtj2jfRxH90lOsPaRKHPmEPKfjtn/SXWRuFC0FedMncNWTq+aXmIqb1AcIC
p6CXnJeFHHAjKYlyIOL6RLRWuBv87r0wNabGL9+JFd4kyDNiQIwi8/lF7WpMW5MdgWY3J7lBU6Wj
UfcOnVs/yRjXq/Ip2HACl+8Mjl5oM39/fdxUJkYAbHmML79+5Llrb5Gvz4bfZMJoHktU+F3bn0Dj
PJitIJ19suiVeWiTurYbLhqGNBAQlwDLjgFr9O3b/5IU8XuQFSAW5it0/cD6TSr841GDQGR803Er
/KRSnOLhOE3JVJGnNcUogJafgx71JfFECjAzLFM0nhDsnK4EI6OmqEg5znmo5C9E1cknIZf43otL
Ggl27b2zcr5eNFbwgbVmk6yf8u97++efSvnsizSkC8Ph5cJoYv9klbnYEZws37ktrz9n2AauzfMh
zseFdvD8BQnNcgpURbnOtoj1YO050FB8F3y5vtzP1iaEDai3bdBKyHWtl1EYZFQYVtlxGdTB0y5v
aROztQZPk7YRBDVZx4ExJtE9dZedS2zGYWix4fZW7L3DSHr1FQa0wKAXMfJ2WGftFx9E4nudMbgV
AFWNBA3BKd9jXbsX5dS1W5VhbLGT0Dy9/e69+gq5KOae0OZ/yNVxX+iU0chrmWFMier1JIv/s9vE
EpI3fgCYuZaXAEzoQRATSP3O4/09nn1x40G2IV0A6YU8KHjxewGw2C7m5jZKATqhM4pD3CNQ6WOj
si47TN3RSCbgde511sWgG0r43Gc4iif1X5c/7gHvmEA/wdr32xr150prDrHRFxy7IlTTKjJwIVb5
On7Euh8l9C7Oiwi6d6blr++7EyBAR6jOoouk5sXm63HstrEYkuqFtu8wo9KMkCu65zpPQnDYjeKA
TaZPqpP6nSf+l/vuOji+cFnxu03W3+ffVR8bDCJTgBKN59PzYuG7oJPDwbtOss9T3xXbuSjrTW8U
KWFWXbeDx1FtmWkn7+zXr9YSNjgLhT51IFyw8GVVMOVBUUFCAF5NgDOy8HHiVE29no9BtXn7NX+1
lnApIGMEuzksscSKPv/N5SihE7hU/sjziiPCuHjn2mJ+Z2d5fRXeIj4nRP+wKihBnl9lNtPUGbAz
UdgKTMhZld1DjvjnwoAV2DRZq0IL9wnJos+v0pvjFCQoAqO25RSpcf4eUgfLv9DoAd6+ba+XJJQc
7EqEDZKAg4zr+aXiXOp0sLmU0aVi2I2tY+z7LPCQaXroGZeBjlmZqH+Mb8CiSAlHteiYlstaiBfj
WemTyc5QNbCSSPlGsZ9dw76Yyri+1OY4X6reElAFSdz0+vdWw788QC5M5ehbqNqsl/FiZjmKOEDz
DsNxmj6W4YS41hbFO9/+364Cw5D6McC6wo98/vNcIIHI0AEzOJUVXNWN/2XKjfbu7Uf314uQ/cGv
QLhlgRx6dg/1QNUohpJGnV04x9GU5a3Gp/bOC2K+/obR96FdWrFHGKFeVnGDPXW6quOaRzU41/YI
oVRTPl/SSjI2avUMmmEn9h6wrrtBWHm0qAFWmuUCo0vzvD5WrpVdBGoyPjWuDr69fRNeovh+v0kh
mc6W79sQQnGpPrsLlp4Ig6DnF7WV+0tkCeyVVt5749Jc2CENh1LNTbS4wFo2/uhjwwicemf6EM68
ZE6BYUwMB818fHj771ov+3zr86hX2ABQS1F+iBe7bhcOM2YYgs+q1oTuAWxoq7SZbMPKK86L1D+T
sq725hz+ePu6f3laZPWuZS+r23qoeH47aLTh9DZ5KQqk6syCAlokMZPFUVTvrVKvz7i8EfCxUPC5
wnFQiDy/FjNMbSwyQ0dUVIiH2lJsq3K2d1WJTAprpADLloXXjaoBooVLtSnDxXinWn0tsOOPoMjA
qIeUkEP3iwWsxIg40IOpI+2QvoEK09qVFB4bXygytnjsJ3OewrO7xNW3MHf6T4UFpdD3KuKTk7b9
BcdI7bCfWrdVV6KmsCrpfUhnpjRAKKCHOOnSCGY1cXycsNKTzyDFe2LUv7wsLtpXF68b+Uj2y4dW
UY+NcTvUPLQEb3+SBfcx3aGd27v1PZZM48FEQnBlhGiT3n5d1kf04jVd489+n5F4Y15WCikujlYw
MIgq0xmeRvCzB4EI9p4SQtzLOXzvs/jLmuWtlRilCRpCytLnr0yNqgj6j1WBxZMm+evecDPXQB/f
/lV/+Qh87idEVZc4c/PlmsDukuVmiNioTqX8IGpbslol2U1QtOa/9j2oAnwKgnULxTvlvnj93MRI
Em/qyCuwYWWn07KPfTN7J8zv9V1D8iSon6Gz0SZwXqz0DISSYljJK3gg8gP+cjhbiBPf+ZRevwvU
AEhx6XjwWVN+PH82oZUgwjKgnSTllD3UHR1I3YXjsUaGe93UNPv/9SlxPWCuLBwAYwlYeX49xygE
1SPXc6waj5zD6JzhcbxPsaD88wvBpcjIYv+yfF6/Fz8N42VZygnOtz8MHe4q6p2lCKaTmzEKfPtX
/eVZrSUvcvn10EXx/fxXhQUiDL+s0GqWWbN3K885pBpG19tX+euzAubCu0fR5ngvflBgpqKYRn5Q
jCaGx+R2FzVzi6ifHBQlXqHfKWhef1HcuT+u92Jb8ScpsqCT/KpuWD7INToBtXi+TzFpvfPT/nYp
m72LjdN2IU+8WCLITQOLh6WfxBfQAESeATPvy+4Cjp3zzkHpb5di4yKjknKegeJ6l/9odSQWoQem
Zg4MJNU56Z6YLnuqzOtG9Mb27Qf2O9H1+UqLxp0eGLF0TEIcsRbif1yrcmvETj0yuBpM5ZP0Gs7d
kP9uW4CM+b5piAUbKmdge8JRWahu3q/NqduhjekPIhH4XsuYjFv040zze1B0mCXMd77I1+/u+jfy
TpmorgEs28//RtFTBrb4cVDfFe12gm+1T1Zf1tu34vVdx8uNoQFUCTUyMc7Pr8KcmU6Q9svIQjl4
SOOqPEnpLTD9XPnOpV6fbjCzWJSvbK1rj/XFu9Rkg1fiLihRFC1YNxEB+J+nAMGMj39xxFq5oCTS
wfzvRSkkFgYzcDwdDuAv8Z1ZIBNafi7z5RZeCME9CSBY3+yP2owvuPHNPc9enXnTl2tLO/piLvzm
0HpxvGXYKhimNHXzo0xDZjz/evPpqHiUTIImOgPRF3ckCfupFT0Suc4Khg+GSJqrQdAcShPjvb7b
65sPR5U9CysJ6y6H5efPGfKooOtMxnJphOFXyyqCjUZiNW0h7RkguzqmwXP63szj9TscroU3GxiL
o2D28fyqeYuqQLa0PRrpqE/BaM/3QbfAlH77Pq5//PPPmULNNlk9yJWxzJc+ktYFKBcUEw01poNn
EFHorgeGdMiig2kVWCN60WMwngyGipuwRNH19h/wl9/JuZ2qd8185DC7/vs/1pNCLWYIHYoUBBa3
XQiTg/jHKfnw9lVef6vghOhYU0e5NoTj9d//cRXWRyTTiqwFGdv6vp/1HV3W6otbss28faW//R4g
G4GJJ4cN+iUWGigl/GRDo04UYbyPQWE++SJsP759lb+cZulC0QylF0jlZvkvXo+laTHblAOs9qAg
uM9RXgeSNZi2/hzn2wxD5M4D4bp1rB5xRDkPu8kbv5tFH+9pk4IMCmKU7vncRyY96/+Pl4rXaj1M
BTCSghd/XGGOjNURnERyku6lQuQb1QVD+EVNyEH4pDlWe3G9b71SRm5IXtPbd+fVM+C+8NawJONZ
4km8WBxYGbt4cIGQwastyGsOiytfxdU7v/L1kZ1amdqIjsLaFabYfP5SFWS8KzbjNBII72aaPGlK
lmKMrLwuGUR7RREcwzxA12miqN5V6fLNMVN9KBCP7wxgoXCWSv9TimTgv2/A/0JY/sNcR1JvWEf7
b+X8p3H093//385RM/gvGj9rBMvvMB52tf9rHPWwjXL+Z3UXIUl4WNz+xzfq+P9FBQGrlqMlxzDO
Rv/jGwVUxvSDYpyhD1MJiqJ/8Y0+32UYauLh9Jiz880QR/DqZWpQpjG+DKxNmvXjRe6Lbx5J12jU
LfsIelRFqWum74TPMj16vjDCJmZ3wUTo4OxjpPNqoGc5VdE5Zi9AS/Vq+dSOQV6fIIm1/jaM8xC3
vVa5d9nEc9uC5kUqfbOMMQaVwnFqeZHXhtudmSyTzmTrLrB3sfKhdWlASMsJMDTxCdzbH2aCX2yb
F1CyQdtTD+zz0p/FY1A2wj62YSfbs1AZIFjXhqW886WeCMsqYvuiLQCubfLWah+gN88/WFttRhAK
3WDCGgv22Vf6iy6AEO5BPS6klyKO7W7zWbQfvDwvqEXGdvHOZuhBhnEV0+pTuYTOF9cYluRgBB6b
d84xZMVBUenZO8UEFHhBnpnWRkIbW3dH07CJDJ2LMY+mYs7mLYKlzL9ItfY6NFd+CeXE6jpnPPVx
NVX3KoRfsm0SHR4qcxigHprmDQCUgOWCWfNjVYkbQ04pjpklGXH1q3qfdp5GImaP/peqrhQR7o1y
GkixBNnuy7KZjA/KtulM9aM9AIVZYoGtzcun/GBixnwczdp7mJgaQy3s0Pi5bdU+QsnubkQdjE+D
wuu0AcMcxNs4W/ihxBSCKjP92aqeRKOqcQebhx9dQuTESWBYJkcxhlzmURTAGJFEpuF2MHDCbzIp
UDgvM1jgKLbsD5r5t7u3Gc61UewlPYBvp98tw1jaEmwGhq7bbJ61/qCqgGvGXiUfxarn9uRM18tW
oLo3yeQv5xy12nWhIOOeg6bKPvpOY5KElqixxtEW59/FaszfTJl0UdMbpeUdJptChan34qD/nivs
iyB+hkqEG5lYbXzX5YYefwQ24ZQ2GlOZE9fhJItozzNermbfO4rTwiCzXN1Womkfhc75P5Hc8Oy1
QwXGMAEi8erFyJrmhkvPMieCL66LneGHcXdbKNMubvGw9MUhnldoHtDJOs0PfW/zfpluJdTdxLyA
zKdmbmogfaNl2eMtCLM6/1QhFS8vXV573kIgwPzXGB4UMkc8X7//YbCYmT5OoUUqWwrsMj8gc/R9
LL9F4OGOKcFZ0CA1xxjA9DYDtjKcmAf7ROfQ3Jm3c1J5at/iEzUeOply15ZU8zbbGbJWjSzQ3hly
ZKo6Q8uhrrAV/5LOYnBXtzVDxkErqR5nd3IQzHv0gflSGhwSgd9POxSATNpr7fD/bwxdLw6NP5nF
J112fCqiRUgTOUNT5p/9Hgvq7eg5bfURdUqldl2VsW70KuCFhA+VZSDbcvWRs6KRneSc56i5Zs5G
39nwcxRp06DEofZl/bNXRvYLMRkWU4sggMe0xg4INw4Nsmua56Iwu72RLMFnO3eKcD+6yvmYyMy/
bgYMRnIujykoOVoC2HIsaL2yI7hCz7DnTP+A1PxUWoh96wQHwMb0yK1N3E+ArfTRTXhWPahfXL0J
ZOPBvw2TBq+oKwyOvzhNNx6+xQu7MOPPGpF1tyssI/PvPKv+WNvVL9nEq0oxm9yDACp1GhZdhxsA
4tz+zL5OWY1x/4TO+KE2WQnLzGp+WFVsbqDrendlA4tqyrq9n7gPmhiSTV2nznZYzM9t0PyseNBX
vuxxBDrm0ZhGRVB2G5/8eniq++oGXSQspn5MtyI2PpB/AKFQ+TPxzzwZ2PQMVFHjdfjrpDF9GgmY
b3sBtz/N0ijIRv9Kq7jnfdCHoYs3xpyZO7wlcF6G5hpUMisrFXg7rXaR6zBPPweVvcscjINlYvUk
lAbQYfOs/WICU4qK4nPtzBcBzvNImMmZ9JYDzGp57j2Ccb3COc0hqXZdfLmQxEIfhc3AHpYL/Kxw
Nc2lOjgxda60+wu7L1nAhvye3QuzQ8PnmjjV2WpZQvMF2Illuw+LP38E5xFsBpHIX74ajkCQh03W
LJdxrL+2C4fIrsb4h9Wwp0yFumQWwFDCsOuI+LEPUJ82SxisitJtYtk/GEeeDLOkvWiR/6Cq+TEu
wCdGK0G8XtXQG1hce/D2l1aeAFCjSeJyiupCJjnL1MFAi4NKOts5y9MiGpd02AttB3dShIa7AZV7
5STeOSnq8HqI3TvR6jFKsXdt4nB40Nq/Ezl0JYiWl8iZjzqoYQ6vptQsZqmewgpHd35I2jnf2YU1
n0x3/sLSOUbCLfagJeV05yo2JQNkwclow6dcq2kkuCvL8XqDSAFwxlq44Tsa78JgIsCadWbnjuUd
yGMD+HkvJKJL1etoAvrzbeyX3w4waE1bQiPKXba40NoZ0ModBf940GbtHsfayz/NIoYzhB8YCa/Z
jRm+di/5ApgQTxokmQEOzJC129QainMXTy1WT9/8Fsoq+RoabetFnt+FOBfn9pJVYr7pcHVsEXQG
X/ygNs/OUtTfUtw/5r5KscIMcIj63YzDbJi6hMgRFxK0V8TYPHK7zXeDtIKPqh0MVOw5mi88II6x
U2PYEI8hsys4ksivsNbCdJy0eoSsbx47kfpfaX7JXdMA+SyoFNkSCq0hHs3ezWCG34Qry12QGA4p
uVlTIqE1k8Z7couwNy9DBFUZGY1JwqyYwgAzTKBbeih62Iz94EXJYqQ30kymX+SZWCQ3NMhtmtnI
HtyghShpIftEmdYU2PZMF4tiEUsr2zmx7cEf82IofRYmLx445duDyMv+Gmo8EQKQjUWwr0Uh7hJU
/uPWEDU/2hpjY5vkyriultSjvKIFcBg0Xgylu/QGKLM6xOBsn0Khi+MiRgHGqfCxcidABVTfb0uU
5mXkTSRMQO+acGRluIyk8CTVROjeYeRW0MGHxd56yoAFZVohJAh86RLhtmr3LqS0D1LOy9Hin05R
wJnqJLLJ2ramKtjhk0R/Z5pHIJzKzS+yNe2S1a8sl6h2plRy/hrSI84jdOQDSR1FNfTWPtFGiFxZ
ZuKzP4YHGbrQggizOMYOmRUCyjSejzXBqVGxG8H2d67MXPrnxKqaD8HkP2TkcmwV489yI7Q6Quys
rzNm5wBtvQMR4+bBTZjbbTsbxBO6XQuudYfEIsa+u0hI8Jhb7LsM5MXRYa089tLKT5ndlMxafJeV
D89Oy9Z34UsDZuFgY4ayS33qgfQSRlB4d5q6+g4158imJIn8dN1fE1axE9051lsZkKgAhAP/dl4R
vED8dmJe5cTWnD01LNeplZXV1ghxhO2SuKq+y0CpapcrTfI6BsXrZQr3MMJiEObgoaJ0GRSftt0X
/n1vdAsaIy+PD6ZBZzdocuOJuJz0i+hUx+GEDuGJCR3xjr6G/8GQItiEBvODpfOaC9ICRDTBQfjJ
9qng78EUAGc8dec55QDB/JmI03F0NqjixzuWHmAD7DfuIRUtlNsg7YbjggP/wKR2CJgaZd22t2lJ
FsjNzjEWzH1Ow/lTb9uGhrJqzMdciRx0X97vAe3ZjyGHmuan08TII63eC4cLsg36m0KF4+dW0CDb
t5VHE6V0DMCAxJP0HwItgysb/hqlS6nvOT1CTFgMfzwIDGRRGkxJgyFnYJmenQWkRynU9HEUJs7w
YAjSX5DLeaXzara+JgggItUh2Y/EHGIQdLp23GNmhQGhRxEe2joBNe9NEJDxTRY4QvX81I5Wm+/B
tIHg7TxruvFGI7DPBViI7uj1LtL8CYqvf4GnnQgDslQwiICgPHS688+paVcfbbSE0eqiPg+FPZ1r
htokIQT5jobu91b2YNGX3tSXbhMaRsSl5B02ovGc0+jfhJ0N7gFG4aYQawJemYzmfnEUaUi2XiM4
DOzLGyub8xmklk6cnaaySW5SHj8pFu2aZUI+BwcZi7AJGzV5drAG39rGvJlH23e/KazQ95nXl8V+
HDErbCm7YDL0LSG/cW2celbqyyEd0gjd7WdgktkFq7p5EVSLe62zjpCIdTQVQlPZoyQhLYZV/MYd
yWCzgsxgz0+yT3B468iXS7proAteaY7TW5XbzvcAdMkDczZ1CSVN3xmxQCeNcyS3S3kSs11cungA
PnWTVPulJVEDkoE6GE6NNdyyumTPGtRusYJIcPoCYw3+wPGq6C226JkU+F2TZRT1C2/zAFG6duR0
v2iARG4tKDEyEhG6LfJpNVyQ3gBbeZZ6a8P8wdHBZn+YLCI8Ra3t/lKksbFfOxvnoPb6IuKTMY6o
85s9A1uE+Uyi0CfOGcVgizkA/NDQuJ89FThRXHPGzhO+2sHtLTbxRa0nSDJj4pIfXPRmchtPnrev
aHddlbL2PxMKufzKgVXDAhRiuYGUf8NhkewHyV+7C0vtRAK3FQZBSXzC1BtDePF/uDuz3ciRLNv+
ykU/NxOcB6C7H3weJJdck4fihZBCCs6kkcbByK/vRUVedISyK/Lm60UVElVKyQdOduycvdcOU8pC
zW0r/ej7ZcqC49ucLfSYTdJMd22TOivQx26wzQctu3W9qg9gZkcZv9oKHmCRE4CP9ghqOXT5UKll
4ymQMTVZc0OYJ291NY1rYgvEZowTMoSHgjygDXQHq8d5as4XJFvK4+ANRDMKtpFXGqzx/TiH1tRu
3i/Rw7Y380zh1R07B7boOCGswWu00DtJKlbS2eNaH1MT9AabCbBuDXbXNUEL2UqZVnSxoqx+dvKI
RJ/Gtu4Mq6vXzhiFe1B4yaFEkM0FKfPioRukESzdUtkjI9oq+O7wKHrQde+9iBSrbg98dhmbkqg/
znzgQFQKzcsY+Q1u4lRY3xqmWAAMWeAoA3L2miqmS89sTxyJoslA7MPKQewGuTbL/Whd10A2tCRN
cOvIttrwzgS/JGRMmS0ef7vpMOo7nbywuBV7OZCx0k2q3QHgIGU1DagB97BLkocC1C6sIbKRe9FO
HHP/6HEyDmHaZJvaGoEPMpjt6G/yZGd50LP0LcflBoa0S6xvY2dlL6RwFJzO0XtN2lEdhCPEFiZ4
tdcbMhPXHoImAwNgloyswNFwbpvQQ1YD4RN0SW8495M3mP1OmG15aXtO9RI+vHUF8pcAQvbLCds8
SqhjNtZ6Tmp2i6Wvy5Jsa9aAOoC8Zsk5Ndn0rMPMdL/mBhTFJV0Z2I6EWYA/WoxpC5HVzCZjk7fS
ex2EP9RXmTNMGDjHSVmANeLyJS/H+kXXCBbBdgWGVFVa0HDzUI0udIEl+HqwSZxb9hkQimNG8g4m
fz++xC5iB4r3TJ92DXXmd0oykuUq9DkV/B8tuTalHnUry+HGUlZhPNN/0qNF6wwR4chWeKkL74FV
mxmaPsjqjQQ3gnxEGdSAEbNRvmSMBw5DXM4y6I8OlpP3/O9CF+U3VoM+3g+a5p1JRegFxjO3eUyy
DkW+GVtg/muaKkS81xP24kT0B82fasio+vCQtNgmE/gfVI2BEV864ROPlxuFsURJEb1gAKV14AAO
Z2cU9hrdBAb4Vr7vLL+8kBhSOJt4Muifaa3H3j8bmeYgVJNkCQStRTSTSsDVrGoe5TQiYjQB0GKM
5Kuyc5aVpqtmQTPxAaz6RWxCbmgcQxxIFGjx/A1x822G3dw0Tk+BYWS5eIb2Ex5LKcKBDUOaiWzN
Xo0XEej1ILJEtd4T7+3Z1PO4Mde2LOxH35DTkvWIX+NOtLh4A0KFwVQUaTGvU/w8/egsMXAVz+hj
rT2K/kME+Rb8Uuqa+T4JHX12pA0Na/Ts/Ox0opLoLEy7XJrELSxp/onqpohSDgbSvEkfcWW6U3HM
g37wiDEbBxpLlie0aQNtZEZcKFBdAIYCGjBjoMRzaTscKwFST2HNDfmnkRZmcaQrrVePFsxR02eT
a+WPWH05/eSx+O2ujTvWHi3NRz6gGmoru5bM4OrXokR9uC7CeT71o1lDh4qDZBLUndK4gChyFada
4qzK2gurdVBYQ7rTB01XS9fpUnXGfSOeid3hBVBGcph+dG8sQZV81DTATJsBXnO2dkXEl3Mtxe8E
1QyYkU5kQF11ppqm1oAxmvSurOErtdLi9VvOE71VIcrqBv4L559WmlEc66Yu5DNTZ34SQTGpHnWT
cIgzD8ko3UqEaCjK7IaLMmZ7TmDBqGww2KMPZPhk8OgprnrCDS+U+7J9Kl0VNo8GoH6xgUJH7rre
RyFWCQTwhPL5glcrmEni7hkqJz8x5OZToQnv3D2NPo1Me2xNSxZyWZ7SRvJE6fkM6uiruAroXFk0
5lCMheCpNYIX0KVXfEWVI66FE9sNmKtFE22TzsFQKe3iSnPHdtE0yn5KlG+yNyWhvXCMDab/qXiw
w35wF/+umzEBf7TxF1UbQiEt9TEkmJB+pbiBlmFUe7+SzvNPo5PbH1Pgn9mSv4pzEDKRfm37GGsZ
/ONVs+cx209D03SIzEBPLK5a06pvSkUsNrSc3mUurHtNsrGMrmj/Zqhm/uVN+dt5tO9g22Hu8lnY
TAmNYJqSCbatJp7pz/X6MuRqeG/Y1K3MbnIO9ihrwoR6DZ503kHF2Yy0Vhb4nutzPhTYI4Jed9YE
YBJrqPRiM1q187UG6QGpKB7YENeTYIkfCceCMQx95tEGF3BPrnW8CYzaOGDIM6Blumnzd/L+XyWS
HFPuTB8zmc9UlODmz8d00kxhsHzMT4IoPpZG3O6jOEMFYznqthns4drykOWnVVQ//MOzSWKlRTo7
OlPMnAybfj2bNbdan4DgW/SpSTmZ5e6evnD8HjuCbUPAjOnvJGSGxUv+j7hg/rKUqiTTYhxxLUOf
Sa0/X0BNmUjkfjSPmiIPT5Pdk//haMFBAasRENID/woehnejOb04lH4TLOjQ4zTRO1B0G62t8LzF
sYUT+PeH4tPQi8+FKWxW6jHyY6T22dRa1iATahb0RY5F59YvCnWbxg1FYqOn1Aa/f7Nfh9HzQcAl
pWOWgz+LnM7/dBfBZ3KrShqwrQLk51jQhQVZTf1DERjzSUQACAEMuqA6gj1/Vnr8dLcC0E5T7qmK
m1PST4czlcCQqeK+W9LAYG34/df6fCHzdvhhEHUxA6XTH8zzzJ/erhyNpOR5VC3Ex8JDmgnThXGk
9bP1w4yHPoL1ufXEwkDreKLGWv3+A2Cv+HR5Ed2ONolkW4ehKVq0+d//9BGSwUxUxuRnQVVfd5eY
yDdtndp26zJj1KIbag67X2syEswDYpk9I58kCMchEIk2ntcABaMJTJ+kZWx4klFMWGRYer5Yg1xx
CVb00yRdhq1lY4BQxBijsOD5sSQKM2FnMZnTTlnpAKdRixHnhzyiocjpCBx2IhIY9J2u5dn/Y/Di
9C0LLZOCuQYlhrK6MdsCNmxJdZsuC03Jrz7kquSIBz0xT4waXLHSQHWN+Mpbvb0F4c5JDCR0/0d2
FCyozGaY/9WpYtFte50XJiKJIy+7EE2+0mcyZTCQ9UgaKs59LIKhc6wxnJ6jYOSnAJ8cKDGD5XUL
myeesR10Z16JU7BxS7Mv+PDkkCfbllxbXsq3opdIKEHUZ2r4h6KRtH/t1uuu8EcF3+FasVRyjBNq
gJA5wqFrUYJdygC+0qKJ4/hpatrpTPZFy2Jq2nwE0qGZO5n02/OrpBEs6LnXU4S0IAunXeyMY/eO
SIcqugriTruHMR8SEVDh3NhKjCO0JISVGqsK2kWxqSyf17ES+kdrc6rLcWEHlFTLsSHGeZUhWJcb
ujNQm9QMdYAtyguHMtLafVsoFuhiRHG9/VGPODVpiQdV2Rq5E1ZLA1WWSuk7XE16cVTeUJDKlNQ0
rbtgFPW6/3iFLrF5k44JTLqq5FBDw4iSJNgxvfs4CB5f2mPQ3XDRwMe4mqjx0xmUEstb4FfiGdts
y3RGqJD+8hBsQC16F9NquGpSOLCHURvqU9i2ZbEOBUJPEWr+C/q0awmeBRFKmY4nw7XZNuYyHbXD
jyoN0CQmJVhc9kKryWO26Wd+N6rMPI9RZsASQXZIYjPRHvmBbVP5d8veJ3UDgm8eFZRQCGXQLbuf
jUQBWhhhGaALExgqhLkyNTzzHXlO+TYS/aVRxyfILJyC3z8kPj98DUTFLLMe749g+i82KXNgfxj6
AxPtPOD5HmGgjVcVu9vb37/P/HD9eaVDO0AbC6+b43sG7p1PT0O6qTbsUJITbEvznuLAKN5JNW3I
Mk0DZ2YXeWxc8wlt/DGcjOoLgI3w++8/wl8O8ZyYh5LatWfdIFK+X5+GUzCaWllA5gOzpW6rkTKe
BpN3RqaL7MFyxrciGjkGv3/Xz+XaRxYehSK+AY61//mLM2mLsXTR9yltPz1aBvsbnlrzQDsvm2d8
M/2f2qZ/SVP+vHgbfE8UEtjRZrcUQrtfvyfpq6kqSL9eTHES3KgxHMQqUtY74Ts8Sn7/7T5fPmhf
WWOMD3HXTNv+VDOVyFIQmqb1IgrYioD5hUN4BiY8la+/f6P/7eSRDgVJwkBhgtT01y8VdxFhKrY3
QY6tslfHCZN6Ycc5Pwh6ch68xldvPyQbv39f7vxPV66pz95MD4GvRW2Kf/nXd2bRK10Zgkej4ZTf
6LqUh9HWm2qRQTASa3iT7lviZeq7Ay/1zcHPj+A59eWLjK2kXWv+WL+ZVdqYa9QozpF0Eeb1Igzy
s1f01uMcqncVKHqakNL69Clg2vxSJKbezlnhPttsenostf1I+5LA12FlRn3/kif+LMpJAnWAfO9U
K3MIxhfL6fHug9yr0yuezgyW0J+/Dph86u1kmGqP+qL0b5VB0iITxCZKvlSBX7QQgO0aEd/C1bzC
2nof++uOwkADlR+y49d7CND7lk5Y9x6YLY8hGfoTqXbVZHsM0cpe2yGp4akd2ykpGU2H95pZ9Nwn
CBrBz8uP5pJmsa+4Rs06+bd2P/IKUS6S8qS3VXgH89FgbDsNrV4cOjdM/bX0W4E+CGgie14ThACh
9HFlsnAG022EPwbhiG8jR5kIIIVv1PfXdY8ReZNMNg+ycki1G4kA4F59NILiiBBayFXTW9qWc4ct
CfQb6RQtXwQhDp3mkSIBSaLaOtkM6LVKlDtG2X/Pc8sp0Z30EQv/6OvgG8hL0K+kk9KndjIoq5D6
OntXiXKkr6k54SWJiUkkJaMLdmqKrC9SJMOT41NZrHzNdcRBqyznWDagkEg0T/2EhBxfbhsiRxKo
BIa9Yzztu8ukClkCRzxt9tJXQ98cZTYhPxODc/yxJjh0B8n3YDCZXf1oCqU2WTjPIh7mUxX41AQi
SqjHfvw+8x8/OuoJguArEG2+fUUcYPZFORXkT99VYgcZMSCGK5fas8ZU5sFGSEP3iDDJ6SvCl4yd
mUYOSS+0ml45ZS683MDZDDjJ2g1uW8Sk+tR14TU43jDfNEUr6zUyj6KAGS1HvMYKz+HKQcKjETru
cDH/ELhMYNdN5BptJLZuQXoS8D2WTpreItbJBrf7grnbfHJhhc7+KLepwMCPSm0/7vx/JBF9qAr+
+x+/BMj+13/8kjz7L/Npf/kj+V8fLwIOf/XSvvzyf9bEHbbjuXtvxrt3CRXs4w3+/M3/13/5f94/
XuVhFO//+W/fqg4kPK8Gobn8Res5b+T+tTb09N7G782cLCL/8lc/FKLeH8ghkd27OmZCdBs6r/cj
WsT6g5MwU2d4XOLDCxxWpf+bLGL9QYIenXvUwM6foJG5RxH/5785+h+eg6yenbdvAMr4ZwrRD9ny
T0UGVhYbm/C8Y8VWz0Dn0w7PYG6jxoxdshS19jBKB+Zy2+qwFGFlypWXtS6DOlu2a8kDcJvaelqg
TmvUwhnQppi66tYIG0zGrWHwDDCwvNQKIPLSQfBDG72MM5cWWxA+2Bb2skDooLFHb9z8dNT/l7bS
p1pp/hoOB4O6lT4YqtNP6nCdHIOa+DV/4aeTtRFWzwNVp1m4sKI2XDE8qe8qhhe7Ad32Xqdm+pvd
vzW/wafjiFVKp8c0q171zy660a7ZDg+jz0M+T6+aVM+u2yFhCNTWbQr+3WJ7KKM+PMBI03Zel40r
bCX3gNblvhQg7CYQQ1bA7s+O5Q2o/vrGDJTcDk3NHNeXzd6COWevMQyjJCmF9hiAGySq1g2e005O
9rXdGIg2Ri+bNg7L1+HHoS6m/m++6qd0GG8+1hhI6T0g8kWs/rkDU0ae3nsZcXRdkom7TKbBSSqd
Hco0icDFojip0wDCmkRvJs/kzgrVFssM8cgyJ+DxQqM6f/GakMG4riwSsRbkNOQ0Yp3OITI4Tbni
fn91sIX/y+nBoo+LjVoaW8hfiq4BU1UOO9MCCF/nJyYJ7wy9pjXyGXtN6nd/LKohPLSBujeVPe28
YtAXbdQ6ryO47ZveUmW+wnZUAPcl/yVsvFycMER0RxtjwiNVo/8tkmJs1xUK3pHNIWlzpJrwJE6D
4YD8rttYbqnfEm6xScOSlFsSLMmlat1VKaS1xQpUv2bgR64BRjWXzLTG75UVaHe1UeQHj6DjDdkU
5kmAGV3a7B/XMFkzeK2ZPAolvRtUUv6aBbm8BycYvFXh9IiGc3oCUVheKlbVJ80je75DULpwo7w+
JpEMZgnSeMtMKh+pkypUXiRIH4opdU9iFPK6msrypmH+xZimty5WY4ZXjjERVhZkd14/STaNyZCt
ICyKTdbkwz1SiVlKqoX7GlZ6uZh4sYXXj8O152lXGJJpTZISd1KpvOnzYKMaZwIDFy2IZns2BRJS
Esz8dpUqTUWLUkPbZ+eBfjaScSCfsOzR5SonWhXKT6+jOBIrtydsICRCdDe4JMMvZtXSAjPzhUSi
YNOTVXRbe5JGhd4dgHwZDD2L6m9K+g8r+M93P9szMC60rWwbR5H9Ob+bhIBEEZMYLaXfDw2KCxEs
0Vn39dYUovnewdPaja2hrTQmIzcDudvXo+tdWs3UIDhmPb1bVWs46g3q2ZVrRWXOgCPZ9fPdb3pg
scbAM67+5q6YdzWfPjVbaHzZ7hwwBYjm1zK99HtQIBUykEJo+orZh09rZ8Lmj5pkRxbkI1TH/t1g
WrDNkVWu9WiUqyBPwufff5BPGxWdo8enoFPCNszF8zxvJ37quSmSuuMJiOKyV339wDA3WqUQyldx
Nxobs6kppWhw/905++u7slgQ8QmDDRs8u75f31U33MjUuoF4EvQbPQkmQ/3F9proG1NhUgOAIJTD
1oGe/5gxa9+yESmQiSkKtOe+Rs8L6N9+rjsprzQqzgWtCP/o1jgMaJr9naGNbsbnczUD6ljeXOYX
AeOMT7vGhqjTMtEad5Egqlo6nXfDh3+NR2FZi4zN8jaI/ZXRIGpmgkNp2fbusY9N0klVjhJTysRY
aqX5ImzE/w6qsxPCTW8NXYrOlZMbK8I4mtfS0naJViWHvodCnDvlxWIaviSXz1hSHIf3NAuKvVsX
+tbL7UcaooOxmvxw3OJ9JqkxaIN7UMTBqhoitgrGAEs3ppl3ovo3BkwUVKUGIvxtQJtKxSbSDrug
nTX6YIPrvrtI0+pBx8fBrUP4H3uiUKfDQhrqhsj0+GsSeOOhcn1/m7I9xFMRhZssypppidzT2dDG
cu9hmug7rY7DLSYP9hlAnNYBXoWFrGP7mV4rDNEp58WnlOBdhu9TTkIBKX82RowrJj+2tvRceWgG
s7l1nFqeiQft3+woQaZUTNlJJwoNs4PdT4ci7hSyAWFC1640jHKqtq5jxzxXMh22wrTEFzesq2UE
HPTkkHZzq6WWeYjCEvg7xd9epbCYVIVvGRwug/SsiA/Y7qZDk7v9trCC6KYQ/cyX1SNRLMKh0vMF
WcDVDpea/Spr11i3kTuRE98hlXRSq682nSWSbSks9t++BeXU1uROSX9ck6uZhAQ5NuIFtahA7dYu
fX1K90WUdKcxGVxyVUN1Rbdw77sJKrfQ+WLqGGasOn4iaVlboCthd9Qn10SYdIu6MOfeUClPueZU
V/Yk223mTMFrwWqzhWiBCLeHGpdD9BMAc3uCpybModet3zxOYx5ey6r1b/werHGflfm1R6TBMmTC
upWefstG52uMGO9uJEOBOTye4IXoe9g5de6usW00XPLmNjUmEHFp+CXKrOo8DK5/Q4+bgFRqocew
Ho0nymhzX5FQddSjbI+12d8aY8wW3s/Gh6LONbgOQtyhK8mOqvTHpUjdS4kXj12pPdw2rhhv+0Aj
GKv07d1UUM6SE7EFeD8sRdf6oNdR2/LZuoLpEnpprrBA0msoh1UkVfuVczjck/D5NRR5cqD/Y972
feJcOYWsDixz3pc6c/AImG61ceHjkqRLHxxDzvuojdoWCYBCDausnrDIMjeh5AQSAbIKl6gnkwXe
i/fKbgmgRqSZbFTmKD6M8RCWY0JM01RjZKY63ZAOo51h2zXnwZiy17KKrukFqHVjN9U3ajEd4SDN
oU3nu/7BAtB0ZyOlhOjedE9lbd6nDOAPBTKTGjsP6g2iV8P1ROaEw1AmJpanc8Zdzgk4lVpsvxg8
9C+It4pdxbPn0c8/Qr3M6gularyerBSeFeonKuNM89ItpiOyIYYcT04pk3jYODVMdNIeDBMjahCH
X7QWRVmWpsl74zWEQbVxUV4nUgP+TK7FHi+AueUaq181VX/DzeEvIZn7S80bR7TAgbs1smg8elHU
HhNyRW8kQpCj5yh94XvTxUrc7xV3/CZ15ZalMdhEOjgWI03JcsLLUwSKeKCcOX6H7e8FZicThNwk
Vlk1O6qZzHvyiAdMmMrBOqY+onfhmV1trVTg5CvSn416k2gZjOS6ir6NBPGskVKiKqE7UMFN76dt
F9X9onFkuA5EG2L1RJU2lwKnmBzhGXA+aCdwbuV9jE2OxwKq1W1O7UB9rUe7cOpoy0KXXvRgWsmD
G9Xr2EX+sRZVeY0GI4PWmiPUbHuVvyW0HtGPTsXFLyM0BI1rv3bh2N0zFeHBP9oY7xgEBD0T5BRq
8I4b2jjRIwvWgxdwZnrH02aQuijdQ69K2MiZR9slKpE/0ppTs+qXtCuCHFy7eh5rdFyr0R2aAzlT
INR129S4A+Z7XwghSbxI1E4P9eImyTMzXQsHKuIaHKRJFh0p3OoxcR12dzpyiZVyunmsZOkGOqap
Mm76VAKt/ngnhCfuNRKciDSK+TYYZ51NUY+6s+hg/RHy5Y2DeW4SnBhvHaMklH6ufuqrkMyMCuUL
qYKYFK4o1Ec04HWwRmnkr/TJYQHG/5ugrO3U7VCO0l/SLky2qZqME1M+fzU1urVPHR6+DGzA0gzK
ULelV5k8iMMmdpiwRc2cTq9si+glXBMrnWGUcQTIkHO9tgVHlxTD7ZCUyVYVvn/FOh488eZ5fadn
YMNeQ1VG1q3t1kyxbYqRjCoYKsgmaUK6bJHhkwhSxUX71gtIDm4hjZNIUfd+fFRs3PZezCO4Ef7r
g9CLZueUuXEqcDDsjCYyTkCTh0VgsBizeWv81TiDwENWmSuDHHkX+j7fPlFDsC5A791hO8Fn55M8
9UggJ404aDmUQFbVq9vWmUdjref2wADBh0CM0nI0v4b9kkL1jRaGGuFa2jT/jE3KhlIuhmxIthCq
eSG9zJudVE2AZpYM7smy8mf6wHyOPkOv5+mNeA6whqGyqXxxZ4oAwQ2hKi3emj7lgq1ie98lHV9E
lhNnQ4rUa1em5rmM3oRgdJGmjG/BgqnbvGFH1OVzpNiI2XPXSNO5qagTyyVRBTQ5sSFV8Ej10Vh5
SA6esGdx6KDno5ppTPlmV17wNE4jKFt98sloYCbkvOShoV+MoJfE8xlKiQ2U7f42pSXyffK19Jpx
or9xTOJjKoFms4tBfZrFQTRh3Sw7RPC3JWiwdclgdTV49lCtM6TNm4A0oLXsx3ET6+VZbyb7Jcdm
ee2MDSq90lhLIInnADfoIdKm4YTcmbGJJHuEPqIXPlh51iiyDJxvVdwa1mJgN3UA9T/uyOnIbjws
s+cuN+3rKZj76nk5+4at5jCgLl8PZMWwU5MBCTdUEhsym7xXQ9Y5Tx8xVLta5uJotKO58sIkf5Me
VUdtbrNYD9Ira2RE54iu2BmGV34vx0pdF2GrP4g4hpWOnI2oFLdtMGiWteiepzafSxVhxGQlGuJG
IAXAK1rUND0nqxy3TW3t6KrYXHiewDhQVlOOkj0mz8rqrITYBpZpr8XvkeZ2QEtaGA1H2wjxPAjX
CHeErnvHTGrqnYGTXNm5aewb9GMHI+2Nu3QWghERpOJdZU/RtZ1xZy/zfnwKTftCjXnvxdG5wQmx
1GpBp3nUjW3etXcMRvqFY40bmj/NazRncrUeyewxV/yNwHVJCl+hncmRpkpHfb8dJ+2MuytYBjF7
Sfrd41paYcd7sdC3pqNII+/hMVdpdSOLSe3oIvhfrbgE0NYGpI8MmXWTRn65xn1irA0nIYxpbKJr
mWfhaTY5nqF+pY+9Zl0EoVw7S/rVidTEF6C71VPjiIQgk1gECzS/RPaMbbILQvkUVbX73CktWEo7
at7oKCerafIl10HbkFjlEsIDXM/emprYMDWHmp+27bmNSx2dTuXTIkRFsq060+bsW29J6TwG5ng9
tTHshrxZ/3tCps+AtNtZYBw7sXmJ8BHb+ZpK9LGk7ExG/UbPekKHFDs2y2hepdve+Z3zzcyMC3H1
SH90cQei4T7T0oeYGJIoS15wIz1+7FX/UYt7+16dXop3+dsm9/9nfXALIcy/boMvOuxCb8nPLfD5
D350wC39j5nYASeB1iFj7Bll/aMDbgZ/sJTQmEPNNW9tZ3rCnx1wzfyDZjR/gQwPTZX+wdr+swWu
2X/QgQTIh4rQ5j+gDf4JJcH/wA3/TyPEof/NBzPgT/FPGgEfUI6fGhBp0yWabomn0bH1s6yddRFo
wyLTEv3AvmkXj7l9iF36uGTYLOrh2fKpyNulZaoNetK169z31r1C1IhmZdWOebBEJUzWPH/Qm0tf
I632XoxqozfFoUJ92oZXVYcXz1WRgfz/YJl3hvaSt+4OXf3aalxcFV2vEU37Rvmyaqdjbe5KD1m/
fNXq5tiRE7PHLJCvPLb8pJbo7aYhBzKmS+JBbQvdcAVW7j1sykXJGNbHybnMfKtKV8TpaMuGmrOO
btLcCpAud/vchlJAAJybnpTf3DnTXWIluB3c6J78CoLahkPdawdSehcaDwGnr9nGZ6RUMgZd0QKx
4FdPNo5HHdJET3u03mltt23MYuVJAlMd/UiOFMrur73XN6toQCitBdoqdqO3qvAJOEnRvF9Xukn6
yd4KUQBTeYPExAg9Wd1B9nx+2a1ToiyNMlrFAw/u1FvGyDSHxF91kmwjisSh/U4raeUX37vYWmOf
2lbNI9FlsYW91q2ZaUzBXW8bJxxKOpKmNqbOaEnE7K4zx32c8KvsLKNIsW770Wb28gUlTyQWFp7g
77HEwmq4q8KhxZd56VM61Jsa+kFZwmYfffzcI5mFbObqa3RS2G3S6KAVV6b9kinni+tmuGhN7Xkq
XtNArTTvGhfovueZvbYEFLeFYb6G3VRucz3pjnQbJW6KilBb56kzesh1zpLYF9JRG1RWTPQiR3+o
2bJ7Ufhk0J82Esdcx87FTaYtMiHqOR6jC5twaPTRtwFOrm3iH0vABxx89kraCtOJQ5KPwmdd59a1
1dvrsR829kBusaHW8VQfK0SGUdq91yE94qlqDsot19AM9hYXKU6j7wb6f+bhWxtXcNglG6OucAvZ
RrPUHIVfYwL+FPrXbp4eBjDNeMapCQABLrNG22oeFgrbg8OtR1ujJ1iMyFnG7QxI9DVneQkZeA2X
eKUYOLErgQyQrqbs3IGKRdBP1xRonO+PW02gb7KTm9BL117Wb4reOJuwM3X/3sa9wubXXEZNsNLk
NaKFPS0LdNnOziR5aOFphwTrUWqtco2SQ36T1YP01rH+RCDjwrTVfgzzdWWHwa0RyHKPyniZMUYd
SQYSPnmvabAsu69K4FYvz50j9oTdcJ3q63FwxY0F5RvT9rhT+nDXYc43puqGhiYZAg22AAj7Wkm6
sa/fDdUlTLSDQexQmjvQVfsVpFPkZeSEtQ2/0QHa0I8Eeq294bs2XRL9CyU8crWwPpMquRKUcriO
hg37qlLtW4fpDNm1Bey8TdudjZShGNJlsz0oe7jv6nQ/yXPFzZ/0TbtyU4JCVbFLWDxD+ouYlBJ3
xsYSFUkG5GLMXluy0OIB+HVId95MxLoBPYRXeG+JZoGO5bbKnt3Y/B5Gcwo7gsj+QYXJl9DhbvAJ
pVPGa4lnzRu4RKxq1cCUZYfaCsh/YQbMiDsNMQtBlHIRmo+zIb3mNhe6sRhxlxMFEWrfS7bKfe4s
hXOHM2Tbpuc0DXlEnHqS/o6TZXyhvcmlDfXWiF4JK0OSKx8rF8FH7elrh3l/4cwx4Ie4MMn4irFq
j/HBn/s8Dc0nLpeiHWg3xSTkeXG66/Fx4nXuV4xP1SYG1A8wF7s3sz0Sc+vs3E6XgG2yhrl64AjH
5aYy9DXXXUBCUb+tZzDDUjG9oz4kERYNy3ePFh/V/9Wk7vV4H7dbvbP9s22JB9nS+I6aZ2F72zjS
dtAe+kVVlO4+R59ZEJsUTFe+0dgoPuNT4yTtqcX+sKDvkL9KJ77VaMosvKC+JXDxaz9Pdsr2TA8c
QYyrP0vWGny46ivWeLL7ysC4ijK5rvtoG1gQ9aDjwWqo8GQXztlku1sCMBr5YsmxSbNTExbj1yDV
l3pt7IlRvSYVcCXYFm9Em/SnqsLnalDJHTKz2wAf0ne1bXRYFktyOyJ5VxexwXSs5dhBAt3Xg26R
eyB75wqtgrq4TSK3UZA3jxb7DSthkdVdTb73ZCFcDF1mu0aRR9S7EhANDdMvTTmWC7vAy+Poak44
XLVhjmNUynArB8BzfMGNXfU7tDrfwE1HR6QZ0d718dWkBK2x/+u6Q9573WPoMHcCh5ewleVJVCXE
ciVtywXf+5fYIpUxRpYbEc4mB0L/kAaR/DScnTzgjoyva2U8hlByCJlA7l1FHt0X4ykYOXaNfScT
siToU0Mhh3uXT+YK4eWljPWwXNQmm0LVHqNIfLd15S+8Si9fDUB9h0iGsBJ8t4PzGQbkBnFhkaFY
0QzGv2w8mk54yNgRjIy2VTBd2qYhlVF9S9rMX/EN7A1y5uXouPvAE3uj9ZMVaHkeeQSHzaHfiP9w
3SLAWrKlTDbkMq/aOr7o5fAF7+N/M3cmy40z27V+IjgAJNopwE6iKFJ9M0FIJRX6JtEkEnh6f3SE
fY+Pr6/Dszs5k/9EFYtEk3vttb71Bh9pi1hIer2hFLqWl7oDftIObz155azHP0p+uN9AeQx2aSMP
bXpm1bupePcP/np9vUSdCXjBc6lcANBrHGrKyDOMRFGeGyNBfzSkdTqO2gv+gvDpj1XXDBuzHZvX
qwcV7zfdI9IdxNbCWoXFHaQ171U6eMe94w2MGLijNrUzOOfKp6Jvh0nczTfmmEzPjdNmzLd5+uk5
kjSC0fS9RY+esxCw9tzIA/YRI+ULBPWFh3aXA/hwu8WPvamzL03icCAiDHNq5tLf987iPAR9mVMu
p7PpNek8J7vxRqd7SGBWUhXNwFxGixL5gfz4GJdzsy9pluyRtVKAnnINKBht8qRo6Phow1uiKJwo
/WkO6Wcfyvq2lFd5qc4M/8hdPZxLuJ0fzmJIDNr1eOdgnZ54hA3uZ2Nmrb+pgjX/xrbZ7zxpTO8t
F8NWTeNoIo8nFu15YYe9vOf9ehuosQLz7PicFUu8zuXkbh2VLrtyzUSNcYqAIlL4vjbK9TiKNH2w
0QPi0VpQDcc1xwHypw+fS38+uhwvXqemXG5GZyY0W1opWpMn7oRO5idjyPSHw6e/92hmYJlPRS/2
PH8bkIh9wJYXnHCbtw98lOQmL/SjXyVqU5Otypuif6WBMrwpQlJ4LpHcIeIDrH8mPPn7yvJv6Mau
gMQHyYWXsQk7RiCxa5FwHjSPeIGN+4mOye8mN5vXzG/bO3wQHrceHNNpCfj7GmyBOKiRHmKRIb0W
2cvg5/Nd3kk4Ct2mCsUV/lTvCoGJSrgQa0y2JWRcy5e06t8Wy2DRlqQet6SRxtcNlFtYn363tpjy
AGT0jbs8U9PbftW0zbxSoJ6A8Cjnw2BeGRYWZK5kWpIddjjvxadZj5VVax9CL7FiKQkw83NxtloC
g9BQmT6EBVQ0UD9E0HvJ4E9u7NGpvD/Y227pRXxDP9zlwcMqB1JNz0SZ5y0YgfJUZt3NXOQtRzjL
PyTufJOkSXam57fcOrN6zgPiu9TATdyjlHU62nk2oCfEqylPRjIzACX0OFtuEjUqz38lnsC4YQaP
ROnf2VI/9QSpoVT829nw4AP/ukFTGe7ylAN7lf/BoktuvfDercl/LQhOxb0ed6pwL4kzD7eecu6K
8i/2abTFKn9MSNFdQM6w4GJlsunRyLdky99cw35rXM3RlgjNcURXA/ZzLY4OH4knxzwGj0tIn3wl
5geaZtABxgvp5uF2HCamAwL0Kf7wfSiHl0U5H+11bsHxHqV+eWvZskdWMGLPm8sTATTGkLBhYAod
rTeZz4XihbfB4FdPPEw5FPfWumuNeqEtcXJ3vWG/svTvT3Xu2Dcjy+Di4ocDDVlct7+Fm8mNyJLk
picwu50tIzhRrw7KmzWZvOElS/V0n4Tzjpt+ONFyOt2XRAxgotRFG9Uoo9wZdbjJtWw2aU9HNxIc
m1Jo5zXPUwhxsQyVta3HfGWOCugMWtaxtflOhv5HzdqYgXe1lA5wfW9mIjvfwyj5tkV22y0GS2s8
tzkrBydFKkbs7Ay0k10Hdjw/eoOOMMG4olvfDXMtt9JQe2+xsJ93+36S/qbMKHHvLO+DobiIjFV/
QapSpBPT8OZ/r7f8t37B/+QqPHe/zdPY//6Op6/un6WZ/y+dhTgS/ntJ5b7t56/lHxUVGhz+Q1Kx
/gWvRHhtTaOT46qc/Luk4vwLJgFSW9eOHAx9eAb+Q1LxLayIAimbBh3h4oFCbfl3U6H/LyFsWbyr
tkPiC7XlfyOo/Fvy4v/oKcg5Huktuj2u/Rchcbh/cuPlBYXcY4d+KxdKy5HBXe/TtVrvoV9M7yJ6
wwphyglYZ361JFmc4Qk4B7XjXBZWZNxhCMn+/+QB+88OCritHG9RkmxqJ8kruv/soMClCQ5lMJIY
b1H4mknTfWumYEyj63jEPFDxBmBazq0flfmqhtgTzhWVFwPZ1IJOqp9/+DX/L45F6+rY+Mcv6fp5
cC1e6Y94O/5LYNB1Z1RLO0g3PCOtYgMekeJawzUxRdAcWoOzTRwueBIoC9yxvv7DCzsjYLSkRJ29
pW8nECwDGCDcXd4Sp7zxvvJixSWg8w6l53/4uP/l63PhzXNxmD6lRERCuHj+0aRD6XVvMTJTGgqK
S+2splWv06hoiE7lkn9jNycCVAtmgngC6kTfNzrwl5dDf+FMTuHs//vz2HCW//kLhGFNgBi/JwV5
1CT901VmE7d3ChGOaOcyL7cMZXSjdYuZPwQ8ov24X1zR7xkMRhfsp0gxjYQaQRqKGVI93sbV2wVi
bf66fQ5Mxa1H34GuwUo5WjIryY9lunagQ8y+T7czJsFpA9Fc7iyvl4+ZW/bEyMvqHpcgc4EBGYhm
Yltl1YFi+3SG78ORBzxx476rIVTdiWHCByjZNQlKAeZxJ3s3yFM+ebx+6wginWXuVIkb9555VGh0
BjYhu5Z2sC+dNOTmsIh72aEyieXFJClWedCpW6OTDTh4I8dlYfzkjqj4h5Dujd9Quzm4D2NYhtuO
mNeLKz0kkKAL9YPvV2y2SzcXJefOks4nygTUD42D9p964sQVYfHUPuEGL3lJ8s46TL2PnTEJ3Rrr
0+SwW7ESyZATgnUaYfU1rXELwmM+mGstuKghg1FC7wmS5iYhGmvTQUKpI6foZL33r9dFLMxhESdp
DCC0imycnv2Kf+gunfVyawd9prdsR8NfU9hGj5LqBCk+ydBkj2nZrLjDwqUQtLNNeGvMtk25062U
1wJlmQL2C6cHg+JIDvJUVqal8TWM9TatHERWI7zoLFCbFbzaLhFEK6U4ymb9IQPYRAT7yQz0A/Ik
3jjcAZRwLf3eyDQQtnmSB7tnicE80e5Mkid3shnUjU+Pju/9CSdxpkQpi+gH4DNNJitIHB46CDmu
XP28fRjc4vOKZWN9EsCJ2KSFO7v70yJfltdDy6SXbcHIgXro5LemMasjx3V6xd0qIDM0aHZfKTS0
TcF69RGcLYASUjZ7z1vUN3vY7Asw0Ybd7Kcv7fqT07JbRY5u+DXI3vJwaMvgG87EzHGs7j/cYTjn
TmfcGWVXvRIhsM8tGNfHyqBPnFZe4X7bhMnTm4DOx5OPp/FnBNfGDrXpZMoQ0RuXmSL1C2kb/0aw
lF+j1sPqOyWgz3ArlbsUEmEEMSSI/Unf+USan13K9rZQJz6azvsSs7it2NFeKNJ+axrrLllVvwfs
me/aXjkamTwUx17h3in1FGuwPd8qTOuzN4Xmtgz6+XW0KirgC/ZY7A0uvdUYVEiyiwpTD4dtloAx
ZUqs2k/iqy0nZ/rJd8qEC4+tYsKp1fMP/a0Kq/50JkMusTcshJ6Z1XRyRMcZZWTVrjI3uWmnQ5TB
UgvjdNRK3bSBUYX7YRzKIV50inHSWHQnUZC7tNx5RTu5B0InabhrtTe5m3AJnB8rmLOU2Tjr25N0
lizd9P1YNA/gKvy/qe77lmnUStEQRwXVMdDyPRBL7+y9ttL1nSWFr/f0ZWDsmLLKsg+4nXiFxqGs
ivG8BFAViASy09vKwC/aH1jxRv1u53PKer3NOqzmxmzgnzFoYaayzAtKf9x7bh/63x7G4OA7tZaR
CugxwZoabJOUtc5bOuKIO9iq79y72V1JziY5T22kb6JXh8WywCqy3sT7HI3Qjheqx7NEW0bkLozI
IZSYVlgXZWWhekt0PRTvqLYllt228xbvRRiBM71CRfLK/er7Q/aV4uTDEIRba/0xAKBJSGST16Ez
LGVqeTt3bYJ266JQDTdJELYkhYt1cK+K2zzrzagnS79aAXi2OLRaa77n8NP3hwSXVg9pz87sN4Oq
iepohICL+bQOrRStz7b4sRdgYTgP8ygvGob/fikeKP4AxMVPZI3cLbUW3wxPhIpxsfPye2S/HPj3
7AJEs+0TSkV/cwAIDfJU0ST6MOZcJCDr6xxyXWO5eFGcdgqbfTHKEXgSXJx32fBp7pKuCazboTen
9J4VQ8eatpoUUNScW96H7Lbm9rMxh0EFf3c2XFZTynXeQorus1vaZ9A3Cq1TExVQNkbziU4mqJCV
3SKC78YlIXHGPFQbe+nYGT+itkzKVYmpDOdgrceUxc8k5cqJf8rDrWQDJHdQK1OoU0mtvIRGd3OW
IdU6aXtVHivBwnxbYLFculgPORRZaIrBnByoMxmzexwtqvt1BKeU0zQvqrqdBc+Qe0fOi7uzAu5i
iSKje9vectOK4i8LgyHtN0os+XiTsQZMN9Rh1ffK1iN0Kd2abeSXjuqOQWukSNFhov36xVDYMN49
vE7JebHbrvXBUK+LE0RNh4AYtUXm8KLvnLYaT2Ex9OEJriXuE/JmyGuRJ3gJsyTq69B7Bkd8xdpx
bQa8knCFlGiWOpy6PTS8Qh/gPzr2oSX+7dyUrXaXO89sAbFiKADo6VQB139rCGToBow1xEYMfsZz
sCqRnI0sTLMfLGcqve9MG1Ms8RFsBJNnvfqBeTLFcfX1NiEtFriY2+qEujjC2307/9S1AGkqCixI
arv6nYmxzYhUk8ZBp7Yq5FUYuDeOwbA+MijEHhq4E2xT2W+9BIthLe8VX2XusGUX1l4CtPFX1350
efbHWHBjMyluZo/mwnmd9pgJNmh3e1xi22QxL2Ht/LWzels5SXAm1Uh9ILaIVWEGy+lXIj+rzm0m
Uf39Q1gP713ZvZOqWB+S0X5cZ9+A50hyWCaduF3qat2bPO1uRV/emoV5M6/Juy/LO1EMb+BXMENV
9H+36HCCh1GVJawAVqbn4TbJ5nf4A1E2junFHRbYmpDV7LBsbyA0P/jjGh7nZBl3SIPd0QbNSckN
T9LHYq5fF+XWB7SA5G/f+j/VDFg3o3Q+8vJln5bOUJ2op0wjs8oNd+eHqdwWtMTWld3vZcsJOMwb
7wWUV0J7S99cRgP7roT8za/IZYJJtzyQ0sdSzQR9nMFrbavaJAGyqOGYmN5NUVYbQ7XohNaDuUxQ
39vb2TaBDyA1FTCv9YB9rKpVj5EsPQOWiblFz2POvtF20vkTLkeyTWfce9ARLABRBrs8mdwmqsJb
FdbPuXB+utn/9Cd5Uv7fwHTkUXAL77x6NON+kCdcbOMZu1u7XctZRMA8xG4wbQyvBbUS4LZ5iATa
3ltSsjhAgDygCPJ2TuST4c2sxArrXa9GckkWp9rNmt2mbNIXp3OOi1UvwF7DfKvG5sGD38TFy8YW
cDGlyk1AHUFFdWuGD7vXamPkw1vrOElEXuMH8hO2qYb0VjALueHBucQwMlkwe1RbOOZErEMDbs/q
akP0OD1JTmpxbzkfCRXGd25fYznSLoXxffEW8q/P85VFvHhpbFRAL3feRy/fTBAz17klYzHBEdFd
RvpFvKLikxCxVy6VOYnqya4OA9DYuzVReudk+Zk6zepkQ8BtLXE9ZRW3uRaY8XtrfDZ4w1yMcX5u
6Sx+5sxHoJktKgz8WYn1TiY+licMs01Crre1WdHZ0zHwuWWMVi4nl8RXlPNJ7qopCI5DakKxoyG+
jQF7psDxkOKYy5ynzEbD8qrqBA+yjLI2e8ntuvtg8+zvIePcLBUX2VoW4YZo37FzctoWCntreOnf
MRMcnBRWyaUBsG+yyPsiFmjdT8F8MTpb7zkc1y+O0kZkJP3wC4h+AQRI35eQQYP+1nPEtQXuvdLa
BDxuIozaEm045YQbuuUPhDC5x4SAobhtxq+aAGw8BtNCfXiePdAelu0QD577XPBtyOLRIpcU2cZc
bA2ZXMyqelPI21Ps2crfF/XoRKKe0p0J6v+R+W+OpMZv7mTdPYBF5ziRUosLXMUxDvSblHLyMjBv
cg1RtQ2EwvowNtup4YAN6vwy9HDYNrVJ9Sf3eE+e3Nslys7epHQbJwL6outN0i0c5Hhrsqn253s/
9YyP1IVE17sTjoI5D4FlkdaxZzhQYpyHTTOk0zHTQXuzupp2siyXeAJrtR3wMMfN2r3KkiVxw/f7
kEFJQ+ye2hlIiezPsFXLd4cmlw2HMtZtzmqeF9O8I0+ldrk0rL3T6PzJHggPuhzktr0h5jNGtJof
o0Cuz2y1hcEWHgY7sV8zugGe+Al5IRYguw8rJ6MoNScLk6PTROZq3yedxjQbtE+OiTsjGvjIb6s1
YKwCN51v81Fl+4w8wm/eDgwqeclU0i790Z9UuikTMljwjlWEt9ThIJklJ1k2yYMT8Ny1OnsLieSD
NnmINXbV/ICj/w4hsMaDl8qfrvLkWfPyjf08KXe2l5MhTcYkbgcf3n0wF89wpTm+QrjdmUFRs8Im
4qaHKX2zW//VGbxhisAdvZf2WD2OdUXPQ57bRG8qmjIiucwFTz8MzOPjAheSiyd1quI34/rqotrh
ULjHz6wmfZ/OmSgh76/zajCBNSR/ggYgjk+EETN+BFnK7bdy8OaK42UN5n3OoRrfWKo3P3i8yEOX
y6mLOzlgo5budb+o3GPPU5C2Cr8g0iWH9xXkebP6wMpnuHeEJtDyLTWpXaKnt9mVy1XdLWMnnFb2
NuEu4DBHXtCrH+qk5Zoe5uqh1S1nn9A/FosFbD/1qAp3Mpapg2z1fVO7K0s8Tm6A+RDtWxYnfSWu
tQrIHP7o7NSgsOkE4KR2vYkbJIMYGnMeD6Kpy9+FgasVDKuB3ZnvcS58Z9dO6xCPcu6/IS23d7rR
VWy1bRBbCwIR+89mOoE8vB/s/C5Tdcn+0ukVEYGWwIu/6CjMvHJnYAtlvmcMS1gqArlAVBnZCUI5
d6p8c+VibJNKr5d8TO/0svbRJJzllOnxzm6yl6CA7akbfKcZq+KJOC+WlcahNqwXmAL8NKhY4IFJ
2i9UdTyR/2CdEXbi6v0VkNua/lSmIevftSmcWxucAbeAWXwUrv3lGIl7a3q+/NYNdSiUgvxYVxhT
v7zoMk26yLOIgkW1G6w3ndmFz1ky8pgK28a1toKD+/RMPNtFDCKGQ7VkMvnbouLAHBlWxqXCWQjz
yuwhD3jpVQmp8Kxj8lX7hvjEdnb/TXjRH3wbVuyFtI6E4RcuKADvbCM4YfO7lOkJWBMdDQ3qVFGT
CAh5yvS6zyKtZk57IdzOMoeM4H1brbHsgzVwOYhzCzcc6vkTWfBSWwsgwxg2vR/e1qX6K6bp5OI4
udNOeMEC/y5aPjWDwhNbUeKu0yWT8wFFDeO11QHl90H1BmESEwO6U056zLvwo3fKJ6Jgf+C8Pbt6
Hvcr+IGoH9JDzejvBBrPRgDDdWhbpvti2jnuyOm3EXFT4fwOtbFp6/LDmFkM0o9pzubZn3jblcnY
RpWdHhS2QMwiMOWC6bJ60DDT+u9MqHpZyp3PQ2awja0SQ2Qu3rMFFAdHBIUofRrbjH1xYMPpYIOJ
Z4vTjFjmmyy1D46mqwcsS8Tp89Am+lvY4W1S1hcAlBR1wk+a0r8VzlsvTB9Gz7i3B73T+XJIXULW
lnqY5ulMn/ifHOh2XLXOTdug2Za/lTE9p0v35U5PE2upHro3TnYSLWMWRIy3t3rSp7KXT/2SgqLg
fLRhZ4g9CJy95OUl6y7ur/Er3iaT8VcRgl632ahk85AVa0+AlKMR/9HrfICfQa4A5UvpdSemyuaY
W4s6S5geFjBjXF7RQroD70LQw6YdXQkFybZc1ZNLTcPfcB2w1hHz7XDQQEY95ygNVZTwVloj1zM6
ksaDXRx9e2bZKZCwjlQ5MMBnlVk/m6vEwugCTvHeh8VGw3TXVhibchpzfp+VXnNNCKTYCxMw7V44
tfcMAF/0SIk9olbbKhr55s6yTQ6rPkI8K36qTar1armpgk4XnwZ5hYJnfOB9jOFYik3O0gyBU2Xl
N9MYRkMM4drfVpV2Xjyd6WcLY5qItDHYDB9dmbpR0pbue5ATe9kp6dDV6QtmlLOnzPkWFZtUTAIq
q7tF7zSfKjQCFbu+Gk5VNtYPw0pSf8cMonGyL0CfNzMEzXstuOgwtrimvPNGWeGrajrcD6qx7ftg
KHx5G7R9795c49qfIaAkpNO1Ca8DqsrqS4mFsjnMae7z9uvr4QC4LHkCxspTNk9Lte9Wc1x3Iif1
d2c24XiPsNa8dykpw622ZPEhyoBjD1CdsjwV0L/qF+A+xZtaXKM7JdBE/qaMpVAaxpQJJa8cv6Gv
hxXkhq2jhLkGmAYWIbGJB7jo63pcXaKQzFQ84Dm+1+tDoB30qWEw8ubWK0brA6Uxqf8GeUb6ohZA
wc1ydniZIFqUXJzNsOwa+HjpQQYzvkSbfCpccMtP6k3L2vBL8MOqaG2dsdwona6A++aAfpzUnctf
BYyJpcXEuBw1CPwvZutjoGoNO512VtKnZ+SC9McSCydSDyb8wZ1N3JBTHnQdM6olx2PYcBqO1rJU
zs0cYtfd8ATGvkPCkPEtYYjapW5FgbclNGYCV4cVVaOG77+ETo/Vz6l60rNrD/8eNoNu75vSGb/C
aTTNfVU41sLIQgIBdwZFHUTZqvqGg8jYbvxgYlfdknbDvliyfQWSncmvUfZ+F62jSP4gtUPw78xU
c72U/rsNGfcRzSaJc5YNC663RjO4joZTxouR2DDLh179ZvTKPAQ0Sb2kqA8qMmCxZzzEjGutxKDr
b4kZA1zsTA5nN84z2ysXYfgl969dw8oeHQpvBgR4DacnzZyWBNi0JkxjfnHU64TB0PGzYR/0RfUt
8Rr5UegtHT7LNINm2rdrEY+JwGFatYTOHthhdESwCS72mKQSr9tZKNKkoEOpPqhbMdyt8LP5U7uO
/8cZZ9xOibjaribl8ISGp7Ru9Fqszw1CSxhzx6XoZEkA317UaJE4SNyfkoeTjP1FzM/zKhbraJhk
XuNOjPhjUhNo8C/9KMuM7to7wKsW4VKATKfELWt3wP7lWAZ3K5UpWLUmjqybtJ4FOUmh0nUjUr+w
Ge+G6a0sPWMlgTEVZ/R7Nv1tWpMjaRBBN1NOTCdmHR7uABC5KYycenyk9cl6kOYYnlfKh/y/K1kF
by/WKfse8ySF3FQL893KMy6jfih9ei+svKg2c7euP7lOefjM9eiStKKNhzqEgg+ANU8UydYAp99u
a0OkUywGKocQwjKOQaguNejeimu/CY3+qzYdHLSEvjTLSZ6ACN6zXV9STYAzJvLGBWcGs3VKUcwe
MldKbGeDVRibgof4SWRt+1bnpsh5GMAnimt6cOaT0ZrZSxWUzSP4UGb8ZnAvGO6KjxRz5bev2/xS
WTged0un0EWuUy5GrdLPp5hJPqQspU0x6yk18P0xUALjT8UQO6Xkf4s8yYrITK89CmXGgoxeL14Q
ra4eAoFfK05NIXuilY6JfafJ1FtVlV5y8IrU+izXWT53iRj8KHddologdNgA2A4Btajgqn2FCG/3
d8O4OC8mKd93gm/XTxHadFStyvzpbMzx0bDa3cuAvfGDPqz0xE/fm3jXSZXFlhGmmBeCrOz52Vt+
ugHrxTtNxSVjmQzSJwhN3e/a4G6O/DoAiFCVwr8Mti8eMo0bNG5SC52NHkDaH7o54OgFkbSCgm8x
nkIWJ/3oWK79bTWgAiM3UKyTMUSyUrCaDGltKg37aa7Jy2Gd837C0V9+WUcwFrI6x1g0yCDR2F6T
JdkuenSpN3JJ8hu5QtoLnMzsWQclq8/2IhXrTglbdkejm51zZgyO3HcWqb3Yx0F4DkivvlW6rff8
/SQUVJKJLnI7Cuy6WQ+beRBtvQ2EP/66JaC9uBWZHHD3w7reFI6sWgzFIJsjAkrDOy+ewN0zhJTn
KhnLv6u1UEaTd3q6YrYyAmuGyBOWTKq5NreEE7Y7R5jTfklhivCUaiVia4vDfs3N8rGlJbHBnqjc
ByO3+ZP6pK3ek3J0Xwpe8ZxvAmyC7OCvEFDl2+orNwAS0yzgBQ9GqIJfVSAhgK6AAbphV1Qb28q6
wpjDyVePHsbGeZNpx33Ww2x+ihADFbgHTOQMYjrwdi1WQgKDQeoGm0LNyctaVOnzQiAAWWOiuIGB
aaJE0R7Qn+BRzAv/NovCCLbJNEoqx54BvZWzzHa+n9Hhg3QVTrjCPPejC7oMSzxpUYAgwiufavaY
9aakLI41YWBuvGVe32ucfHxcETacp0qvutD1SpK8rao0iGbtKu9kLFnt895gdI0TdoGKpijWFo8B
tXvW3dDb87ANPBxmPPPn9r4jIurFgYCjs68W3Z57WZbzViNM/ElWV83EKIfVuxltA317nUuaZbTM
vfzQQQRdN5VT43twhq78whMEKHBUYfsyUhBwqulx4v/soyRGgj2c3MBbzvq9BTUA83PQSWDePbaj
7dA6+YfRTXkTG2bZPJMWL+zX2fOHvyELr6cRP/JTIw0j2XRzGvwNi7o8Q71QRzX4UN2McKZ1cZAE
3USv/I8FifkxJ/4wURHYJ5fCYVIYqKf4WDH1Ku53c/5hawqtlFijf90Ha1zlDnm/Gk3AXr/LK5X3
Mgz80qs0s4KlVj6v50qObvHOacbvYri7LVWRSzWO22UR+e+6TPbPvMhxoDolRNYn++x8cuFwZsLt
yTxokvmlcaF2i29H1a3a6MRG365tRjjwR37+XEx+UEeg+TiBLHOf8RhyAve+yAQWuWSGrIrIyCkc
z4f5Iurr5hc0AWykwDHND3YNxD5xFJZF1LkLvL2umglf0D1HCSc20ag3U17X4TJfdVpzHLp4HlcU
uDrrNesYsp50gIkJh4jqVP01Dz6+XzVNjaC7zLfZvFfuhJSkHazA+P0LXIBWIq4sBJPXbDGJ97JW
04oQ06JREv6u8yuxMGW/beuhubBLnQHyzEP9Nx2FZpJv6ZbjTOw+sMGib0vLpG1hfPQcEic7uTah
YbMlLzCF8oZqJsva2lXrdVtimPVpBEP7VI8FuaOwhnQBsw9oEX++Ur/43grO8zJYn2gMK6AXOqRt
o9YprzD/0KQ7kffOF7Um+SccjyuvT10BKbPrNnfjOk2UGoWmOaDFaAtLbjOiIdVu3d1ffUO0RjYT
ay2WE8tpHAiy0CudpD/hqlkBrNTG/bG7rn2ZM3jwZHRTQTbF0VhE2EYHN4aZBdOBpVA/74xqoaoD
HCIHND+Q2UKapMhY35Pf5PNWWq0xL5b5xaqujwfhJoG9DWlFo7SULsOnkSafkLcsG7Wom7vl6hCG
Mx2X1AY+UANlvremyr8IIkG+KFKXdIa08uSHCZsmeb6rq9w+VtaZReDwCVmDJVeT5N5rY1oTl11N
T1QPUpsXXiDQC6iloQdS9XmtQaS71ktP8OnYwjXA8ikT93NyOOLt4SLI8+TP5XPe10RNcKuHCPnZ
xMrRy031UpiGojaxAJ9q4Efm0Ir2flooL8JIQXcIR6OmYCmV8ai4DTokKSDYevTjYV3lj7a1vsvS
eiq3qdDTq6NXm2oPnQw/CLzuBcrFmu+ybM7PPEjC+3omgL1D56m+hmBNjFtBwRWCGgexB5XWw/dk
4TOJhsBOPoxq4CTvly7FCJ7TLPeJcqk1qs3CeLRH3bd3HTosrxaoardSaxQjJWT3jkHaORlsPckf
tQAr4LvpBfpz9ol3PiAqMsGOifw1r5/c6y4RPhK7dIYP2f2pMYJb9HHl5VlDj2RVrQRXo2+bqtl5
lU/VbL2utncqdehja8UF6x5gC5MfwGK0fLK17Z8pH6mSG9Qo4W6wfPJ6HJsKajj5ZjYGjCn7cGkY
AVtn0kfQRdenSuZN6I2F3X4tvpJDHDaySDZ54aunkYgi5boL3oOb0urMagvttqSGdKktCxIXtcoA
64gIKte7OMzBOYwFj98XR9LqbnCyrSAoCXXP0E2yxkI+7fSPw26g35oY2otdbVTru9cv9Wn2PJFD
gyh9fOdymHVc+FyJ57QWkO+qzHoLgGSJTQDR46ING9dRQEUPV9CUZR+2Db41AjdlPoRD0nW30q15
s9MPBZooTyviT7VhJ/sckOcQ2xPm7g1/i5FuU3pXONUxRr9MpuFeKjrVSSf2sh8junAEmbpgojJI
2Z3iH1ZOzH8riIiB25mzQlOOxHB4sXXRXCc2HYZ4jKkdXEeqBnhazQ4zMDaHfc/T8smA0fOeZza7
3WBJq8hQPEijMuCaj7iWqn+l7jyWY0fSLP0q/QAXZgAccjmhBcmgVhsYJaRDOOBQTz8fqntRWT3d
abWcXVqaXTIYEXBx/nO+88zqmSPd4Az77RgKX00cCUj0+F2aII4uh1V4MrWxCJTjjVXh017Z45wz
zRxg82wUta3GdWqFAt1z8EW0Y0lmyoVzrN5MgBpfIJCCnWLdqE+aimfwa26q9ZpNoBK7xlQN+bek
9TgmhbVMLj28jnsv6hrojQNIDvoJPQijsTFGG+SLzL0xRQST3FRBQyNrIkANIiERGnEa2z4keSjP
HADURz3FoHXboVtufWZWe1tlBpgfPO1wgklND/qSbEtZHXw8fNNtyNGT66U7zQDboq5lKNY4z5wO
F2KancRfhulF+6xPgt+4dofnAZsq9ahlEFr8HLb97RxhaTuqbuStSwnPPibUP79jhxCvqVvHL/GA
fkDFD8xxli2rvXjB3L1kjZt3i+DlksanUwd9300wRU1RNfbLNaP7KNXA/arpvIHtsy5Rk/3SxKEB
66wwKRFfOqQwwpR8mHb3IB30LIi/3B93TPkYMk248Za8qpO9wkXq+tXAtQ1YO8GQCvmwa+n7suZ5
GX8EitzZaHyMSozXfVY67aFJ+vSJd4u8upnrm8jR4MXqPuvqLTwCdiR20PQRBL66pVLRiFfFaFhb
vhLZSxBxsEUUg9mFx63PzWvPGYbqiDRA+MZGSrJpw53TA4Y5jSWdvNErLKrgNy9wUGGPn0nm9VHd
vRkUAvIzfN8q2Zo4Ou9dnbd03iRVT4bJzsl5YiJzLhgSuSpHLvnAq9HuU7nmwJZ9gy8W1wq3yrdV
zuKV0RPmwM6sxveuxEtDP3WiQJQbw72c/ATjhZk+Ge3QGxh8OtRKqvNw6GeheVe7nZPs8qIkGDNx
9XwAoEHsJrdQkldAiZXLhh43z2USJbdIcuWbcC2DYRb3Lm8HPm34jaJEFVuZhTxdQMGW0l7NUsnR
tTd+WqxkN0AuJBq6RPF1dDSw/qE0bFRhcbyehGV9DbHB2QC7zuPkTWGC3QIM2Sbqu+QTnxdGAiPg
nfIgXn6kzHHeSCZ1XKwUfyVxZF4jxfTFVVAunBzT7WpCgaPkRJYzXaDzC62tBSaJtqhhBhFhmDpW
J6iHIMmYgoVE0H0ODKXI+vJE4xeXBCjN5imdIEQB14qrTUCXTLGiY8VkCaG+iOVK+JFgafGXI452
k5deKPEaj2aY7uoCfOXKCCTf2TzMvyn7bEI09CG6cxNyDQw4pPU50+39knSCOz5ZHcT3dur1XSfF
9O4R3IGz4rjep2KcIY/pwBYh88wngowHdqCsYqA5roGzRvS1Hvkkrc5vjpJWaOM6NOLiuR50fqF0
1MDB3Hg62raTY/+WqrKfUZ0QRxAuC3OdjmN6N2qDqdloc/mkbCSFfFU4g/5qIrNg1JIH5bBNC+EL
nIg51mP4nYLY/BiNTxYBoGGH/7xTmFfmBl/V4GAa8IrqeXZLouGjXEAy4CT1KrJCcp4ZkVC9BhYS
f/U01F+S2fNitsN8ZGuZQFGsK/pomYRMLnIS0/GBp6tKMgI0TZZd8sBV/i7nIFSuqzE0uGNw8r6j
ani5KVErjJ0G9DymgI7DLN0Us6f4GORw2zFhSjkMoPNBvLaK6xbvW7WmrTNsz+mkGCaO42ReJTrt
+63gdXvPoRqxqWbYe15EAEqeaMiYfac41Z7AlnNhHp0p7DeeCd+Gejeb6TbBd1AbyGDFQ9HYBIsN
ZBE2U7fOL8xScHFrwyL6ZnoD1IKSSVO/VkqHyKN2mvEu4YIaoK1kFCEhs3e/7FAjvXzjUtmUdmDu
GGcwZOOlgUZJBypLR9zX6DJjclUXcmTZwC24KR0rzde9mXIYAzuokOYSDsgrQm/Be0919YCvMmZQ
OmvXfBOK3tEdLt+G/jE1UYOL28SfrxuiESwCOS63da9rM1zlTPOvlkgrTDoO/heHvgKm+5Mg8NNS
qbZreKj6s/a7Aq+bo5MWJ03h3pRWMX1Lr8/2STfmH05qyBem95wazQ6daJVi4KJoO/UweUZUB315
yMyYGozZ0Gtc58Un+1ldwCtwsjuD3mO57cyUIVUVpNS0TgAYkc2DeThqv2nMg+cm2asYwPxtmChg
Zqt9u/G3bW3j0KvnmpAyLiRAA/gDwlWArLUmdMZJJJ5Z3jaiF151g1FxXlKJik9ndtx+i/czT7ac
5rDM4OgGYIhiMr4SWevSo5CjXZ3mAjLrBhACracjHouQppIhnrgDBV15oklVX1Uqd9210bvRR5LV
/kvIqfaD2WwNrgDvyNqqc+diGrReENfnu3HQvju/EhagXzrhgnAf11n+k81O86rmHgdM5+RzTa0Y
pdQ7VWUsYY6nyweoOLSgjxRFMsMdeusGBQRHVIOt7zlzCTmsAzJGL5ZiHEd9H3c2Jjh6xR0LY0eB
3ajczpkj020rM9w9DYU6xZlsMK7rSDiGB2TBn94yfIHfEpn0w6MYUqwFHbvWMUhk/O1OXP8oEs6J
Hpa27sS5kLoq16biCeSSLhdkBqNQ7KQ5tJpmDJLpgLMY+EddpuyDbjGzY0UDzzSrsgH9MxO2fVGJ
B225n0b5xlm5fk/xOtMRm2bWcNfxdgcrmxC8ux6SMGUOlNDKs6aa2vkhUeg6V5T2eO+C57BfIa2G
v03GiXJdmoZJ6BA4P4O0VHcvqdu66drudfUU9+AauMJxYmXuGfu/eVPbFiDlUnw44FyTddFiyMXE
WNKF7DoGT0BiNC950xWfWYSqv+H6Ip112sPcwmaIEAa2q7auh5ob2WFmWJKvszAiDVn3huetuLRU
1to3K/vT1tViXPRY2GGFZ6He5KEzjODDdYlcnHTzwobk7PSsOm3+1J7Te5sBQeFC8mV4NNhT+qsE
VWBmvZH0NXg4Y+Re2JTq7vvGtP3VwFuP9Qvodo7ZtxugmiTUUV/JyaAflKgTpuLSq8d1ktbRJ6lw
BK3aGVTIewLIdttRw+cRrQYutO7itNAnssfjtVmYtXeFZ7zmr3UIthwGqEItvDkxt0Abpqncabqq
rHVCM+FEHU5QIM8ZwZg3wEn9SG+06j2KBZkNFls/mUkFAnWb7nNuF0+dqjD4S385eGM3L+IdJhBz
y84TH3MsXgnT9ZS5D4sIioJjBBxO58rmLSsguazsmWD1SgxaJtu0ZyC4bZbbH0N/AUmUrzkX+Mo0
FDiOOCfsm/d1M596bQYvE++5cyzx9kIZYGu8b1iuKnKcDt0H2gSGvFYlOILDNPlYHMxUDU9M1Zov
yNvIEFndLSbXJsyMFShq63lRMT6YYKZ6h/ExqTeOk3JqDP0OHV2xW7r7OcqoYihwZPgbbPuSabkq
RgxSSW981LbHhsjsmtU+iz3ao8u8Nm+q1hjkoU1M/V4OE7QJRUphoHEry9mYpBncepVtmB9ommS0
CoVVvrf7ieED7dw8a4gHEEEsRyRXro/1Yy0bOuF57LOSszAhEhq1RUm4wglTOkNsy7B++pb+VsaB
yv+cavyQG2/2eg5/qSbJGNCxTgKHCtR4r6bSIPvZ2+ITRYMLTmWRyeWWOLVflamxwPDclpy+uKPG
uCLAqm2CRY05NbO5QCeWocxGum6Fju9nE9+SuAePJ5t8RqecZkTlPONGvUnbwCIEY7sNllpGh9cq
V3UIagKsIApiZxI1h+DV4KoSuSTUDnszZG+sANu67vPkaNnfSlG2H/wnXwfM4bxHsVPP4QpVqn9J
B89a5EBhNPCjJXGevCOZumWoX6r1KJoY35Kl7ORs9wOJhjHVI7tm60Y3mbLUrQ+WknNGapJTLhiY
cZ2rZpAJtdfQxOvNPjbKLMsFP2uyBNVk/RT/TrMsIeHkbjxuzCYngc7pfQxXMpCBdSkDenPP3BVY
RYlGxPI4kXD/YshhWfhnbBTGqGXH23i+C6lcyMjHFL40wW/C3gYPRnxluUwEufOSTJ1PEHjO9aXT
4SKmjLb1Vqlx/LUaN/uZjdh8Z5QT0kRmKxpSDbwsq6AaxQU5QT4zmG3ZMkzyTtspjk3Wjq7yCK3z
7+atY+GcWFGh5s9r0GfOj8WFeNpxlOHpgBwUs2NFTQAwhP8vt+h+KY/RAL9FMC6GJpxFDJDRlW3r
nhZVV2wVTj/gmLWJ1IxnBfwGdimiJUEa2w4aTT55mEGhQC27+vCMOoOKE4iosT9zZkjuOUpDR9Lc
LELrJcOjKg+xFTEAbG3YyOuY/H123zVNJH8kPqZhjQEKi7AxC8HO23f+bxblLTEyFTq/scKuTytP
zC43FIXzWE6aabCesa+v+L9MoaYUlMVWV30UEXxzaRtgrU/j9Z8+HUFB0by9DKKhNBJC9eIN3GXu
XH9IOTDKHeeOc2LKoMXG/C8QGGvIjFSOWhzUuprNs02L90B5AZlukInXPYrJ3RRjZ1j96WeIcq6R
AbeUzfAZc8j99ISEyOup5PzHwNjDz1m22kKBi6BwkQlNjHxG5nDKb//4WRAa2MzEmqJEMW4L2Hx8
lH6GCpoOdfHKFSWddx3wnmL9pxhas8dIz5I92iTwNcfSbtWlwv5CQGGgidW55kbf9BYoDre3gNVY
9oIn1aO+9mzJTIv5tDOsofyhZv2hsGQmIGRn6HUdSjG1mMrBnIRjllUnDu8kk/liAwRJ0WsVaxDa
kWssZAK3lgxupQMlxy4B/E4Ylj8iJ6Ium4Z0oF5/JptWbF102PbiYc4OVm5joZGDwuJYuFNrbCCF
h+c/ScR6Z3UYsW3Jo4FplX2Io02BMFbDFH36UyOLgp6gEDxqJnUVWjhErQLVlhYKJsa7P/3Ayh7p
Pt+WCIod6QnGnhuezowfV/VyNwwK6+0fEucMoFu+JEQbwvc2yHz/BN0k+9Rhpz6S0sES1bCAr/8g
2aRcnZx8m/rxco4aS4RqgKB4h4xCj2uusTMX4jzcWpA/rsywiT+CvtHexla6fS9az3/1LBI4kJaE
YcHGEgt/i7h7vE6oHdnhPeaS2ib4JtdBVbfYcJM0Blopwk8jRO3EUi0vSiy1akNpyw8s74zMmQNw
oUDeLc8Jv1iuw7xO2oOHauyupdlEhzJok1+Us+JN2qCNdzY202MfjuBr/hS1ZdUBEUiMW8bE+asx
mjeiH+HJ5ET9lTWBq3epThmZGJhBJDzHRjz+wWnaGi4zpi3gHSgkZt8Ut3Ob6teyiZKHGtNAyvU0
Nl472nteC0cVt8yd86egcfrfPxYCAaeudtoCs8UoW8qI0wM8f7/f/IlxV+TA4MHn2tN4PUUpAQoz
opNrrU1BCYPRdItNwcmp7bNMNK68a88u9YERoDgfj7a7TAFjr1qMw1xUstUfiqmEDuD07NpywCMI
wGRQkLB09fNHiMqcLbxMO4uhKMQlPvYNfhHwOcbkx8USIaPDaWyl+6BRDEFD0cn8WA2dKv8mqfwP
cP9fgtVYwVGWfcuiTMC2beevSWU/J3w0xeOEe1KocZ2XLUtqIg0QYBo9uGZVsSBsD01dnDlFW/ex
TQR1iSzNYi1jM//ilm3KrYmV9qrPFc6TgkljgkNysT2nudm8cnJyH43ADB+sgcvyCr6K8/C/J5yt
v1bKEFgHS+gHFNJ5EMXsf8T1/zlxXVddZ8sB/bkLQxj12PRsuEtOG/ykhFLqleAjnkg4iSBaIc2o
W1pIvBA1zwkvf/NS/lv4mwZC0P62R3KeAFIo/vqWcl8FiUPUAnozRsKNaqgIYbnDocLM2aGvZSLj
FtKhMOP4yijTC3eG1xL9xZJsxoSqOf38XQ3NEjj/68fsWyTnA1M4nAU8Z3nN/wRt7G1q2IYhBp/s
YQJnLirZjGvpD3djkdg/2nfkQx+AHtgqNdTJoddLppODmnONjo60VXBZCv6mVcIO//urguziAF8w
hekwLvjrq4K8MwujN8C+x1U/ftP+Yj8YuhDffNH0z9D53LA0d0tAS21HvCnGElOsFXcWdzX5ExUM
4Dk2fhIs4QPHNil4bDGzKdiIdNm5tEJhZXcR5kOKDNiyurS4nZBeuSwVs4f7hrN/escGl91PkaS4
tBohL6Zzrq4i2yL7kMIOe/6br8fy8f/LRxEs1AjXNX3hCG+p2vinj0KmnbSdKnY2FuzZ+Srs8xm3
CiY9wHeBwoDeMdx2QCCZjPbcdrZ+RNT62JoaJBWOdILoN/z4b3iO1cvfvLb/x9eElDmZNwe4hcfL
++tr632vKR1DiI0aw2TeixlnwMarzeouyU2fx37Ks2hl+kWGvlU6g819UZnTBl5F9mvUhv8YO/TA
/ts0CqYWrE/YgDitwVX4l5clkBFl0Mx6U9D/Cj2faRgkhcQYe2gYFswsGz2U3L9YEO0ZnlEOA9jO
MNS1nKY4yE3/+Yr+LbDt/28IlQVu8j8TVNY/VLp9FP/xf35V+vVR/sf9T60/gQ/9M1Nl+Qn/Sam1
faCyyCx8LvSu/jOl1gI3a1HtQ5oIizhJO/7Nf1FqLWsB2NrUtLJI+9Ax+Ob/F1LFBrZih3bIYuDa
NIMF3r+DVCGK/9eHzLd5AWgfDgZrE9yF6/3Leqf5FjSdKvZpJSWOl24Ai2YcGCwQ/jA85+Ao891r
Rb1HUdbvRIlaxG+vu3AyqV4svx8vCoGOOYrhE2hF9n7OnfQTTUFFm7nuW9zMqQeZwbc2MgI+z0Xe
dH/ggE8nV4I9/cdPxCgEuVQXn4ix1mbC5U4Lsx9UL8nIUsRlrqyPJoVfzzE0iquGO9w9eox75cFh
zLh71fzrzMjWc6OyS1XP3hOZn+mZcbu/xmn17UwWP7F17eSITd4/1F0vmCOjPqYW/9bEN4tPoiiv
Cw7+VK11lyTFOZS6+jtDEL8BmsTTjTR0zGrTJDjdfnMXMl5SKgMuVYePKrP86sUYNeY5Ny736GH9
UU6pf6O7uv1NjfSzl0ZyXP6lwXJ9Y+aCnV4P342KpnNfh8VVjB74PAz88nE03N/GSP1DmuY+hczZ
px/zBhInzy+KEAPc+eXPACXpHeqE9+kfrzKYBtxOCL83w1R/o1p/0lTSbuIaTAZOVVhPo+sdSjO0
NjF2jF8nMyvSjNwX1ok9dBdtSfPgtkl+cRmqHm0LZnzn8xNG3/3lUx3hFSj+CBPHI66whhZudNP8
SZi8zZlMzJ3XwXlNJX92vLzwDr/ShXqCaKtpE7gMbOnEpfnG3cyezV8CL//gkjU+a92aOJa9Iqfk
m1jAAd7JuKW0nTOARWJuA7zX/sbB4R/g2jKMYpBIOcg/Prxm6sDRVX6+X97cLAm8wzzigAW/F7m/
mY8juSz4jYKQs8o+VWvY3Jrc6ri8raXoSBQ7/Mm0B1oEEuXnTHJl3SPrbvw69n4RS9WvS03PUVR8
IMWU+IdMtN9w6bwbkv3TzWQo592ubN7FoL/BZTjclpM5rOlmKVBw22e6J26tIqq4WTaVfWSuibap
h6Z4UE1HyicZ/IuRNvnZ6qJ07/dDmGAFsIJnM7cU8ThlXtwOXkLdiuBKckTYxh7BH+x9uOct36P/
i8f2ppGmxiwBW8IDVnSdlyGcZFurN6LzA/PIMT2GIk/Writ6SGQMJnCH+/H3jIwABrpkUO/aVQQk
NxDfwqwArXZTVdsrpTs8xZFyN6Ka22v6QKn7qILuJxuwTPvYlDBUw4kk7EQUxw+C9gK74zOofOiu
4WgRk5uFu/ed3LtrzAFIPNHQ+8zxSR7GaFQkjCawDD0PAld0dSaFZR2Iqg73EzbrG771+kUlzKbL
0Wn6NS5KsrIcnW9ahKiTPw/mzpKEPbwW2wfDZ6/ZEoW1b6D+RvfhMgZYUzVxq01M3E2Wk/smSnKd
w3i7ifEiITPbYuPkpMFUSoXjxLJBhljRQh53YX9ITBNVMyoh/VBzCgiYGpCbzgPJYpawCc0qSnZN
oM317PrxqaiXfD+irnfNVFJ8Sn7tbhoL96hl9YXQ1wLl9pl6MS1wTwWS25ZaF9zMZF6YBS/94u2j
VfLZbpHJ1JbZOiDnqG54haXaiZ5HQpihu7FTRFnDJi6uSzmcesN5rsAn3Cbasm4y2kOecjNSJ7s0
KHRiHIBx0MbMaXhmgvGh6fKTbG3scQxABClL6wkzavoSIsW/6No7iZlUP+J48uinZbX1jI5E2SL5
zeSwD2SZJzDkZdKdHAq8nl1ur+sUn+SBvFV3q71EH5Bf8cREhAmZIDNKIC+ZnztM5Nee8iM6R+aQ
xEXdM/0FU4uHYrDId2XGvKv1TMVAHdDxgKP4R3UY/TjDHERi+dwV5vQB8jiDIgMsE1U8mF7YfrII
ojGWSjtR3gsN8zZg0pKiFOKTsB0SpmGUFd3w/hMjIIzPEEhml2RKy13QBM1TPBBa80YL7gUAwNs4
Hg10eupZlOuMb6Pw03MyR2TOWx1u2zw2kRmgfQPvKLbkRehlIQWzYoJBB0Tsxx+zJjrE3F6uUptL
sTkbmL44xa9GTq48KiiOoHpneU0BC1lMZdtHXY4elEKMnqosOV4PVg8oQ47h1tXJAQWWxzvq+i/U
4WtFjB75hb83MFzaQ0ZnE7ZFfzRxFRxqMpCMbiqXXhHADlulJ3WdN/hGVlbK3J6pi7BIF0NGpaRO
oqUqmy+U5Tb3icmdhkPJgD5BSH4Ko+GokPhfFHgoOEXB8IWmtNAbMDP1JbaZqpZPbR3OzzB3gzMm
BnN5JMQN7RU2i7Az2acOxzpDudjjeu+BFrljYjwd3Nlwj0DCy6toquaDIC61tako3ng4YTeM6f2t
zej6JiphEwZJ2+wlLwQPb8DaSiQciYENGRvvqZ0bcfL6KLzYbthtx2aBjSw7FftdBjZ7GaLG8T04
xOkmdofwnOI7/kYhw4oZMcgqqvKRWw3rs2XTvCVs0n8Lo9SjmgltnVwb44hqp+Cm38qifaCdfkls
e5G/k6SXf4SKJWPVcUIrZMFvabeQ9jkgyHJnSpq0mIJD3fX4hZCW+uYSAkT8zrgTn1sUz2fbG9+M
ieS5CUICpdrRJZT4VN4hTFVXE+XaUGUhinMJHPg6ptW9oCk9XisLJDOJuejSVc3d6NAPwnXn2gRM
e0ckjAhtBN12pTr7gBDY7lxD3mpjJMHVl/1DObTYxjOD+HIiL3XiPueTP95yv+o3Cowjk9yYWwOp
SSpWV84s5DXPKuGqZnHBBc5p8FW7lkjeF2ZSty0ts+tU2o+YnjeenD85wU6bCE8VrDH3PYwsvqZd
ILbYMw0eWnhTDMnDdQ0JU6Q+QWLCqNvKHc0Tczjw+JlvrM2wa5+jIfHPrDTl1hqERZLYScm95/3n
3I/Ve467Gj0rSMm9u9Z4NGTkXFpITQAexvCebCkcpWpg0Ms97VeF6qQGs3+w6MK6ECg0blwKK7d4
0Mj1xWLayIZ9zhsCsUdgw1uZUlBlV4ba9kYhtslA70o2AVDDc+J8iZRSlCLxp2aLOI2xq2ufPDa3
a5mNDKciRg5HdCvstnDMkFyawXbXgfQYnEyl+RSM0vuaLATGkoMvecGW7p3Qw4AX6Xavp45eL2AO
O27b3S7oA4wUmrJYjH+nJHQ77Ls80ifhdtfJPAg8C0t9nWe6Jzwbcl9V8hqjer5qaH7Y0xRU3hgG
6wSJC+9JdPIlw+O/nSGWbjvfMY5Ek+q9644248WJ8EbhQa9nQLOWzO5BtqGAYErdiTCF8MmiuLYA
nm6oRMTwBbHnUJXGtJtRwZhVL/3opeJBw/11RpbEZoTL5hBYXbCvkXr3htOY31OSe/usDaeV2QrM
zKFLpizV89m1i/l25FBQ5k3zFXtULDFVfAf/BKTGAZo0c17Zi3B0rqoJHn/bBze1m1yMmbMbIIOB
EqHSfJhM69J5TEZLmyhYBa13z8bQKSQRCAd9aLRfQGSct4Ld7StKpvBY1j3frkV0ZN45EG8nLFOz
jue40Lo8YiphuXQB45jQwzkknHn0nULc8sTCwcY0cY37GMhKQ03aq0k/7JULUxlT8AIkmCZ3fOw7
o/lIa+iqNUafQzizpOgWj6wFZ+paFsN8DgIJCF7hDtnUabuEE3uruXcdVd5RIGK8MRNTKHZ4DveD
IIi/ZVdhnu7Y5XTbIxLfU/Y2U+hQiejTrXJ6iKjyfXYjk+yA187TETSK80Qvr3sh+tDtosxt9jA3
cX11WQE7P6uD4BYDrnnwDbOg7rHsmrs+WQxNAsdyhge218dZ+vWn8KT/zUYxH12MRPam8+Lk1uuh
nXQV37zECvS+aAb/eRizYetisl60sopgWUjsEXEvu01FCVzS7lt611LyJddJ7l5bxkIB99sZVyMe
G647Pg7nbPFtc1W6X0hxFo6YHabQYJXU8iMnBL+Rbdufg5Ekgp/g5h29cIDqy2hxit1XEFITKFnr
SSJHrku//1b8r21Mlpjv78QizT59pZmfbDEN5xc51+228YOPrs7mbaN6fYhV0l85sVlc9XH3QV+T
xSetjd3YcxqPDQ7ruLiT7x6HyjqW/T1T5H2QMwjgtT4zHFdr6CqnWHsDUQk8grhBjB3jNPxovXtN
eXF67djz8EmsLL8pksn5tcLauhuInV8x+IEwU/ocyqY03o7ClAeOP3d+Ob1PVobbP+3j65HndTNn
esBvEHknn4DXqWw6Y5sLx96kurkaJbk2k0vpBnNRta+NZL6plc4PeLqtZyZGuGb9yaMiAzqBa3dI
1dM3aydmwDIJDnJhOagk35qh3BUQTyMlH6FLkq1w5a7zWma36fRYVuXGVK0J6Hl4GiVcHnjZzls9
JPOZnJZ/K6aofKJOMQIoIZ5n3b9Fci5vtesn3AOtaG3zKFzXdcZurr9THEzbHCMhJct0mmpsaBp7
yspUnl4TmyhAa8/qyTQqScto3R4rzrsUBWQPSAxHn/6vlZMP+WvBdBS26HxBQaA+MVWfU2p+0nY1
QjQQj/hv210IiQzKenIiO9SsRzd/N/ISg7HlPkSD8QsMhexpRYPb+FYNVb/zxuFWuhV2E7+drqLI
A1jZBdEOyuamEOC/5yjhzy+jaaUt4wWfJguMMV8NmjEm3lqf5abJQF3m9jWwd3wZs1OdiHYvZQa1
e8KTiGDh1MU+iLMbjqUkFk3GJ2Q3o62ZmNO29uL6OFNzSCmuvhJuXzFi9Cfs4pgzVplrzZuQTQ7B
fxwfjdgPzvDCwncQke2G6F+87Yv4hDOG234ovkx2LiZbuIpccxcUFR020r2ETdnvM87Ca2SgX0bk
+jhMgk4Hg/ACXBGbIvGQ77Euz5kXvldO/zAr/FhUvgNLCs992v8Orv4SsUf9Wn6yfWzTFmeKtHPD
q6qMzmnFvomSc5OE0Z5J7MYQ2TlrGEE5ppRbGpOqXdpNz/AeIOtlT9QyDtcOsvZ9HWVwROzq18uz
nVb2N5bPYxwGySanEHTdufmN1lguEl2r9dTSyowt4KUxw5eU8+26s5tDTy6F5BVzfI09rwraU0H0
jH4zju+D4T30bJI5XwiAXMZbHuDqVmHu7ONxeB3McgO6Mlj1XAtjD9e5kcVcrXW1x9RzqQwX1RWv
AXNAYmZFV0hCPoQWmiDtuNLPv3zBcZ5mUO6sytxHcnyu4a/eidDRe/AkJ0YVNQJA8WRa8V4WRrYF
Dr5h2342uvCq1sV4sk39gz4HFLCe3grM38AVWvFoG9ELoYj5rs7Mt6olOdsM7atlNHeVa/1IR75g
efwcsFdkDn2QwJFjwZBNhL9xgamt5tzNTNxeMaCCmOYk97PuPpKqGc7DPPNtq4EaeAWMpM5Tr/Vi
EWV6ll86VEjOimZ05csqoxpF0CoA7ZODZlts8gJ/l6GgC7HjkcRo5bR3imQT0hNuNrqnH9rY97Wk
I0vsVeWcJHzllW14B2Bo3+UMaYiXA22pmc9Z1LzxZj50ZXKoJEn7ALprUvQ7LQq2VX1MY+XhWjRQ
BCiSPxRz0uxwLHuXUoOI4J62ygbrIbRh2FhNv8NjSbm8adZEOENc6/V9ztk89sQazZNrU+HfdkW0
r0J5CnrvqFICStwq6DeXpC09dSIi9kwdLdPJBLONjj+8TLCJmIJT37BHbIqefKpo147r7iIS16u+
9+sD5/g7rJ/XPA97fsq9N2cXO1Xtdp7dGwdwHkmiYQ2E4yWL2/seZ1oaVWfX5CAdNnpTZfNTPccT
fOHU2MQ5akbrJHeSfYux4vRsU9ZI/ueCqWgdgXneF5jymUWHMEwojglSffC8On4URFuw6uo3L2rP
3IcbzGG4+LzKSg41S9l+pKF6Vbc+394kQRKuyBLjKin8D6Vs7uDwwdadbwTt2sjt+r6t+ydEQmvf
FoZ1wtpiwmMynb1D1CJbWqMH+yIt/MCcY6kaww/GuKmEA2+jE7Mi42kbNzMBcoHlrqyL9UTB08sc
xuoYMORI79UoywdfJclX1ErrDWXMORQlyFf6sCRgFdd39SnQJAasNgZwhk8gnreAzg2J7uhEzWJG
oSEIh9y8wnwBRMm2NLVVos7at0yBuQhHsvcLvJ9Ztu5AupaeFCu3q3cA+Lh8dxjstEyD4ey3QpQE
D4OogK+XVf7KbXt73JeJFQ8oaeD9Vgh49I3iGBDECBjzqZvBbmL7BlNge84lX5htNmjil8gXIrnU
Zo2wWrukdpKA0lEMQpg8QPjN0Q6k8rYrFbTVOR7zaKMmH9sowXxMpfmo/Dskwdm8nnBroLmqGBph
3OKho36xf6zJAaPchba6IRdjYB2Lqerd1zg6Sb51+LeR8XhiPhzNieVMc4YyKdwg67hVzKm9fWeM
5o1PiHTa4xUt9wngrxOOUfvB+r/sncmS3Ti2ZX+lLOcMA0EQIAdvcnvve3fJJzS5GvZ9z69/ixH5
qiRXpGRRw7IaZFpaKkL3XjbAwTl7r00aHpQp1wTuCeTxXJ95o2JIIDgmYBjt8gdHjaF/4YQlzBqw
G9FXjnC6PxbCWcETMJ1sLK2daJIN1IWoeaq8JtQXlZW+BZI/fC0W30fiyRzYO1fRkgIOy0ba6DuP
lE1xOdV6+CgNCUyXc+k2X3h6G39P+8LU0d4EGQ41A8ttvFN+G5MKs6D/x7mu6MSmzRic+cxIdsu8
JMNtnWuyW5tI2Ts47/o0xQiQt3OeLvNpimYyw4qyFJ9xCtBHWybXbk99FiEdIZ/EGR6J7qLRD43a
P4ItcGAddtoQx+nCoPjS67yurLucg+2FdJti2oax8J5hiuhdSde935AnbrpjtgxfMMiEt0FLg2FX
5fx5PDgcTbtsXm5RpNNUdN7qhUvFxgWi6TinAn3JiBr0xGGFyS6OwwjrgGcTN0azn6fvTQqmUgum
ymn8EnA2RSiWFTPFqG8XH5kTNO59DGt4umqy1cMcB+rbjF8XwvRMYMZl2nUEQHAx+VAEaWNzDXUG
bVzRYfV0k7bKbjK3WYPVSmNDGYsXtSei143uZWbkTRUIMkI3lrDtHZOWEj1NkbktctAlY8O3BqMW
oGn99BxQBgYPgJTBpFteeJ/EnkTxTftXl7h3LZo2cm6+SKQytJRbpjnUIPnSXPdJlNqo9Nvmg8hD
tm+O7tnzwrKNYa1drJccTptB+6WS/JAyWBl3M07ki6yUJYE7OQQZCGmdRr5nEv/D6KayuaLP9NTD
NtwtoxVUn/KQ+F+YOrbrHafSY60hWipF7xcI+zmeSotQqrQQ9Zn07XDeQZtqti635Wkp4TFt7H5x
96bqkw8C8fWnwR26a8DclkOeUchcfnFTENd4hTOz8jAiCin4TR6aQsKVjI22dQ6tXp4MT9RFyJxx
RxIMzUQPexpKVg4lB5RY+NmtiwUPHKN8sTSHqGdhp4dKwkYUkjE9o3C45XQOwRalF17qaOxomJfo
Wc+VqqbsZcScmh7VmAKI91ugIfuR/k3WH6nd4DfaZVeT3lI3nLYww9RkQk6yJXQJUli2w1sd48Vk
7IIkK4/QHmGHHq5w96I2AKVXBJcUe163dSOtv4Iabek/jCU7UcbhFZ6k8bO3zCUye1tKWX+JXGx/
NzItQ2xSMqq+uUto31i1APVp+LB7f9Zs8o5ZFlp5RVLfC/qq4iJBGJ5e0P6t4DOCyr+pFOzhfY9C
dTgv+NY+WGrkJIXoaBgkAelE2JGiOzVIs4sUjzsSdvTISHmwX0ILixLsRsB+YegadH5nIiRi/iyv
/dyi3ZMuqPCLyoIS2U70ar5NUHxhyLNQGHeMd7x/Wz8Ad28hZzhzFpiyPkbFG0q69miRVHVpwxE/
dEwTt1Q3xyWqukfWfeyaTpd8bV3w8JupDXq2s3kf9JWOdl2WPdt1drVQ+DROyrk31vOZssnSslzP
35Zok7clKt07ribG4Hb+YJWztzPBfIfAC4NURg8gqCRYvN75TEMVBHLZvbDVFpeKjn40I1FLtPXa
lwtems6+66jA8OixWFRMBzuEpEd7bJm8JDhOOH5fTFRxu2HUwWWlnYe8afJtrLwzJIByl7oSsV6B
uroq5SY1MyEQlG0RzsTSeDB6CMypu+3MWaBJwZuE6GrDtD4sWPw/zoaMiszGzLEoigfun/O4YMPd
5tp7XEIFt6imJVDCu4gtljEabHszDd1eYP188dirwcfZDQrySdjbBGtpVc5Q4Jp0BjWPBZhkIspY
2EXFdQxd6QXDLNdDVqC0q7qoH8GL5FfRHD7lNS4wM1fPkF7SMdj67mgZ7OJcX8KKyGK+9gLjgXlA
jAVWhxAtOCGNrGAEgu8n1YnQLCK8byuTDudLSS+1oxMAe87dRyEGcdfOAGWOd26e7yqyjtRSnTjy
QgYQ5b5Widq2wrqlum+2Y1kiic6buyAAEQh+HbE3ZwnCCxhNkn/oXbPKOoB3Ya+WyJZqakvh+SR3
RvYNUv81mRQaU0oeNYxRPB+Qzt4WlOcHoJnFgxhQVFbVJFcsnDzSrxTAqJeLfhIpGEJUAMAlkKPr
TqtN3YbwQpAYYtf3gbMR3k5gFnra29rnzBY13TEUVXKXZ/oirG3KEzmfhXa2tzjenJVx8qJUvhu7
OiRZIaAkD6hazv3E44hi9+Uzzd7xk4xLTgEdMZFA7F6sKkovCid9dcD13U+Z/DiVSNK71rX2/og2
cx5Fu3Jm9o4/HPA3SDKxXI3ljt1JBPeNPU571OXjqVXDcqwSp//qm+CLnUaU1AWy1xqp3jZzqmfo
UtDBwH5cI6vgFLFE2WVWpNbaMa12ThuerVEHByVou0iX2scH4vOFlSneLyBK7/1Wf5MC8+E0+Y+y
1bdzYc6slVDcefVd02LmAqtGtxYgwnRY4ZW9zQzNVeOT69rEpaxG3GXG59qi9rtRMd3yTs2fPBx0
lzDRE7Aj6qsjc+pTpywA9ix03b2oPHBL9T5omYoNE36lxUs+GXgFay+Zhh2G942z0gxwwZCo6akH
el4AIBoKCmylnJCSbmfm5aqDVLpZJtQBZNs9WcpM7PgIIZgiUroLx/tYptIclUMfZnZPNI0tPIzq
NRlaAmMb62FIv6WFvGwK/7OHEp7FHDhjyzK9ycOieUx62mK2TVK4be3thtw50XFut+B761vpc9tb
6WVnc+nI6zkK7nI5vCXJQ6mxTa5QhNpXQPaKCyGSa+V02G8T61aGFWGBHe703snfTAPqvgLjVCTT
SxcXw7ULDOCIojtlnm3e5EByozEnR/SnBKrSUDqnAfRknnX250B0cIui7ikTekeDi2o19T+7eoCR
wirUdPpjUwskyQWkYZdnltCCAwX2+Zw5K1bcj06Ocm/CSmc3Oeg95hrzct5JYK12RiJ7xJAwGMjr
6f1x3xqb5ovdbVcbntqIBMG+UNMlII0Jq5h/0CMDv9ZIbDSddK/c2L/N+2m8kRqoBSQ3D5JIRPLH
zqrys8X0aFbVcAqm4c1PKo6ueeTvSyu5dmGB0ZFrnsouOu+aFDl59cmhDEzJUwG1WnxuXfs4hFkH
rhmbO5GS0Q0Q9m0mk+fQ1EcnrBBEdHe+II/ALm7ICTstHoljSXbC0XmdlJW+aEWbKsSdLTXQUPS7
xM4I2YzPVY7moITpOaD72ZnGlsxNyqfI645OoYK7JhvzfTlbh6VV512PK3CQ12lZX/ikLwNHgJ2Z
WHrYiIJ3IItoZXgg/ctkerMnNK0lJ/N94JTuq5MyBB2iKN4Gq6yYYWqG5QSwf51LvbYe5aGxpnHD
hGO89/vQORtGEot9G4wWjQLy5erBuMWulupS95193Sp2MJIflmAbugFAp63dQUKMd2Mzd/nBIIdZ
6E3VIG8vZL7aBCPFQixmX3EQLs7sKLjhaGndjFna7lxmXT5kL841tOgqNptlcO8zN332KPyxpRX5
ifQ+smIwEC94yDTrKHbWy6ZWW6bDfMdGZtafNNCtKYIjVsP+jFbscKMaRwGDMdZt32cbB8k1Tcq0
2prerS8LJPyXWQLaI0rHu1gFR4S33GQPphkIAXXsg8E779siPY7tRKJjcx3b7jOb3IUoXLORxJzi
tRZQMUpbn1LsARftqPK7zhmd23ogC5zLP2y9NLgEy7av+/jEMYUu61Af06A64lcaMRm9yW5tmySd
vRUggtXiWbvYbc46M15aHZLTIrwSi3NWdtkzexKjd0AVefkExAixUj+W9CyouEExBN4X5QHi3va6
k/2eqZ/7dVROfAUPP7mk0epfhXR2z6FYOaBZqA7x4rvqi3ao6OI6/5aCQIKljFEqL2JqeNN6dzZ1
8nacOXQjMfJ3bD/e9Uj37zL3yvwvPfI/0k/+PxpU5yM1/M8yS7LOPhVfvhdV2uu/8G9VpfrDVoiY
kOQTCacd6f1PUB2qSlsqQVsZDTeiQo8/+beq0lV/IAjwbOSUHBHWDLn/rapUPoJL6aCnpEXkefxD
/0RV+U5ib4Rt0GZihJR8CiJNNJo/CJcFCGb4WRTU1gKycY9oiAo1sckRBvaKRo6JOp2JTVop7zYI
FqTksXSnowRB6O2+u2hcozksi/9V9PkthNmu/a9/rcLw/6Oh/vOrOIIr5SqBYtRx332VQdVj3Tqo
mvqsmcmpMmjxmuZ+9kL5G+3x7z7pnVobObkFzAIvAdnI7bEWA85PoMn3SWOGv14KchfDr+Xf/Kgf
1fB//Shb0hAGnEM7Sa9f5TtheGaQfdLwE9vQ1/6Rngw52LbCyxdDVgf92HP4JYTUuL5/sbrzPv7z
a/r9x7+7pgv40kQLPj4yxDc4Tu1jm+oZ98H6/81FXf+q97cPlSMtJyIZaZWu6t3vfimW8nxEIoXK
CUPPZWkcbNLEKllyF46+jhCL2c18/PXPW2/U+8/Exotm2bM9Id8/vQxPUuVG/LwkTbEMW6SP7KWF
vgt5nXVtpUKCgoqX068/Vf7oS/nrpuIBMVTE2ucVWm/6dz91Duu5SPuY3BE5lC+e3feXMN7R27Xr
8fFQIrh0tqTFcRp0PQLnFIJdAT6n8YZX2D85UtJQwc7LhW7qXVkUy4puTqyHtlus20ITbn1TNSm9
1CTHSXXvqAbkwq9/xN+9AxTyxnMQdhOV+U5MnaXEF3qeg5VdpXLeMHxP0Tz440Qzry9/8xh6Rv58
p5TiiOvzmAuMWe8exHlR/lR4nOwjIFKUJ73BEQvpqbhTtjJM6/uowj+n4Ldtx1CaS+PWEo13BdUI
80agGfhYa4o8AgEGvHbUVZe2pbTZjQbECp5F9LGngZWOUqcBn0MQVjc9gtzBVst1pySeQAQ/LbGK
oy0s+TzeJhQvZI2HaqC+RLb4TUIJwMxpe8UtIYjphAWiYNy2A2Aww8QhmmljKjQVJ4LFGgzQST1U
OwHiMb5F2afGU1WTa7bG72GrtGisvBblVGWHPFFUuo3XN0DgiJd6aNxBERiJoZzwvQKqWJvCpts6
9YiZh44Ph9vF8j7b6HsZlPHicHZC+ndvT95wbNYCiGDoFjkq/+n6HQkzXY8gjfhkago7/dCJGhEp
3mFcMo2qnlzJTnMFQLC8o1HHwWEue7r+xA+ZJ7+jd7p140wijmrrj1wmTolgyPov9F3NfOhRFDc7
GjqAcBHhrlVJBJgIyV8AyCTL2s9azQYWWa8/ODa6RGgLiT6v3G75DEx9QbRml84HN6UB2SRj+NWe
5Xg3lI2Rm6UO0teUShHxYrEsK4V67u46unL4O8sKj3frw8AZSj0/JE1B4idJ0+JhsRDJ7T10yg/k
p3n3ixm4UBlOP2qyxMOj1iLLOTGKz5CdwbaAzSk8XOGz1yIOLRoDW8TyTUjAH2Otz+Asg+S4QDb5
1iUAWuC+WuklUxdIxJS5zPCXWZjhxg1beQ5uAwB0zkJ1z25JuoVG34qXp8QksTxPQSiGo0a9pDH7
l0qdx94gsR0tQAmTI4KO5IkIHBCAXqiQvBUJ/FHspBxk0Liu0hEgEtVJKV8RYtXnwI7M0Gr8yxiO
werFCTksnDXqCOl1otpYXo8EdBCKweAo2KjG1ago83q6C4UoJNP8aKATwmIGvyRYrT/5VGafnSiN
p/3SJLD7GtCMvJLz0L1WI8KLg2WhTtp2nBvm09wuwDZQQCf+Ctzpnhw2sXlLuh3u4qUbyCxYMFeR
b44G5lNWB6F9WSsEuYQzgd0ZloQZ4sCU6zrMIwYtiKjJUGlQWI5XwFEaDYCkkuNRQdicDl5eEVdY
OwGPAqw4IVAQEK9bXLgQLJOnkvmkZpA/9GpX6KX2GSBM3nwVYAC1rnDIzvMLwAx/2JPN6NaHqsAN
+zWgETydhVArUVsZwwSHRp2ZmCzwkuE7B453jcsz759xGBPfJTuZRjcCgyOSSl6UC0VDqIXEH/bi
rqot58UVHQEiCwwD4lVHji+i4+mM0LxVdL4wLsOSlMJvumseAf9FVHOlzxLERT5YNTdNyCQI/OVs
msDTbDnE8wSjVspA2EXqAW81YRSMAtEkGDRatwMuWaZNTLPw6cLGIZONvhST0BDD836wBSsIiyaD
cvLCnegWM8D4ZtO2Hz7AuYxXyXERBPVrqXWDKx2FIZ3+K5JzaskJ2sboehFgsjenUsd6zdcbOrI7
kKXWkgwMUdhG3eSp1c+gSAVd+wwtPOZw+ywAVTHs4jDWj1nv9sj8p8WwCxauwpwZaTleyZ5Z4XFU
6DFRLWGv3REN23uMfKbusVbai2gQ2ogUMuGhasciHKPgNFP6MrsCbRmxThwjra7XGspzHx6Jrkjz
KwWcV57auWvLB0iE4CkYPOnntNfDox4K/xKFU3TFNsRwakphBKwywPCibPrpgJIPwVbokKwjAPRF
y1A9tSjQHlTEIALv8uDuxsXWnGkZ2n4Koiw4TKSZ0ZIr5vs2qtonMFfl5QDvbJVfDs+BBXaCYUew
Ax62b2Tb7UcauVlUT9dJkn0qVUAsWR3oZl9gOd61XbPQocgA+BAFeYChTHwu/uAd7mmDDqzJs8eW
4yzC7d4WF8hq90QoIWSqgP2PQMoTaAPKoWXACKRz0RP05Ko3vv8h7TGkgqW4GypwDKccF0bq+8GV
aJgZlhFnU58GXwP79nzKxWtAZQZ6dmyePFGBBJ+b8eRZyfDJHRIEhKoZ2HHV4PIUeJAdVTS0B5BP
0QG5zykwNf32qGTRqSbvU5u33sGQ0X7q6Q2epU2QffQBmp5GFDbHvGOJmiamT35IWu/WrAzpSk2f
C7xZaRpkp6aMUKaCnAVKCRXIC4bqYNwpuSIGp9pAEmLs3FaOoAUTvKpR2cccUZO/AdoQvFG4nOGH
D0706T57MPWZzDF/hThCr3GG8GfaJD2SerkmYyUjbfyAJIBp1C9Bu1SPNCDNlmrSu7PmxdnnQ9lu
HNN/SyKYjpYfXbRt/XkyAYmMNZFEhXvmh2VytGTygkUXAWJCdFjOfpyu1yrNsm5PjJ7cLc3MHDIg
P5lOWTGcAeUTh9iNztvYfpQZ/Y2iBFACnbQ+jPSuT4kimof+PzpQjvnb2BqY2VMFrD00JT4EsQOx
iGyIGWS9dK4JuSLhoGYCvGuYftMeGmQGp75+VcDbHwoYSfHGE13t7ppggrBrwuoWZrw+dPUQnFGz
Pq7jueuRlgV91Jrmq7bPGwwLecVUz2vLt2iU1/CPzmmY4GJN7JYcXBjRZWhIzS1BbPTtJaENEFWN
b23dYl1AyHZdJ84iv6yGIvpGTei9MeQi+cun6xRpf9oKS9ENx69LMmkv560YaEtSCIZbRRwB4N+R
nZeNEz4SwZ8zaYt71USEwi7Lgzs6N31ivopVltYVM5rxFrFcKb4RyHCgHMPyZ4luOxTecZDwKyor
/xx4SYODz6s3tJVuojEcPkxui+Z5ie7SpaamJD2XoQk6613jePDq9ZIdnNY0h7yAHeShYzNtve/1
5G6KlQY9ruM/q9tT7gVnsTtKKHTos+NivmN2HR4ik7+iofceCBY4Tz1wJJboSSwzMKQD72pNJe5M
9UmBddmgfn+wBtQz/rxtw+gDCRqPc1+CrK6bC3DicldF4acc/9WGVgOM8Tq4Rl+113FV7wt4gxcV
kTtWQFlDj+9zWzPaqEcaUqa2xTFKqYedIPM4jkzJNptBh/mt5B8eQjpnYZI46yWP9YdyJnFAzPM3
oh/jXVTMu5YRNUbItyp3MOkCGtm1Ot6WFci32MyvSkT9HtrufrH87tIBO7CJ5pJsHhY1okoYaWXk
LSAfj2O97/CfHRGCDPgYNbjEsUQAQT3SWGROh35HGUrmzbLrKA4/hC7ZUZtIRfOb7EmABMg0h3dc
axR0dPlY3HrkYvC6w4c5noqXaNSSuSoqeK5avroc0KV46WYYpfhqugh2SaL7FXbPo1aD6NOgTgKy
JpDckIF0BlR4dHcUIHrtcdKx37iwKfoPfg0F7ihit/bPKmQO18kwB+pgB6q8TUVTBVsQ8MzBRRud
S7ZYjnKBzpgdN3I6g3xCHvJk8HWhEcAHWNCRxKbgR84b7q8s27oiQ9qbOE7zjcuYMcDtCrFrUXh/
gbcKCa0JelQfaU1jdsOwcAQ+MXbm1e8nJZE3z+5wVjG0v25p43AZMUU8JiInrA6xv7wnmhhqNqSQ
5Fp0c5sSheV4n+yxsJcHvGSe5KF2ielTtk7BcsUuyRxVA+lg5/iC0fzCQLBnHLggO6IBbSPDRG39
zNn2ocoJlQYw4/HFBBbBFBRZlNDSDiv+96AG395UgxV9qwKb6WnfKoBIVWtVTNMQRTDZBwx9ZjtD
+RpCx92PLgl+HQNoCeDXal9G3zTNbpoLrpIhGwFVgJ/CIqq8UF8CvoT8tcih4f+GiMqTPpgWIZPd
wzUyc/wMp4sH1ZaFebS9id3LIyUFdZIOhwyha4BGv2oTrtWcoz0LrL7eMh6C5j4zj9mHfRCxJYQp
4W8GZuKrwWOhUZnZaOBkNvekB6j6ayBN/JqPxXDnazG+eqWqz7K+mh2e7aJ29ibz3ZeuCSjzsgKq
W9oiQaCaXgzpFiPdsI0kyoFhydLbb0MU+y8qoIm/ydwwYblNrTXABUIctiULfUfDg4mEyMnGe2Xq
8gvYT0C/JiQCCkRTPV9CnqeBphYk4NClwCTsUc6qgjG9XX5tvFm9CqLMHtHCV+Rgk6wFnHdwq4CJ
hN/QhuqtkYVrmrOKV7EYv0ArxFWxFC0awU4P9r3KTHcXBm4ek8889PfZSE2wofNjDUfldim75Kiz
bRe1Pew3x1vecNWVd7MVEkZQuxBQg1LWnwf0HTcIvbE18ZZVOK5wAjySkAANChuEi/8E5keyc60x
o4EE+z2BkqBhkXbLEhKcFrjqVRcBeMB+gjtlMVrUbLRBDp5kcNsVAU4oVxFPzl3vVBxyEE21hH1U
ABu9pUQPN3oGmnXbDXNxbGWVPSFRsA35JHnxxep7RWhj2NT3QzZxABXIp6qNx0obEr1ViC8g8hVT
L8yzzBFlqNV+jMtygSU+U3Ii6JjBP7nzfBk7KwujcifrYzZ46FqZblbltsnopm4GDzbFYUotkubz
NPO4yN3MqckNGgut3whddNtlnnPgaMt2EY1JaOClZe69ky8JqiRK+KcMOR1/besxhVy6KmJiI5y8
O0VaFPXekk11NvSAyQ4zXFF0L522oanPoQ2uFRgg6u8uITh0kD4prBlgL+ShjMgspKMGIwPyTCwK
SLktd2xwGS0jk4e69hr4ZaQ1oLto1qOP1aTLV89p++jol0FBET8M1r0XEbG0Ea1ZNQVBY6AYVs34
pK1Gw3/0+ZlU0EV9B4UZIXLMpKI9rVCY/CgAAt2hvvQVAcutCFDzrXjmLpI0hwdEXTDnx5blPGDn
5jw2HICIQ0MdK+29BLHL7Mbggp5Jrg5kf2jtIP306w7anx3NH7qPvoPigOOnS/dx7e/+2AaEDKQJ
6gFkmqHauYd3mZzldH1yXp1y3FsOuBXQzrghOMqKBLyAaQkngdR06Ado6SsC76olFcw+/PqL/dSJ
5Xv5nsRASFsPMMy79mTsu22apmG0k878cYAIS1mO8YxUFdwmyyJu//HHAXig6yslvTrbftfiJs4F
a8NEqLDvgl4HC2XvSKuLT9pzvnmu7/zTnq/v0GUmSd6Xyti4B3+86niHACkJN951C4yvT62ualgE
OUaUT3IoHEY1OsthTTLV/vXv/JuOKU0X6mE6KMoo991lLURe0kFkajCzfG88dhC0n1occZ+MvxmF
/HQHDSAZKTUEHWIYPffdgAKyJqKs9aOmZl4Ode6kOwfoPUYiPZ5gBIT7f/zT1h8lBcNCo7V5dwtN
32bCXXv3zNNXSlY0XfDKswjjwvvN7fvpKnq8NEQU2Tz4Rvri3Uc5zriqoNFXy9DTcFSpZwqXA4Gz
4Lr881f9/4HkvwwTif88j9y3XVnErGbgX7CZnH35rz//hX/PI70/iNQSUiD2cdgUbZ6t8Wvb/de/
pP2HQXgNxVdgypf2up79zzzS/0OjLlIAuew1EHtt7/+b8uKaP1xwWPwRsBcfTbz5R/PI9e39fk0V
hqJz/XygX7xl/jp6+W60QmiZ7Bp4wbuiF/LCLC0RkBqZob245NfM/nls58WF72CVhV1ojg4xGylN
PVBWdHKMv3PLoD8Hv5s8fXcJb//6Ct9PJ9+/knwxTynIVqyqjGy9d1/MBEBbxkyJXT1V9QUdjtVx
0o58UTod9A687DfztJ+vBLNOY2thXIyarDc/XgklxobAQ6ofUwX9VjTEJjSO1T3/+mete9T315uJ
qzRCgNNhZrNSfH78lKVuIc17zHIXb3KOE/5M5DJ1LID9OvIpcWT9EmSKiHdR9Q+//uif9k9HaKTo
+EccxuD80ne/MPCcemBJReK26PQ1xC933q6EsnCYdLvGOBe0jfR4gPIPt7/1im6zRL085gzVrzPT
6psOyO1vVvk/t6sfr4jmLjsuU0wBl0q+m2Ma7Hi+E6y9vMmxDpA9zQktTNtt/sxEhx7AnBi5EvHX
7QUHBoRoEHtwpQziJS1SHkDbv7P6PIhoI5i8+c1TYa835Kevx5TAwfvBlvvnn3/3gniL8RbQpcFu
wjZ26FLf2aGxaj5NZT8hr07tFzLg2O3JHBRH2yZo12/c6BhMuryo2rD7a439j/Ptn5+fdS9mzeBd
ZfL1fuoLHCFIBwwMe60TkHejXF7oTq3gaeYsZZogu8lzYiQ8nOO/eXzev5E8PvSmWI3WUkD/BJqT
ps4I4EGlKD2s6kk2kOcFvQT4nUNaTwO1cBsVDPuiarGvGtcbj1bNbV0CBtOJRLs80yYEvwKYxQoi
60mM0/Kbu7Xu0+9uFo+41HwBVgxHvnvCpxbxs8x0vKcvbKhmg2nfCDns0BRPp4Io461pcv83t+T9
wuEA6OJldlmteK9YSH98pWWP142ogWRfmiA8UpIPR8Ad5W+IiH/zKbh+aCy4SFFwz6x357vnEAFY
48cMjfdEvhPYwxmC2ANGjve/vss/XUFbuqy80MjMOjt+XwkVMcsH4Uh6l+o5uyqZjJwVOsh6DKMd
mq8eYFdiIbP89afqnx5rPpZ9kJ+mqFUoOH/8dZ0qfLcWeBfLfKGrbEWu9Q11ekSGyUzUYT4ybNvO
TuYKYMkM9vcB2SLttllGqByeZzEdttgz8Y0yBHpIIQ9Ex5LSZ+vNJdRg8F4wnBs1V/fIBBhfYyKZ
7pPEDS95lJybZEzsO9hhrbuvOiM8WrxBexkujk2CFPOODIStCK4iJqDTsWeZOLYikeU1l9F1NwOa
RAxXTnWoLTlMG8IyOACHPq28DYGJ3XNUTfpaEK1bHIZIluc8J2S0TMYf2y2tQqfepnFajhsCM7OH
FraN2Hg25q9dMfbVcJZJyD5301CEp0rT8zw69syMELp39oqUcAn2TAez58mXMZa91CIRbenYQLa4
wwJaMqrV9RH9HwGifX3WVn7wMMZB/Zwp4Fxx3gA2+/Xt/LuHiBWK4TMvhs169ePdzNpkkYGGG2Mk
eOGSpNujC65ur2tC4p0lG66jDDrGrz90fbd/ePfXR0gq0lkpeDnrvNtHxoBxIRJTd5c7jd4vUIj3
dVFVO2kV+p8uM6yCmEv4JE5hDN7ePa1ti5FSO4CWcl6ICxJJxQGoHCxQp1J4ctV80IB8fyMg+ZuL
qlH56FV2QwNfvL+oIRQsFNx6Z+OAAVE13dAxy3aK6OqdICFgq6FI/vNrCjGS0yZ0WwijK4fw+0Wn
BHhvhbPih8axOvjc8C2I7eLg1KE5/fr2/bS7oI2RDlWJdvhEaqMfP4qCrh8YB/LMLGG8G+ayPo0o
oPcCkth1NjXtbz5vrbvfPy8I/jzNrk6CEAK4Hz8QmFVd9mkEOV935CcG7fylJ9/lLSby75Epqvyg
vKIfj6JscMnnEGjvRWAmaIep65jtwpz0qNESlDuZNOK2Dm2cdKpo5zMQM173m1fqb55ulEOasyls
UXbhdXv4bvkPWr8ara4kz6Zm2tr3hGDVWOW2umqn/4uPokT9ExfKguy8e7oHQpax9IcGyxjNztGj
aZxYlrfNWJB/cxP+7h4giOSNXXWXjnpX5GP7AN4NiXGH6CG4JDcc2QZndDp/bazhzmfJBfTX4Tef
+jfXEqQlce++oLPBf/14LUvfjyc09AyZTFrs00iRJi1x5PThJI//9KnmUOGYleUJKBe91Y8fFTGf
z+YWY2HheAqVS9DBcOibo0oyscO1kV39+vPWr/7jIugISkPlaBskMN2MHz+PvLs0J7MWn6iu3UNr
zd2lz+b6myfk53eVv3kFINMQcm29Smy/fxjruCPjQLXuDhOZv7XsuD/SluuvaY2hr04ZZvz6V/FX
/vy7WBmQOq73C8/fu2cSSZDP0YxBDU1xyyEIcio6oPjMPA4A2KEbFKRIByQCRNV5O9XMvvuxI+cl
aO152MDBT+5NQMt936IbznaT1vljGROGt5stB1nVmLlQgLDjDZuh7hzgO93ySCGPAgTKT/YZU/18
jGJn/NbmcXkT9l0mD7Xp2bQzh77xoUTlQnfbc9FJmbSOryfYia9TwshhZxmFSLcCYrUp3Db7WJOR
qjdKhAweEtH0X7FmE4YyVCFjrNGR4xvxtRLVXLDi66IlqS84t4nPqqkgHHDroar1ff2E9QijTNQG
14GciBYdhoXmrNegRtvEtQXhjikW9AHi2XFauWIqgf6oLjj3TeauFzGYb11QosVWMRnDN57GkEFm
cnyvldVMECqt3jD7TJeM82AXmwunT3HA0vadvjI5MLQAADB90lVXQ+EA2P3IsWF4ydJ5DrdpNtrh
JSDqKSRnw4o+5SUJe5u28tYRukZJyqiw6F6iAbveoVtBRZs6BjWL6TCMur0dzUt6jAGMUjVNTkeH
22pYkKYmyz8vBA/cV6mfEEVWr4kUmHC5hISSaHUIoDeQXe8P7ue8CaJvWq4BeHMah/2hiUdob3MW
VFtZj9VNo63qmaqtA39IF5vJ1LAgUmwJeFk2dW4hWBkhPKGJLGWCEVvZ4M+Spe2szdARFbjRTiHM
ZbZMQX/Waw/TT5mjvo16XRAOjHAV4w6ZepsUq8u97xRoqOr/Zu9MluNGsiz6L71HGhwztjGBwSE4
S5Q2MFGpxDzDMX19H1DVXQyQFWHqdVuZ5aJSSgQAhw/v3XvuYPVXKgKFfIUPNhzXgMhg+rlR0+CR
gGt+xRscxJqNJ0wk4k3IRMHOi1KFd8sftAmam9YYyeVBOgUpcq5S2zTWcqXcREXiODe9kxV7heC5
v4GPuokXI7fZ4/y1RlAlVb4HrJTjgiS7+L6zJu2JCxG9PDR18aUf8umBcQ2/wg/L7ldV1PjGk2Lg
12oZi9wKjEF1a9URSrzTn/k8GS4mL0o9KsJ8CgoO8u3jaSXCJZ8idNY2xPmZXpVj42YJ1m6khcyY
bUcG3RLBpu0DUqlTY3/66h/LI2zmXBCk1Ljh3LJxPb486uGqIluD1n+ukI8osmmOZ9SmjTOiGQFi
VO6kgW+0sZScvmrt3rpGYd+SJA22xZT9dSnAJZz+UR+XKj5nnALzLoWdmLlYqlolc3qENUj0HA4W
KH6TO8VBR4AaMb0/fSnxydrBtmu+eVfYtr3cYrgJVHTDbvHkopG9kvAT1tC92h093+FxpBf4A4N1
vunizsBEFClbzh4F6BHb53P2UdpCdLjq0G3sTv+wj8OC2r/5dvKFvE8mwPF7iVKrbwSxNhu1Ltpr
wlsxk+tWqewKBw1VmOScwAiTXkdVKlCudf2ZYfmxBCSMWWTPzosDOKaCxXI3xSV9euQOUKq74FCi
3N1RIyz3uZyhlb5FljHJYiv0DfadHbX2Pp0kbnnyRpvvSjllL6efB6Wx5YdCNZlQBBvzhqBAvDyk
CwKHFL3TA/YSnQR0kU7mDs6ExbwKDjZaQ12LNA/dsjxgquVgoqHIcRBfqPolSRXib3qw87QBKm+P
Wo+TYpaG8Ix0RHvqtqrZaRK3mtDI5NzMrJe7/nAZlA6JazUu8nJdBjpMSAnvWrMSUi5ygdOQyFwB
EDEOA+RjfpFCp4sFC6qvMV1iijKtryEAbGuN3gVdA9QEnXjLVkYHQEL0uzuNLGJSm0BUEJihWD+L
sUHXGIqmHfZZmJYWahOamfT8CVlE16AAggUYshe8hxe91NN2rSPLBF+GDW+cpSlN9rMKCgOiyoiF
+TKlXMUKFxGkSiqRTSJ7YRAmCXXCJNri2Zr6qd2JSa9uJTOwvvZp3QY7Ix5JRY4Gq35qbOoJW6kN
mbjoHU1BOmOqN1lRW/ldx+xCyOBgo/EvQjX9UmEOJCPGcGCiDOgYLlEyNqjl0cASmRrhXibFasT4
psM7uBuK1vw7Lpxc8VghUxKVulFtn6IJIfEzWZqmdlGNBWLCYKxjdQsZz5aXLOHNnlym6jAAL+iu
K1TDBgEp/pRsxnQojH2MSxquSDhnkdmEKot7LXHkjkAZkhtl7UDpmevR0dqUZVXig2zC26irXAtU
Rdw/qQESQooYdCN4m8FMp5Q1MKciKkUFqcBXsUPqavMz9P3+niU7+GkziFDOJJH5yvbX0leui2Rs
VRhK+WIK/AKrPFSbb5wsJRWsuPbjdVhESLpglEdQwUjopWAHPNVDnIQyP0oahW5/FbZPDZnSjFLk
Eh74aafZosS2n4BO2eVmBtgQmxkV8RovDAJ0tfGTZAuNRqq7KWeYrqImIRgqNDr7Nh4jh5xiM87I
gvNbZF65Bk+U/QNgOiUGfAwYJ8LVPfH1ARYtgwJxoyjGlTHE7WVNySle+X2PMaBRuvJXPwKEuADF
JqHjIiiW68hClrhKZZ3WXpWG5nU81aj4VSRa2rWbz5e0R6W5AFyNG7XTad+vyJb2PWAChE23U49X
ifE4lNcIJdTnUOSMRSrpyqvVE3i0guFN7Fs9NWZyURhJiIBr6C+UzHWCbeS7g7qxRaq/ECRufZOt
HJG3SB9up5bQdACkX7NXJNc6Ak5dOgq8o1EdK0ZXPnzvYTxQqBnS4WVSJo3ALJdBt8JxV3hVPczb
ncABEKEMETKjxAXo5xoVd1E26rNs2qCB5KBXlwA041+m3Sj3QaOS6VymUfcqLESZ695O1W8Jsuqn
bohsjDeKhHjTYgbFfaJlj21W+eQFWV36LQGH+4JaQj6ZIk7+6Turu5mDBUCFNeU4kE7STM+aWwav
ZEvZRKWpUmY4lFo4pFCWcbnzyclsO+Z9kW7TCqLIioocsjVO2xA/HWsguwnghk3CKzJ1dzU3pLZg
dJO5vZ6KiC80FbcpO+2UCFbyKyE3Rfr3LgsTe02U1Ajyq4eGTrxcrO0VperyrWxzoJqgB5yfzWAG
M7Ibm8WVndoG0gmOm3f+UPUvKJ5RsGlW7jwnMjAvm6oSBAyn3RCzyE/BDa6PmCzfBGPbukp7J92U
fUN6m0gyu7pEj6abF6wxOF36otfyfZAOarQvpV1Bduyy6JChl+wxnXMsXOtOCukHM8CEal5Y/n1Z
FsUXEYao/Il6iyZMLR0A+9mQsIEpqNx2TJjBlnoA9LWWB0sGbR2Tx6UMifqlJ7HWWel8oLXnkjPG
a9eMEKi9pqesLvj38fWXo1dEM5O5VxPaXAHwqOTWJsPc2jhIEEcPZlPwjz5WiYV0WSpfedP1jGnX
MwLSQfMEK2RM4EnCjiTfVYdp6kVycFiVFYle29iJqRcA7LbCrYse/bnzc5avQBbp35GYoa/ksCZf
WzWoIMzTeNgI0kKvK7hD+rr0JxL+GmkMsP4MA1P2UJmpsZnABE3YmIrhNbA0CJ4am+kXX1TTK7R5
H/B7gSF6RVREkiOKa+Q1+PmCXpRtUrttCxKotj59B3rvYGkduA3oRAspXrIaIAXhDDqCclXLOn8T
+xFZz0qKHn2F2kGWv8uG/9+U/y/hUgX4z115D+Hxrx8Ks3rzQ77vzb/9vd/NeUXof1mYhC3sOCab
KuGyAf/dnVeE9Rda8lkTQq133hCzC/ufEBZtbs9zUHgrklEBZkf4r/a8UP9yAX5pLuEtnCHMP2nO
H1fHTNzLs8eSZi0NGYue1mLzDwF17IQf3waqYo1rq2l1ZVVTBPHo5GpbhE1gTdNaKGfOHMfVnd+X
pchIj8+h16gu9UUdnQ07L6JbtpgpswQK7sGQoNrQGiby9+j8j+1MMR+q/n3me7vYrHqla0ehzCUO
53hzP2JqmAltt12k11dZXFbdFv/9tGMfHT8rlob8knZLE12OwIP26aCjP1WtWczMXwDM/W6E3P2+
7nvRweIM+PZzaOFhH6broxN+M++835VZ5zaTZYxsgfIg1PDqWFq6aVAhhOSZB2AenAb/9ia1cvEK
NAb9K4ZRWIHCTQElBLoTXmkx2XUrC1xAdea9LLzjv38cMhGGKV0lF83F8Y8LC0wxCNkO2FJgq3WJ
P/5DHjwSQ4NuCmJ7wnCfx4EpdcuGi3RUl+lVX42N9K9PP6bjE9nvH4JAeZaOiLlmvzgQmaNjZGER
3KpGqr3CKyteQVhZG6pQ0WUqMvEVnIN9p7hV8UW14uDMmJmHxGLI0CBgDeYJIJ8yF0XjTKWfZTbu
IYa5/CWyhvZV07UQNqEWnKneHp+I/3WfmPTnfvecrDR/oO9GA2YpQaiucqgKM/1Khye813r3TOvz
s7uZhYOmY3Ckw4x/fA06HgERiPoh8HGpp0i2n4lJULccvNvn02/ts7tBYkGDGoyBai+lJ7OklYzR
hCwfSz5V9ARvbTeuzlRRPrsdB9Ue0kR61MRaHd+OTDjWYbS6zYXLbrICb7RXjcp4iIt2/KO++++3
Q12AFitzh+Muv9Wi733hRwncEtiTHfm44OgDSabnnz82jGs2kzl+GHOp7mzdHo9GEvGwkukpRoN/
3UTUwk5f5LN5cK6k65Tv6VPrywJ33Dp1N2XRrZCGrDmhkjuxqmw2kjvDycKnHIHxI2IPqsn50GrA
yGInc9Z1qQnbw7jW/Jka6u3hmobO54VGkY7l8q6n1CrMLHUODSDRfRJM5C4pybA9fdefrDTMtcJl
PNp80stAReJwmM4rcWDTCWxNglWWBcaSNHklf+Ty9LU+Gf00KjTDtC0VddeyfWrDICc5bTj0fhLs
bQleT9UD88z6sSAVvD02y3IZJ4ZBt4Lj7PHwjznakvmqHTD3aoToEMiT1bQFGV3FujIobFS+Zmy1
YgzJKYau/2Jak7KtjVi/nog12Wv0yp9iM5kOwtSaS6NXukstDjrECyrJoroSxw+mdPMzE938sxZT
KrM5Y9vRUPmwczn+2aBcy0rTtIOl1crtVHTlq0Wc2qoe4cZmY6BeqHgnHk6/kE8WkaNrasfXtHJM
OnFrHOCZGeq6bMHqQWYYr0qnm1ahXkKlzDnQdWthpuN1GGXBmR/w2YgAxGLOfAlHt7R5dL6b3WXZ
uEi3tYPtt8O2U+rmZgD7dGbYLYqHv0cEzfo5GVZFfWct5vemgMORt+qBLYeub+VQaECtBtV8FqD5
sRmWLduFTM+A8M0R8viPLKQRRqySCU8qrMV5VslwTp1++J9tdCw+PUSmljXvYhdLONEecelWxoHR
7GBwLMIHcinS1yKMtS3RndGXSu8Ja1Fl++K2eG6GSU6EoGkypLgwiH/SrO3PTLQLJeDvRzXrPVWW
Qr4gZzEiuslEEOOqB4ke9dIOabhwuO66y6ZrjIvCHKJHWTfFN+ABxVVd99FXvSHdlFZXQwRyyl5+
awW1th/KPLnMQW0+nX5mn40XF10Jbgy6Eyxxx+PFKmWjclw4ALzDwZK7QGwopZ1p4H4yJdqahqrX
MRBCoMM6vkgwCnhgQXfIStERSQZY4xkCH6fzyW+NHTS67MyC/dnKQwt+FtsyQuEbzSv6u8+gnLoe
l0FzGHjXV6IlbKZJYuN7bfXaXQ98GHDDaFATAtiO1yweFc8w1e6RIhLJsH/8hPkS4ZsiBaXiPquu
3/+UpKBPFTr1IQ0UFDyR/EfVhvTMruGzkU/GMccbV9fRhi5PHC0+Xp+m6SGrUTH2Tpyuw7oBK0C3
a5NWk72HO4ttr0BgrBGWiFEo8NF3ytFtlTUw1hADaq2eeQvz57aYgPlRnPjQiOMWWq6EdVtjBFBg
foecIzJNfCsn+at3VDrB7tqaJq+x9TNr1aLf8/a5oSHVUF04aCC0t4Hx7sXD8bAasygPzL+k0kEf
mKOszDU6IOq7huA5lFhKR+16SKevyjxR6vIe/uMWrO/3YN5+/Pnb5wQ4f/0UVTnzHr/9SXdoIrT5
gUpSvWeg5xt3NO0zd/3xI0aYZrDwvG0GyHE+voiSBzWuquqQQTx5RnbdPImwsP74ThA0oxVGpgUp
6YO0qBCAkyuzP2TSqH/qvUWcm5mUZ+7k406bi9Aq4Nt1XYOp4vhOcsUFmm31h1Yl8Llsp3bvT1Me
rOMOGuyZD/NN0XY8PjmgIAml4mGgXF/2RkcLGZaBLsBOsVuDRjGC+3Awoy86cvZp2w/OQI8p1p8x
BMr9wCnmxwhV45J82ZuggRmPBqIjT4MIoaZC1zNSmW/0huCN00PowxGZx21aNvrYWSTHD17OIKbp
j7qvHQA7kkzW9hLpluoSNGWaFgGzTkN22hozAyhRuooK/2zH8SJoOOD94RiYfwlnBr4wTBoffTcJ
1XMyfMaDNVto2ZEm+PMj9cx7WY4BLgL6SzUFwmAE6uq8x3r3CY+OEyhtICHS1MkaEnp/Y0H9NMY8
Pvz5g6WwyhGYLYzFkWBxJcpQtPLc6mBltZF69DzFr4jcnpU6WrZX9+F9nXfhXW72yq/WrdxLDafW
tzO/Qedu3g/Ct7v9929YelUiO5iLse0hMprmhkUkv6u0Xt6pan9TgabaVmBjnlF/o4uGl0rLpttx
8uigR9UQtwtNAfR5+ifNd33qFy32zYRbRTSw6gPMdzQ3TLF/+2mT3vc9fgo/IeO0pae/TRKaPaKs
/nQum5+HZiIro+KIetJdbEhkHjkyMpuDnQlE0BWo1aghaen0LS6PBm8XYYKh7W0iYlOt4yHmd0pV
p0nNhqTVHooW3FpfjaB/Bo9BXW9gtAxnqksfdiTzJZE7MEkjQmBvvviIUyWPJ7etDk0DSmM19Jp2
nTXj9EisNA1iTbQyX2tqEbA9cCLMIXVEiDHGRXJ0RCHcM9/Yhw3D/HOwBPEhcxa22ZYcPwGdWDiE
Kc0h1simmLqM/XrUYUVdY1F6YVYTNMaEvXdzjjEDXZaNjBzikfz4AcwxZL6srH6cficL7SrH17ef
xCePthrHwZwp/v67bztwopbeHjBTK8qGtLjmm4hoTq/1waBiyoJNT7AawWdAMDcRFUGNFxuj6vpH
MUYIApQyQqo3GU5nonuS0iOZSx9WSqqKDtZulfw6/YuX+5v5BzMvMyMyF84ivuMfzKKhFkORHdB6
EbOiJwYSKUedHF4ckCZY10mLwhSOU996Gtu2zjt9/eWy/3Z9jmH4X03VYV4+vn6dyiGwuvIgFIj1
61KqvWeJVHbnxsqynD1fB4OyI1iF2GVYi68F63gea9F8nzpEJ6fK6teE4CqxDapB2efkrGJCt+RU
racwEdkmrTPzYKV2oa1VPfnjUik/xzVwC87cU2M+fR7fttMSoozu7KZxRvc6yI30vqPZ9z2ayv7x
jx8wZjbcbRRKOSAt52Y79A2gQsoNQJNhb2SZhU+lUs7MDPPPXUy3lBZn5SkTHnWyeYF4t9zZ7L59
qTk3ZS0NCIKDRFbr6vdJUgKjdLs8vTh9Ux+ndxe/uYvFmtM5m9LF9fIJynbddzdA35oX0CMA3qe8
h47UOxI8DfK52rii5lghSBL9+HdOmGN0ZolhjlneNbsuekwuHxCaONokx3fNSSkcCCm70UPYOeuk
72Ai6HQZXoZ6cl9MvcXfjwXdRgrF/uonCswevGxVtc3dQJ2KCMPACM2bOPORV2fuTGEgd86V+8wN
UFiiuiHyRCXve7ocq1S9pPlPSJgrWx6qrOc0knTKyHvVrHY4iKlMHqvYrH5S/DegzquCDIFmckAu
2VMOlt8YFGLUzMxWXmUuk/suqokGCFn/frYwUw5FP4zA0BsSNooqbcSqj1L7YhjNUd8HQCCbGzS+
Q7+rpJn9HFsd2ltL5ROhp57Jh8YQ2D/dlDMEqH/NlzvVDuS4njQt+RtKSoVesxPKA8qogqx2jTxK
lCBRvE/iov9W5iR9bCKEO8WaNnRabexO178LPSBzoVOAMq4CqIi3UaQXKCJaXWPfANZPXg6xi6bE
HXR50eY0rMQqjEPwcmNlZehZB+E2queWrii3PRqhArt8HTnRzzZRye9pAlaMTUjqHdSnnoDXnZ6Q
rbQu3NrJPPBXCbA/bERzxj2xrvD7c07IytoGauBc1IjizBvfscJpNbpDNOx8qbjDnZt3eIF8CHGk
UNWtvGh0X/yTx5Hab1BSoLvtJiCQhJeQ2LUiEgLqBVgkjLS+U08Hsn8SFtLWqhCCFIKMmNqCwEaY
eFqYRPfwaT6jAUqpVxlG8qR1JsQSsmJR5hd+kacbn8IdVqnJAnuityCoVh0KMBx/xHDdKxkaPcZM
qt1bMEXEwWgGm8nP79AhZGZDmsOEirm+ELxcNB4NbJsWGRhHUWwHPo7BFlKQkkqUYbYbiV+NQuHW
n5TheyGBTV7mKrh3D55S/bOwkmY6VNGI5FmADErXSdAWj+QgIAYbDSc24ELEJKlaMMnvRnCDD8FU
MYLUMYVMIqvSQeftYshao3Ytgk1FyByYML8kxUJvHFS4vanHA2Y0RDiUdHUQUqDKtHrdIUaiONCL
0d0GZDvX2zBTDP1aS2UsN4BQgh9GG7bqLtBzmwiCcXjSR7KqdkYUhx2SLHUIQWgOyZM6NA4VfTXB
Qsm5tLuDBdfdi4IuHCQ/lF/bCIfX31YylCQiQ3jcZiDYr2yka54+p5SlfddcFIEe6nvf5D+zrlwf
E0Vfxs8AegSCRHioT+QEiWtbN5SrikDWmbElphDVXSmtfUHKxFMr3eh2aP0mJ+w3YmqrKAx9aVUH
+D5xcW66lVNvMIcEFYFlpdEN8vcq+v+Shf+aW/j/WbGw+pVGExurf2ME5j//L6WCY/+FY4XGEKsr
9Rq++P9VKjjuX8BHbKTTHAOtWXTwv0IFh7/EVAh4GBUpm1jWlv8RKph/0dikmjk3H/F6On+iVOAK
7xfm+WDAKZdjCGcRigT2onQjtSgQFjJAwt/CvRM6myivL4Nq2r17HHe/V/r37fnFWeT3ZahSzs1S
E/3FYj0eJzIpNaT/nlSUq4KPKh1fff1vfQjvUiM5VyhcrP6/r4ZPiO017m+acsfrbsItiVm76jm1
fQjwpKAw7l8ihaxeOyOitzZKNjmc+wwILLUT3sWd8l342WNuRzflFO6H+oF9brLzg+YV0fVT2yhf
Tj+QtzL9ux3R799IkYkdCg8fMOjxbxQ9xY7BHRqP2StajQIxaUlYZonTfhOnymMoqqdKAOwLZruE
xleroEtQ4uHOiN1ryqv7RGGCLU24ByF+OHRd5w6Qy57Y229kjNEPVufKwVKtHBok4CZW1Xj4pCTR
8SMLd73rYlpgMtYuFaN4MYaWlQlB7BQPNwGRWjgnbG8gF68OpQm8UH4L6+p7n+ePU5BfAH4aVjYy
s+3px/nZG5/rKLMzjNqRtTjOK9RM0efxNAONtKoyG5ttBIUWWHawSgrXvkAnTroopY7V1Kub0xef
X9XyVQItw/ownxy0ZccVuGJpEXTReGkdeXiu+Y6Ub6cvsfxMif3E3DCPZyRPc5/5eLRYjhPhNo4b
L1OdKzk2F5GZeMQOnNmmL6twsHS4DhIAjgOkjlAyXFynFdlIK7Txarf+RaZWeYO1KNoWeppv2Bim
XuLEwSYaCaR741BVcf1w+k7fTjbvn+b8E6iJ4vLjgRr87/gnmDAk0zRBl5iQ0HGdRESM11nZvTrs
vnYtim3lMmj78WtURjh5SFr7FiQmGOtUOtcqxdpwbWVp9KsDrVeSowbZ0cz0YT+NVn8hTP5TO8tU
mu9D7d8AgTxQ3MluzNx2PZF0+ymeSoLhBGpfZLNJVwpPSOtWlgpGOTL6Nj00zy4pdkM8+c9F0WKy
ioNrnG/6BT/jWlHrbjsmCkGwYgiejFY11oNDXnFvkMxCQsStU2r2li0ExFrc+use0hdpT+E1XqV0
29vFvh1BOUNiRIkE4xP5t/JVAVe+U90g3wbG8GqgZEDoGm0cX4Vr2V3gO9O2ekdusOmGZz4sfXEu
fhsReAdcJBQC8Mhy5AHMddIuo80CsDrc4hFI1jIG3c7U8IDHcJ330UMbuhHeKELaN2UZSs/Oa2Mf
Vrr6iyrXFyn1/raXursqGNkg9zLbazIE2WrgKOuRgPOmM0H5BkzI3LLydaj5l2UdACCtRPA9iClc
w+a6YBExN4FeTaTIOf+cHnaffWBoPGcHMwOQ4/DxqKNTPphTg+I70BrlOQ2i9iaYmqdKpr9OX2hR
T/n9PFm69bmcohrLmlQv8DIWnNC8Uk2TC0iHCkDkIcV/JFVmrRT347bDahgzDs7UOD67R4QqdBxU
Cux83sf3qOr4oUtUrF6D1+xX1Tg3IQz6b/4cNnT6JpfLPY8QRJaqu/RCoUIsr+QjbW9T8PwePpU7
U1YhAnLjMWCbYUzGXeSXf5++3icP1dKQYGGvpnrsLukhgpSBnCTL2lPbyKA/YV8KCCWRabUbvxQ3
RiKAA55rrXzyOLkofmtkdNr8No8fp1I0cTpEfe0RHplsQO9cgxwdV5oxnNUYzW9mMSfinppbRXQM
QMcspmVq845bJdhBNLv8FYzJD93uJ8815bpz62Bj9sO+l+0/ldrk6yZLfp5+up/eqD5z9OnOcGhZ
lOAsHGx27TJuap0yhGneWGG7a6pzsSifDBoQEMasnJ0LUsbiJl2ZWq3v57VH8DyZzVP+JSLLjcjS
dGWl4qkUiNJP39iykTp/jOhXwaYgX3Vsa1mNFaKqJ5i6ladBU/0KJZ5eWLMHLsrsO6YP4ziE0Ems
cm+RtLF1tDr+5jTUCVqyBujgTfsQXP0fNmx+/yiaJaqFRO7j7hXWK4faIORl++qutSWeQWf8Ubo/
6yFPKdUMytZQ5R1Fb9CcrdP84Vb97Zm4Fow7KkAzZeF4WNu+HuPVcivP7OMHNHSE14/X2BwOoxa8
xmQXbU6/hPm1Lse2jnmTHQdzEtKW4+uNlhLM0seKUGSaT1XxtYrPRQt9NrKQDbB4cdRC+rvYPQVW
LFN/6isP3amxM8gdX2uwaHac/V8CNbgiNv70Pc2pUx9v6t9XXHYzAzfMhzofuWJR+tsY5uttWZcx
eWPdj8YsNehGdh57RuGAzeibC5OtnLSSb12jHVKrvHBjoqN8YiK6jD5spWT8eX24iO3ozHL02bcN
boCV3YJKiSp48fSJ81PzTpLUpsRf7HS46fXqYMbh/ekHcu4yi0GVSBlaluwqz2oqbPVkEeN2IYgQ
qOGZpWfeHi6H0/sbWgynIgW2NA3cEPzznyBlQdQrt6m0vrTZOX3pZ7tlCtozJmJWddPOPX54PZbc
0Eibyov1Il3lxnUisd/VCYhpx6TPSZxrkl4ARyo82/xDEdzbNIFKYabeoVP4IFXoMYD1askQyzAW
bHPL6V6bbChfTr+4z77O91dZTMpFGyG3YGfmjcjcqBVsxyA9c+j4ZPFGPi1gIzLxc3hbjI3B9Su/
qaiF1XK46aj1ko3xIJr4jtbEo1pl6cZ0AWefvq9P3x1sD54cV8UssZgTcgsv6FTapedPg4BMClxv
Gh9ytrX7gchLEyzYWrUacRHnKWU5YTyd+QGfbKyp+DC1zS0CNp6Lc048jP6AHZX3V4rv1NO/KiHJ
2Lgd1yLInocq+WaUhOxoab5taTitMszqp3/CbJFZfiuclWnMzIpXvBeL8VtEDK+kzEuP4DoQYXX6
K5rEQ5cP9qo2FZswzXFcm3Z6X/W1fpllSe+1nbYNI8PeDpxTNxRTknvAdqEnqvwyaEioLZou3Q1I
E9GBDiAgk2SfEvMN+Lhck7t8cM0u2LUdCV512FyJoP8C6r5b5YNJrDTAg5agkk2FXdCz9RmBpXeg
Q3pln1b59CKjiDNdACwrV6hyZrwxS5nGjaUIap6aH0FYSIbVqCePfZimG8DDd2Vt7+OwCC9DMpzx
eRliHfbZTR6U7bUBdX6lTRGev+Bp6MidLxP9cqiH68CJdC8Jq2qtB068zkjZXiHmVPG34m1e5VOz
jcMo3dFkf7SiUdvB7bYocuu34QD+vyHZb0veZv5NTK62Ugv/io5i75FRn8Eaca5xD6S7EXvQGnWi
PwsQyCVqWuIPakeZCxX/YMR4xfd60PNxHykxYaoN9nlR1OaVFELZF4Hx5yv/THGDrQT3lAV58a37
MT25TB1Lr+3zeI2lmlCBILynCXMXuGBYNHHmI/xkXX6jQbvMoohtlkd9mr2DEodV6eWSNIcydYK1
DNWtL5JLZwJh3bfniAQfSlrsblBKItiF9EQu1LKvSjIGtsjGKthkVuAqzDHZUvgiYjgH2NLBipUV
/9LqEndbuuZ9lmW/StgF/LT8hlaTQZJ6mO6FG2sbMxrGW7PN81dD0fQd5oxmReZs1J95SktVxTzT
z9pKVmnoFnyqiwlydLJkxGlZek2ZXTt2eUmycns5ZeGto5eg9Byss35Mn82ttH86xXk06l6emSs+
mSqcGbSMr0BlxlrK442+0u1W2gWrDdTutJ21YCYRdbRiTk9K8yBbrN+AfOb5ENEGFYfFnKQ3JU5s
+l2elmTfrdjcceA4s8P+ZHNGOAv97jnPD0nw4nlSrahkXHeFBwDhS9PXJOPm+ZcUGzh1GVLt2P0Q
enQ/xz2cubnPljqEouwZTBrTCEaPNwx5EqeuPqiFRxY8QSfmr7T0n8wmuxvD/M4szHGdx92f6ZLf
Rg+7O9R1HCc++noSkLWTivDTSxKzXo/+9Eis3daOEndn+P2Zi332aGc1LIVQuh0fqhsSPE8xOG7p
paZ1p8SItwwc3YluXZV2cUWg+KNeWY9xqH4/PWo+e7B0L7BaglxmQ7QYNWZvhYViiNLr0PSIZlti
0VilRUQjrxJbcyTrh5TIr6cv+nYiXYxVipTEeqPmokSmzh/NO1VD0pHkBKqHq05usjeU5loIjmvw
tV4Jo0bfHozWyhmy18hqLygvQUBOgA7iiFaaicdiu9WWomq2C/pxWge1DrGhxTW1VQqm+zpGEVBS
C1SabaAAnMwtQsZFUz/aifnqJu03u4QHALP1WU+kuZLCPUx2ongNOUwrpwh/lETFr6ga48NOnCvq
NN1KwhvYxG4SbuumItLRrrVdlrjKpouqx9OPR5u/ow+Ph1Iah0jkoh9sa9ixrdIlE8IbmozNlK1g
l58PYPRmV/VUmJfGKO0dLLzLcd4dhIpWfU/psCdNOj2qobFpaSFv7SLbE6oSb4VdkJWnkIYdR8Y3
y4mzDRHr7q6wwnOVsk8WJkQbuO0g2xlIdRcvtg1MpFZ1ySphEZQw8HtWMsdF0TcD3NGStyorYE2n
n9cnh0ZBn4WeEFrq2de8OIul6WCSHWUWqDKNdicBkpBaTgUC7YNLCaQkEGvKsjUgCX8HkEEg+OZk
Ece5SkyS/gy5+nXo2y+S9vOqV6f7uLSMy6FKq61auMqZzcInq9K8SUDSQ/1ER5q9+ORKYBFg1EhM
UV0KtW38pOeEaBLtUa8r4CPz/83PJCNDpCVWYFllFyBfxZl16eOEI8Cv08HkodGqWs6oQ1yVwnd6
clvG5Cod1YOqorRpxi0xRpsc7VQfsYV1mnPHzI/nB+Q8gHwMipwoLBkrx9++WQ+R6XdR4RFiA1RB
uF4ZTrDKWmetBq/Ayx4ZpavBlDfpnxElaQItLr1YRSoi0cJMTVki2/Ei8Yc9dJnrvuzOvOEPS/7x
ZZYlcSLFyEWqEj4Ct7vJU0lxtfG04ly96cOCP18GGbTNPMo8sbRZBYT8Sj3mQfaDUe99qyquUmFk
2zMf1zwcjyaj+TKgpeeWOZ6ZpWcMMZ20HBGDQRmSndYaj6GFhyoKXzuXAFgSN4lOC66qurrQpPN/
ujgLvob+nn3nksZapphcEwBHXlUql7kkaceP/x6TVq7G8kfVVntYT+naqZ/ysdifufEP58z5xt9d
e3nOVJQoDAOuHURyZyICqa25U8uhbwRu2XVPlRG/DI7yBIjoGoj1mS3Ph6l0vjxaYPqWVFjpehx/
J0FuD1MPaMbrnNcQmlCdBVd9BXstviBi4czF5nv58JLfXWxR/JkU7EdJb0PDzxH4QD6yZhSPqVG1
PmezPXepeVi/W/sJUKpcjob4ydR8VfTZOmD2E92DRlH+9Bv8/EoYnlgW4Jm9EbjfXUk3ZFlZgg9E
traxLS2sqbSKiFxGVXkgR/2cFPbT6zHLUFhysA0sS4IZHUmTnnbujQRd7SINGE7dpeQv15m2kYOe
nhmh5663GCE2JF6pZby0KCjvbNHfNHW1r5x2rWrtxf/hUTLP4L1hR/yhjxKPVIfT2M89EaEEKB3j
4DZzwlTWsz0810z/sCedRz59BYrXRE4Ctj4eIY2i5T6ZSNzXaDR0c5GB1dZBuu2W0MF9nKJHUPTn
0zf4cVWmc089EN40tSWAgIsvwKhV8hz9+eVJsgdHTdnAnH+dKZ8iKPeKkV1XBAGsghTURGs/pl19
5nD1yapx9AMW3wWcRaNX4bp6FTHdEAAvDDoUqdM/nL7RT1YNhignOErWNA/ezvnvPooUDKkVDTzc
Rojwkr05AKxEnhuaCK4+zigUCZFsYu0zkBPPg/fddYiZZ9pO2MNamvId5Jb/YMSZtWNHsE7/m70z
aa4bSa/2X3H0HhUYE0CE7QVwJ/JyECmRlLRBiBSFITEPieHX+4G63SVe0aSrvfoivk1FVUlkYkxk
vu85z+nKbTfqyc1cTyOBrPPTXGc0byn5baSZWhS/9BVo/8OrarCunqn2LtGaZ/1AfY0Ulo8SU+rO
XdrDbHZHBObkt5o3c4lxMQOOcYbgW+3IG9UCcqnx86lJD1nja2Fk1nfUp7qLuYr9fU+5e0fOhX2M
irJfJS8DEoheIqIdIp5zmuUYXmtLpvsO98GPSunxoV25ZpVKD6rUPiiYYUfJSLCHF5+UZ/3cGCyC
TpR1jIBf7cBKDx+WUtuOypcHUHTmvnQ5e1ks3+te2ldNZH+OqW9tJnq+jdPGgVv0au/Z2p2V5fkF
N+mrk4vpY8/uGO1svASmVS+HKW6dYAElcxA12ASS25qzUWnDRoOYDeY1OxJ1fahqeGx+obFdyYfm
Jslsbz+UbnRt24UBa87IAynQWNgOuyZh9Js4WZ0Tkf6l7oZPoxZpgVWS2R4ZZ9Ko55renunsWrh7
6A1M90vCuGGKa/+icC1IhLE2X84SKW4il+iGKG4VlriFzmmWe0C0dO0cDpoIUGqS7Z5I+awBHjwX
5lxf6S1LT/IWgnmI262f9Q7OZjO7gC5chXphnxGr62xt0etnYxlfGJpF76fIx7MUPO22tIyP1hx/
i4oxC7LxY2pYIzE+bgGfra3C3pNPOAHqK7W0j2yzF07bJ30yalARL/3esvJsO+rVYURbsLURhPEN
lHOwCn0OQK6JncyMg6qxa5gW5lR/trYkmjob2sbWQRPlNZV37t0YqQR8b08U9FA5n+eaKKRgirPh
iDhnArtmRbs865cSqS/xbRDMztcEnjsDkQvQ24Z0a7cw90YRC5jwdnVuD910KKgl4nFs2m0WV59h
AOYoazMAzt443ni9itgdWsOZ1kWXtZj1h1EDqhabsfzQRrWlbSuCbIPOx+oy29GF8DR7E9n2+NUp
22xfcuG7rY4KwNqpUujNQU2GdinsRraUj/F9B0Y0Bz5xwaYbJwRkL90NIndz7y6KdAUhZJgrZwqp
55aBs9T1saBVcabp09bpugwObyX48ere1fuDUYzVN2cQ1RkgiFv20fKe3qZuYhDR/bNGif4bGIRi
C47JgoUwd+OzkySmHeQ2HoBz32xGb6PNWhbKbPiUzsbBpWABpDcJ1+CTWgNFaPn9Lk96cT6Zzhc3
mYxjoxvo7urchXXnLteIAluyzLXd0HJPFmtgh9x0Q7sxBnZsQTWDvCsXX+1zo9GYUrRxvDDj+Buu
U7GNer6v5NRmEOvaeLnua+RlewijyAvZ9mBM6yLmDNx3QW3MJHiQomju9AXGruPFLdGiZodEKY4b
c6+5w5iFNXRBfetmVX2taaW6dAsf/7/BO7MzsqHcFoLg3nTWcCfD7pTBWNjp01RF127ideGiOrGt
FDx3BZnyRlM6+EmYckk4F6K8iLLxTI3dlZXEYxg15Xdn0CYnrJM03tYNvLpQSx1qklEeiTOjc+Ju
X8l2vHJK51ZaRQiAy4fSLPrjT0dfUUc2NE+ylaV9LYfsA1LFG7z0uySqH+o2+97OtYZ2XTs6eX7l
QdFw0/HcXmrQpClsY9dNknBojQdtWSjL6EgwCFimkpzn5zMym/3SVUdP5DeLPlOJSdtyu3RavmH/
8Rk9AvmGpeh3UjceXIcvRsPCJ5xj64PXsQ2Z1GDsp6T/QM3ue+HxXEzdPG7UiktN7DHkk3Nv5vxv
6A4/GGgIc6RsfaOOAGTvysHejNaDwlUccPseOlE8JAQhMBNobJL1+nb0iVnxrEutKGUg++rCS93t
qNmInppb1duPtoseaBTjNlqISRXpIebKoJK/0fqIV+weyF8XaELfQrrBpjlcliI+dz1gvmSLE69J
LWozNxRSRZtcRKUDjLV4zhQX0L9PMMU3tX9XlumOWvdZZSc/iLnfZ0V3GefJMXGG7eQNz3pe3qkR
48VojOeLNNdiKat4gWgssz66hnbk6x/iA9vPqbOneH5lxV+Mqc95zZMHVYtLS7pmyIPZhKMsP5jW
cvAFcwHxtuWtZvCmy6W4t0BbjrO3BxZ1Ta84FKoneHjSnhLcDsyu8ZWN1ctOjS+a3d3YcqrOmGeC
wfO+8k59lYp4dhdU6WSUj7DVgzgpjkSYe/vYvwUvvNMM4t6hp1/2hbhseyPH483jOLbaYc7t8z5y
jIPF/5isqPqQxUm+aWxn2rh6C+GUgGwWJJvS77ONPRN9a3vL3m66W1lOYEs7dd7Qu+/P826MxbRP
hEq7z3MyqfTGKeyyrW6g0E8JgBSOBDbFck4F88fby7DXyiCrsB3jNd48Fn4nNatoIvRYg7Wwz8z2
wlUJekB0ft4Xc7yeTf0aNe49ScyHwUvf21O/srGk5065V4c7QrTVychNOSnyJNkWdV0b+ol3yKE8
SO1jlY9X2Cc+WLV2Ful0VDtcMlI8Gyl58a170xvucem+6bm2IUb77cvx++IXla7gcaMotG4vTpb8
o11pcewN5T6OVDiaxNsWZaihBn17mN8XpTjHaZoRJohal83Fy0WplGbkRyovefDBPafgVDVmieVW
jWBqVbIhM/qdjfXvJ6ajniF7jqhNtpSn6A0weo3o1+rJ6Igzz1Ahi+3LRXM2b5/YK1vBtV/hQ+vm
xCBqvTyxBANUSeu02qtuOI99hwx4DTVku9Mb850zeu3JXTdmLH6MtQ3knlTR7AoYL3wcpBlFxQIg
2on5m1ne2129hFbZ0RSy7M1MabkmRf7t01x/9UmZ4tehT+WRFdkGJZTEaj/n8zFO6R/4+frpr89G
YtixsXX0Qd1zZXt/fav9YuCT69tpkCeLManwnvmfjLbbOQQ4DE15ZU79O/ik154YSggrPontExKZ
l7dygpsBzoeyk1ay1bSMG7YoYeUN74SrvTILOA7JAj9jdUkfWA/jl/1ZbFaGWGjv74dxCIT/YOYj
LSfrkHRyKzX3HanKaw/NTzoEM85qGLZOXnBdDK5Z5z3vwdydC12dg9bRDq0nHxdoYQFSBsxas3UX
N8m5cN/Tgb5yTVf7OGo5G/ePe4pZkvDVVFVU3D4SnFcAhtxlLtSEdjDsd97E36cY2DKr82dFGtF3
Pnk75rpT6dQ21T4B7nSsnWLZFYWpaD6M6UGS+LZZumXaeksvPr79cryys/9lZEitL+9orRHnoBPD
vHc772ztHkaevX97iFemmbUGhLsKPALao5O7GC+iyeE/VHuYOMdSHDzrymI7QfDvOwO98nQiLkJZ
Y6BoXdlyL8+lEH6bRARy7D3Zfjab23aW3yvN2+K/O7qdeOftfu3xwIdCFR2XCD3Jk7d70byplayu
97TMwEaLXVuZQTy9d/VeuUHr/hC+7Yr+o7H88qTaNF9mM+GVQ5LwtV2liY598/YNenUIWgIU63Fn
UdF6OcSUl4te6wwxpfOlKAoIHb336f82xvqQvJg5phI6PhNUBsiftiNpOe81HV65IWuuHQVAxAx8
08yXQ6B6GWvKGeW+9/V7r0q/q9o+JPr8L3yd+f2rH5CNKprhk8ulJq+YMB2XVGWWe1Vkj8oqkwDV
+PbtS/b6+fw5zsklc+1YNU5NbQ+pjkZQAJhsz/vUUNF/e5zXb/+f46yv1S+3RhshWkBBp7VoOze6
a2FJTt5rFbw6BulxP/1UwLROrtkwi1b40fp9cqPtEJHR0L63xHh9iBVEsIKX0Da+PI3am70JWQIF
4F47z/ryQin78PaVemUmo9QIrBUbocO5nEyWuvJRJ/qUe6sl/2FHwyUZUI9NV1ws/nvt/FfPBs6Z
zbIWQNxpnw57OCj3BoDexPqEbCtOSf1lrQqSGNQxIB25+SSzrsfwy403fOz0SooSkoh75WtVAzRe
7eyGYJTMe6dQ/dr5rIs/LHWgUqGWvRxLkFHn+JXOWL1+s3S3cfTeDPPa6wLzmWkf/y4d6pObUxlt
BYxTcXPm4mLdVVaRpMSYvqN9eW0YJCgQflwY09ZpIz5HQOLFER8ZC2yRXU2UKNn1WO07exvzlVUr
n0uX1TndEwMt/csLRhTM4kU5DwBF6OuKNBbQzUBsg7oGxlA7OwingKtd8AnOmUM5x4jN/dh9kSIN
SmEAeyxD+VQs6xpiCeymCBbTJ56qJjm2PS9H+2NZLVuI/4fWGgLDulKO884H8pXP8YszOPnud0mH
EoAkr33e44hvHnvb3Gd6dWna7dY22/3b7+arozlI2TBUcn9O90yxP+ipW/Mwp2260ZdrbZ4hJMBk
r36k/ntNwtceAlYa/xzsZGouJux7XspgekKt1iuCZHADVzz8K6cER3NdGKKiPFlhlInsO9LPmQOc
OeCFCSc9AeRwgYg4rIT7zjbp9XP6c7STN1Qpas51xWhL5e5ca9472n1ivrPcfH0QdByw//l6/k7J
AmNf1MhYoHpstfJG96uNbN8jwL82T7Ni/+co67Pyy8SWq0XvXGHSlsug4AOj6qfAo9Rr2P/H0zl5
xGvE0Wq2GEhZ1cYrnnLzC8Ha70wFrz7ZKJVW2L5O8f9kc8C3zlPFYKzrgG6vjT8s0ewrzd1Q7gJf
47+z6Xr12v052qmXBu1COnQjo8V2tyXLfUMwTjDT3E+Gvyw+5fvjr19TZCL0FU8fBtHoNZTlmYdB
N0OsCLvCc9+5dq8+b78McfIkdEPs6UqbeBJcE4TWuVcNm8T6l543DLssPvm4ofF/+bzRz0kjuhsl
+9RLJ9FxblTbWmdX/J4J8tWbwweOQHv+8ZvgM7ZntwQfxhKXltvkiu1s9NBgysAuPr099/w+ErU1
sMcsDuj3/laCKs3a1zOyBPelI3aW1Zx1HR2SZrjO2Hi/PdTvXzqGwi6GYMj66dR9efWUWScQiphM
I83dec18j/xhnxjJlSaTfQEipjuWWf/OoL8/GAxKjU3oBJogfV/P/5cpQi5+LopyYbUgl63uPvhV
flV076Gaf391GYUcAfaJrBvZlLwcxTcGNNsF92vMli2WEhqAxVbqD6kyqSqId+7Zq+fEtpmKKI7g
35TrDaYyJyZJE7qI3BgYTXLyIIvxPRr9K8MYVPJ4YakdIko8OSm6kLlMsrlgoWUSSaZdcOZBM5Tv
TETrr3lZtqPeTu9sDTVExXW6ZdAXFL6pBPsUdzpp3l6t95+8TGTvqcRfOx38ZNDzENsL1PYv71Fc
qjztfTgWRWV/tEGwGqPzAXPLX14Ar/J6Cy8E+3j0KSdzhLHI3Mpdq0BBKtvQc9BIpprzzvfolecN
0iEAG2St6MFPZZI9IdH11C/F3vTnrWNWF4XuX6i5IaSr3pZ2+fj2m/vecCfnxNZ6jOjbFvtmnHe0
JK490yTOMQ79JoUM3X35F4aDOAK/h2I1IpGXd6pMKt1UQjFc3RLR5e8jZ9mTERXkqbdmzb7z7Xhl
XkLywgwocEaw3z95MGa/S8ZWL4r9uBSAy+JvztJskfeFrnNFAt1hmN2DRpjG2yf5ysT7YtSTZdgg
arnMpGbtUSMQIr+gcpu2c5fuJazAn0P9JX7U/rm6+lY8d/++/tRTVc9tSmjwf/77i/+6TJ+4W9WP
/s2/9akiC7o4/Ssvfm/3nz//OH6uNt/6by/+AwFU2s83w3M73z53Q/73Y/jH3/zf/uE/kFCf5vr5
P/72VA1lv/62OK3KX2lREHZ+uSfrkfzj59Yr8R9/u0rj5zb99ttP/B0wZdh//CwAgJMgfmTdy/43
X4qwK3d1mUDwwb3P88Kt++8gLAuIFDPzqpkW+K5/CcKy/1izZNcdpeuvKjJ+6ufV58w//H065KL9
jzlRIBFeTJvoHgAc2RQnGI/CLV+2ly+Jm3emTURIkKssraf9rE9ZHlhmhVRiyfXZu6rdmI4zfUuZ
XKJx7PuN1edtd5bFkwccmS2UCCdTtJ9cwLndpkZJO177lZMQT+2kjYmcbWgICa17o8ywX5CHkVf8
hNStjUE7JwmaQtfSnTTdFtXpbGdIB/SsEpd22UFcnOMKgQSuwhG3hujmaesbideGk2YgSgL2b0/g
ZSrZr5GJ1qXtJNrXRUuFwzeG9OXAcdz50u78+KvMUitDK2HOSIYExs6gKjDZBPYoARRKL3brg631
ZIHacizWJGgzI6NwzHx4vOQhQVvM3LEPyJFsrJ2lRCW2Qk/rimW1FPPBRv7z2XeleWUndmVs+ziP
r9ul978lrJw+V3Hvfa8j02/DbnaGNICPj7plHvCmfY5MhnyIjYYWd2aPU3GJK8Yvzkclc/yXlRm5
m4HlPkX3HBnyR2vJwGcs9QJcBhI2EYFu7XosTVQSJUHmDN59VXUolpwqGZZLJ2uHC19E3sTd0/Ia
P2Y3LOdQY5ruuiMHMz8zs4EAR+B78kgTFXBU1Y3T55J95LBrfC8ZSZKdyuieKAtl70YfnOAB9WIL
B1M0mYVOomse27msjGBpPPcpESXhxdHckloZWX1ylbempsIim9xtlw6zE8radZ46MtnbTTamY7cn
fHgwQx/tzAKo0Sn0ABB3e8wcR8NbKfiZHeqmBmlB4QDsgZGtyOsc0AKFk8Fx7SlsTCR9NEN36CtN
+54oDcPfNKbp0Yi65Jaw9e4HkJm7HlGHDJKO5RjwdK8m6TDzyMEYqzLlCslml+fGZIXa0rZaQJS3
9WBWkzQCaetEm7qz49wOtiIrU2UDH7CUrGBIl7nwMfuZBEkG/VRMnyliW8CLWew8mb2W8h23YDgF
kB2XmyYXDsdmGGmxMy0CaoO8hCsJRV1vnxOziJ6isSivQQoaj6m+ZPnO92QM4mOg9xV0Ey8NijvX
VXs4uC4pnE2UbrKsKR5QPw9EBc++RVQwsePfbM2pr5XlgNtqyBlFmaYqr9/obeT4ATR1IIeJSccF
uvgKEYH5XKVh7HTWGOjRSEHcxHm8fM5lHD0VKHFcGF6VWR4dbyCTeB6KuvvoNw3rBtR54w8FCPJD
o1lujBRP6t+bRpkLGgcx4a5VmfeZZae46UXvf65cl+x6QE5uelblVl+dJWNeXDd5pcugQEcDYTJ1
M5iRvRc/m92s45ZqG0/nD8eFSA3gG0XgWNUYh9E05XcjOjaf+StZhrusyuMvQ7beGT9f/R4aYT9i
I4dFZRvKcCi3cHZlwWg00eeEmARmJyNuLn3MS3fImwl8jdxsvl/m0UquFZglwVMoBnnbYoaINhYG
YSgJ3hIfbDNpQB/TnO+3MRL+fOtkYzuHQ1PZYC/rjKIs9G2xIL3UZIYjqOBWyoF1bKD5g1VvGn8C
8lpWfb3sUgAjQ4CydT1DP9WqDTA31XDOKr1EuWzZwJqELwNj8epo47UWGpLZ1dQXjd7cl8JuEDeM
o4azR2vMGGrplAJIhsEFSzQfYsobggbXNRrZ8bGDZnysp3iB0eo75H9KFLPk/lJqvo38eTG2YjLt
iKC+RBjbegIAu1EyIRiv5nWD1mstRNZEtHXLcMb3NW5dF87UdZToyVkrB7lQSnTj27QpFNTxaBl2
4GSZkhubz44353iuC5iXxWW0iLI69kVOfk8zZ/Gwtfn4DIFcyBMG/F30/lYgo/2aekhagyGNpzLs
G9+97SItWgKnFonY5FDFdZ7nKf2CIjgdwrYrdW8DICL9RIJF30HptarzqDBxIsoYe3EY24QDB0ym
uo41i2xh8LPm6vbTCiS7xFlrzQbmadoFVWYW92mXROXG7aEBBQ3/mAkG1+t7M8XHRbdX8gAqpBJJ
mJeF8yXBXBKHva3ksIknF2uwjDAlYJS0v09+ijSajzzkGicSenlmj50zjveRKHSzJSC6Nb6PfVFe
DctCSKsJhZXqrSzUHmGJ/IEkOb9yJuHcmVq6fMkHs31KNGbCEFSu+G50ZF8FM6Td+6nKfLSmXVv9
sGMnoU2A4zM3luVrapjDJbT1pgqSqEKJV4ONw+Tf5KmEzFgZt3O/GA/CQQEVFO6K1B356c9RY8Fv
xX213MpUW35IIuLPDZCydLxTu9+PebYMhMu6/rVtFukcZKDliJRvTYBTepOQetMTPXvmDC7PzDBK
wcTIS5PCUx2VFZSpEp9krOkylG3kqiCP7L4hNTyuB2DI7Yju1pH6ZZI3yVM3adILpqYGYYYqcPZu
YmtB0AVU17IIW+vrONRiIHUSKGxZ+AafeKIxv0lf7xN+cOmN4TiacTF9WJbCmWqig0eQdbFPXNCF
iDWV8V2Zlqj8JNj+SVprmc0zIN0pOgzw8PQx8ONCN85mjajam3ZuPCN0bcwLG4yxJDlLYdWXXtV4
+ZGQarFSnTPjyfXicfxuzHPcXFQ5oG+g82mBXCj3h5QQABlZ60/iP83nxHqMcy0bQ0ufVwGoIWyi
nJshjUADT70enXXDPCQPYukJ9u5AMGSf+lmV1SaPMj07EIgbU+0XTO8GpOCZC+P35sxtXzoVfR1s
u7O2+lj6hEINledWAcIXVC4B+AuCinet4yj9GdAVB6+tlvj9LNCtLhsFnq4fA8crbO/CT3vyM3ty
suUVFm3R7npCuNpL0peq9jLSZeafJb40FmdbsLSYRvI7Sj3fJSPZysdYZlYMhC6u4gtT2Xn8CFGw
9TdJP4FEnjKn6InAjjhQMxmi8TBFgw1fv5hiy/4+TP2Qn8fo/uQHF1nagvne97R92TW9fh7Vs2pC
rDmLe8gbrRG7RmeTTVT6Ulkh1ZXUuO/0xUz3OCdZA/MgO9Odp7LSC0oHYUUTZGbTuF+QURqfp0ib
zH3hDdEP3DiW2OMeFzOzhMRFVUS6Tg7dwsO8IVNg6ClTKbc/lHkr5zOuOXmvs44gMBRt1vTXGRNP
fiQibHjWWD9feuj2vrqw/d2d4c0kzCMG6qgAeYpt+limpRkurhEtYeXQwtosi5t6XDRVXdUe4Svb
eTB0MueFE8cXGieWr8BrYw481thT0NZu88icsBrOVOfxqBtAcEhZHZV3DdGK19zwcqva2iw6mv3A
R97auJHZDFvsT/oPyIGSpbu/pjUKuTTWFloLCrCKBkS0oeQ55Sw+VJ/jcinsNmicifct8p2kDmq+
m3c2+XD8q2U3nyqbxfSOnTG4gnYc7S4sQDOKbe2m2W3dzsmP0hTI0HMlhgJMuD0f+zpCcdCxou43
cCHsmET5bqiCrhGIG1u/EN65kaCAC1tXTx40A4xMOIhY6mFvtVkRls4g00A1Uk8+WEMbD2dwZdKJ
1e08VEd7zJssmJNoJsdh1LLy4I9V7YaSz7cdqGGQ5WUztSIJqtxrzKP0qznn4rUaWs7BhYuRVcao
bTSduxC4iZA4CqrFw/fKL8s3Ory9NRS7lfAo6rkcwnjsZnczZsmIfhaKyJPSlpxFdJdUz3Gd5v62
icome6zz2p7bTRNr7C3Y4dfLBjmzr2EFKUevlLtK9cMEitZxCTnbsd3wsVyANjIdZO6TpUXbebZI
MymaTvl3gq9ntJPSSvXbpJ0j58ZpbSvvw1rVXMvQLjOru6umMbNYGbR10S9/L138pXrC/65UcF0/
lx/79vm5v/xW/z9QMViLj2/wqKsOVMm/fSu//9vhuV2eCcxJyxf1g/Xn/1E+8P9AnkQWjYtJk0wa
8c/ygeH8QRoT5m7qA4BY6fr+s3xgOxQJ8F+xt6cj7IJv+iee2jb/oK5ABZsWiomO0/tLfGq6/y/L
B3SQwR7wC+lvOzbL25OO1jSUqM+UnYW2ajugjpONnyci4fTS0JfcDvyy7r700xCjnHRi1wkg5A+C
RzAGmt9P/ZjtMnray8buhvEb6Fjjrktc1ufRvCBOp/ncZls8qm687ZVjxOjPewiOjpk33lktclAq
poLUvJm6gnzLSURdewX8vYw2PruFH7qRjzk/KmjnDSrPE6YsLb/XnK6MAiAk8cJ8kLmQY9Dznruo
DZxtCv7v3tfs9KGNE3nR+gPzl5F7zsdxTAiOjBxJhAOs5OIsyusBKb7jQkqrYtM4GJTq2VyUvn6O
wGRsL3u/QBhemF179NRoAcX1crGN3aE9pnbuf9RZjFym2EE26NT4tWtW5dWIA5maoZU34Fxh5mMg
UUURrAEne5IPzC1HLz9HMZvjvGCjGzRi7lityZFXXV/mtOKjTUU/0KwMXZs29j+6pCyi4xqEzNpO
ar6+8YvUZ7M75i2SN0Xn/bDYnR5dyFamKpwdPcKyoud+GGEVwDNW++nXERGyCsaeRZ1FqkISNv3I
HjJReXypZZ34isTSww3nluqpkrr7pNn1MoeqlM2xd/yJcIM2dQ9xlHns0kjgbUKVR8kd3yenxTkD
3GqjdCmvCq/orzqzY5NremriC0YSShYmXj+qgMgB8wI2VvTVbEmcDdIyNe/NVtNJo6hrnA5z3h4K
0AgkF3vL0IfENQzs3TC13KmcjxofOK++y9wifiwTYhSCATE+kQtFsTywWFmzCOK60LZUo34OrbNK
z2UpVYAi0vkA/agwNnwVhLkpSZnB4We3ZnRkbwjKZKGg4W69SBjHbGZlF9QtS4mgzrIEnQV0zo9q
sTk0+AxmYM1+dpa3c5WdQYsbHtn7jFeuWORjOun91SQE7LpCxcbFQtqDGQyOiD72YEUFPKSOlA9l
Y/AJiKu3inNTGygHiV6gVy6arLjsS02/6yjasWEkm+ZrF6PuCZepwyNkl8VshKiFko8aikIYGuns
PaXA1h88Co0WVsVsujGryPgwTDqRJHZmol5H8JSPO8EP78vElfWmcDNFgimiflaPUWYt50QCGfdO
4wr2kqqjC8M2XoF1B9i5oUDkgsYoEpLWtdmtso2jl5TnoSjG1Qd/nCi6zOg1v+t5VsnQ97Xlg8Sg
/pBOufm0BkE84yKDGpPVBRduljfsYcfPhWOMn3OdAAprTNAiKHzfxINMST3uKyWpF5iAKG4jZbDB
iVyjswNcJvFap58JjbByr/VDUB092wwjKm9GMdtYnMhnDt0eaKA11A8aEpunpGPNj8Ob8BWOU6+x
ctWltikcpfZJpMjRAiqNd6SrIb97TWl/H2tpf+lRY8JnniOy7k1vdImDtFjWTnkR2dgj+vmuzYw5
2WaeTJYNqrjZ3nnzUJebDnjaYz4XxmMsCVkJEvaaajvZq4+0j0oPmk47lt7RiXzjvh2aZQzKTqTs
olw/uScsBH69IJvZ2WhJKS7casCPNposgGmByPGJ74QGPbxqakgculkfNX/BkMRL4KbEjGR5stU8
Y3roKPiwx3FSVrY9C6UlqIEcVhdZlVDKI8AFx5c2ZZobsprti6sCRfkTy29KZPM4DjeT3xQptp5O
3Jpuoz93k6Q0Zi+LkW2EZ/E1WPrFbILBXxZnk3Z+K7EtyWSisEkgWJikVcKmUCdhF6R9Vs3UCX2H
OT0W2kFFVqfCZsKnGhTMUffY9XN3n4CWtQ8lIICPGllrZC6LOkcKhSIe/RoqbdbffVbfNGkkso3b
dVTojDg2fswleI2wiQvYY5QFMI6186Jp5AFp/PWED5bPkrrpjS0O1d47UjiJ681Y4//dDny0v/qj
SyHNGFOX8oXr9u5OGzTzSme9fEtdVjM21E8HCDKumIjzKfMHMdjVAIE/co+RbeQ9+99ueOqTdLxW
GlkyRyjoMaUy/zrRh1JtWW8WiiqujClBDYRP/bIi+Uej4NdIiPW7/Wc3FamaC36LfQv9iZXO/1Nu
9ku/2y5HYOxeWlF4y7oPhRYnZ3y3EZG4fQxnvHQ2OerG45xRgf058v9fFf7NWDWm//Oy8EPV9kP8
LX/RSFp/5B9JJeIPSNYkRKKD4ubQsKcBOT53/X/8jc0bC77V0UTr++eS78+loPkH0g8BAxWA7Mul
oKX/gT2JtQxqjZ8BJ39pKXjS/aTPwtEhyWAliCbsN2MAhfN8sfXMDeNOuldJtqQ3qouanafi9LzA
CZaz+aOM2JQyvdQHkXz85Vq98sCeNLI4RdiIvLgED+NrMU2DC/erQmOs47RMANeFHKl2x2StBf2A
qxf1GG79lj1jXc2GCuy+S6+cQnPrAL+Nv1085aUBi6jlODmivi9m8SVK664OmskaP5lxppa9xryh
dm3pbstJdPu3D/3Ut8Khg9ghlZrrBh2Nvv/LQ2fxVhElzZQmyDEqDrOeGmLHBs8eg3k23c9UIwfK
/3S8OKeIEsVZZU2GPM6T2UXhOwezNvz+fPPX6whXhF4lBjakKJZz0hBs5rkr4oRmciWncdn6aqB2
DQtM6rvJSLLHzOudnWvYGfnmIAaqXdkpFR3YePf6fqqLNDmvnErNO1MjNDbMNT3Lt/kYN/7eJtq0
O5r6ODabt4/65XTFQSOst0z6qXiNEGacgiM16Xd5Y05TONErKoK4pKd2YOkkvLCuJEFissToz+Se
+uNGJjo9u7cP4BRWzhGwCVrtKkQUrMdx8vipJZPADajONU4SIfBUC5nBBTuTQFq50ui8VH4GC+O/
uDuT5ciRrDu/ikx7lGEeFtoEYiSD85BJbmBkkYl5dnc48PT6wO6/VZndqlKZNjL1Ituqq5MRjIC7
X7/3O+dQChm3tTtHbkU3odUpc8vWT+5LtFHjTrgVEd0Ol42SNJk+F89//23yDfvkmq45P4H/C4wT
IrPGJoPGLCsJL9ZmDOWDObTlvpMmcyzT5lCLB1u29rFYDDu77hbNYE2nXYcE3lx6vRsXik1E0pjA
cP44k/0X+oIvLP6nJ3CNaQHlQTC2pltyRf1pJfOY2zPiGM6e1kuHmwr34SEuMtFGxGZP/rL1urnd
1ypycyr0OuxjP6wA0Q3CBo+N7BSzk6kIL5Y2ke9AGTSNO11Ol71XvRd9wTTZ1+Vw36JJD0GxPWVs
m95AYsRFKTF38xCRoSf9olY3Axcq7zCgu0yeNJzjU5B4lbcxJcXClpZU+Fd+6192oT/98lz0A/h6
nPx5u8i7fv7lg6WyG4z3qliB13KtDm0mILVpJojyzTotyIjrKzumV4abBCLeb1monPNAImWyVS0z
17i3cTb4i/XFkf/LtgBZTqscYb9LYwEZwC9fSh8R+hy6FKDu0FbByWonzEDErKHKp7Zv3hmMDMkm
SPJGcicVpyaXuAIWBCmtrmtk6pn4/1oEEJ6CrsLJQRn7sRiGZ2nK6XF2ou9R4zmniiY1Hp/gq1S3
dcekeMDul/TyiUseUG5gNze5hWMFfsKiuSDlD2MNkxZB2IbmY6uaj6ZJmpi4IQTzi389D0POtGGe
i52RtBUVLl5QSY8hjBnEreWKhy5wpv1QzT9U71N9ds2rNhGCbe267S4nYxiTHQCyecQbsdqCKNSX
QzjwTgzT3De9YGDL45J9lANuAzQVeb88qkG4GwmgyzZG3ntX0VyN+3mZU8o9KS9mre8Xyq5Dinj4
uDBse7D89GFcABJSnohjRXzNFRfPvodCpq/HdKxjyOuHb0ZfWXGROtlVUhPOaw+J/8pefjE6g7sN
QIGPDHvSo9fYDdaCLRP7NMAgSqOqtuLKSxXJqLQDv/U0/zC4NB6WgqHniPrlVFlzerCEWe/rnPzh
fq4kV59puu9a+wkTk/LGpm+8sfLBQkjZ4xldDwcjb85zagTfh1obr4Ny1xGRWWDSYeJAYl54GBV4
F0j75Sem7/1HLbCn1eMudMbyMFa6ujVo5+x6ZnsPXSZeczvSe8rbT0fb/biLep2GW12OeDbPpr/c
GdZQvJvkpCwxIxsFKDIlxY9RjMFHT4fsNnKl/23QSfjZDUuDR5VPt8AXmXHtFn5+6EbCMR5QvcuT
T6jmMWtbxhZmc2l6Y3TqLLtRccD3sEMt5jCXoPm2LXQWcG9I87tJiOmULkNyctq6RmRatMO1Yp69
oXU3uJvVzcNXU3si2dDHQKRDvKL87NmZk0PaLM5lkSbTLoomlxlFhl/OVFfuQaqsOQmVVsdl7sBB
DE+1T12vfldlOuAegYHKGyZWw7s9Oev1aHKXfZjbzYMnomKLAblHFiGVTRnTd8jeoiadDzIzoAUF
MeLkYYhvRoDZAsdizi3YtDh3Qtsw21j5xXQbooMQMaGwdD9kRafJL11ZsJLKZtyX2g+GUzbq/CDJ
qtzIOv+eGp7zwMg42RmAgu9srOVxcvEGzaa2uiUJmchsMxnowRRqy4eOnVWN1xShtcZjX6T2Rs+B
X+6y0M2QXdgFbQC7tJ+8XE2bjFQhaiDNkmVClJzqXpbnueyXq3SwCE3F0ye2s/yq8gwyQzM3OkIb
m5cO6ccx7RIXrlC+dyajf8vmid2ko60vppwZlApHbMJrt7qokum2ntSLAN/YM1QaTtEcZh6Qnu/t
FtuaXkhVy+8ilRCHOpXWXTi52X06KuNkq6kBBAKYHeogOo5TNjzq3jNHeiCle6SquuWf8ufCbIpj
GSi83xplBKc0d9JHSA39rgy/+C6w4bXjBtdVxqldez0razlapeAPnQ1Y4cLMfFhtOeKXjn3oiyhn
dZwNOkt8SPMxGdCRbgReKi7NwqF6Khd9h7dQfaMNf36PllTE/Szea9f7BMqY8IhxjOzSGczqoR76
8lrahfqh896k9nWK9my4KWhkYWTHMVz8o704fH1OifPPNtFTQ/tP1k/1uHzQxpLfAaTa+xqPnY1b
OeFFbgwao+n1Q9B8jr/XBbkrQY1XTmlyXdkGjVXvdDELeJJkXE8Pdz6kzGcQV9BxtJhb6w39tKnH
d000zzbmJzc0FpnmB7U+O+3oHy0zKy/spHuzRKLuGqGLC2+EVRu7MtgTF1ZeDxrDk+4LuGiG8Tlp
uuRcTYN9mkP4DZ0ocUskbnkzEpiwmfh/pzvl5Bvm6NlmYO6zC5KqAhxmYkwFNn3Ly0Zcl0OtvIPP
2JK8sGr0lz2juP4m1Fxl8mESA76FafoJAEbXqMMUpCjr/NofuUhMsC3YBNtH/jva66X6pG2mruqw
aXZ57Q+3dHVrZuMEk+LKX2ygsJ+7Rqx9GNyp2lH739GYrxbQrOdNSQIDHcpkauMRgxUM6GfP4mKl
UO3b5ZWnsuyetNfhVCBha2lzVn4bu5HKT4H2zGfU1O45aQ3/jPNEEMOHweTx0vahymuJPpiGrNUi
gBsC9Ul8uX2CLQgvqJ1nOBHFH0HCjkZy7TRsI7y2juNMRT30XbsrRzHs9RDaj0BIBtSWdD+M0YnO
YVbLjLuWVDe5xH8/7/A46uTTWDeYgmEg9Ni1nr0XupOnpWzt1yCq92MYdHws4AafCFl5/Ge7uU3c
dDhQhOoXLbvluqOFdp176bwhBmw8+d3ULZu+Y7rXVJ2+dPJlvoHyxGJK9C7dWdpF7ADOZU4T9Unp
7ptaoujCAFQibjqY2zNuQ6bcIN4P8AIqL3NcoGhF5fowFFNz4TaOOtaYmZRxUrUDZYf92fnu9GBg
50HYLHsLapsiDglYe1znN2mMHaOPXaptoU9x2wdWdnW59IPAC36ABEEHlpM158yb3ljc3dyimxIe
3rjEfgUvZDPSHu+xhts5SRLhCK5dmrwlN7HeUuGjmbTDc5+azndjIhB6EzjF9GlxMb31myUsNmMt
0x2xj20as5rfbOU+0MYZ445DCPgkekhKPbwyCUkfFGDoj2khbCyNuuyORMZy7wsDwf2YVOEGXm7Y
lF2obLJ/c33yfQFU1mUfwieDc7Ur5x3SDMwZ5m7bIcNGZ/3ObBeDNnrTnFUlIYDHAjp2UxYsEWc2
+wfsQ0ZuFi7Vhab/dCj0YsWO0la3cVSe3tn20AoWVpl/4HtgX9okTXNzbwzv987Ml4fEUcLdiSmZ
nyfVGXdZR4G/pZeHt1EXzd73ZYIfree6fAB467/1bT4T+FCHH5lNgv02dMBF2dFHudGNOWPr3o1c
tevOuWDcEt4YecnvLpoMZ2kWVoVmch3ASz1n55powXtJzATdO3P+wH1tBWPrGZNuQNfgBdIqDzam
1fIn5V/45FpJYG5yJyqSLQ+r3DDkKMQ+MmqtL7KpKMJnr22aPU5JmADSG/BY7RMqlIhNe6jdac/F
NuopWGf+xaDbPiL2u2OKyxPqd9mxT2EkiP60O/+Y+NV8y9NREniYz+m0L3p8rLeTOStvb+dw8HFq
h+1RjiJ6sjJZf9iO6PALtOWPtPcpVuVUiystl/S2XqxyEzLsxju6WGbJvhPJJM4Cv8XkrGmuskDi
YJhZ0Qc9c4zLC2jYrZEG/Qsnb3bu0HCRrFNEWMrp3FUHabrJvDVHwbmB7MVHu5MDYAqny85FZPVw
U4V041JQ32w5eYDY+jRAgRc0yZM/hCN55OGydHEDPIzd1mIFPPuG39v7NFLVh5ic8InMaeNaTwM/
WLY9Pu5D0RpvDJwAICgx25IAiCB9LJlRvpkL8Rab2THqA9Jp3cYM88OniQkaCtqxCl4axmAjkLEj
xMGKMFvd5pTlAxHSWfCGdeCwratHKkL/1c8N1XGUC7ytzZZMEENmTkqRjL8Zc3c7C/f+NLT3mmKb
moSma70xjcxsthOcLA42uZ2dK5xKrokdwWh4Pa6reIaInS5KOvxPVk9z/bCUIOSXhiTtMoaqi4rX
xpHZmaXcGBemaUhxoDyQy6GYvZYpEC8jY5ENQ3U5ZYso4n6aoBDkkOB2MJbY5kiNipRt1OB5tRtY
dWr33mtjy/SMYeM24HQbNChBfumYdfBMvh9eV/T4db4j1tqb9kEfUhw3U50NcdKKiKrcrII7t7Py
a5r+1c6PSIffVpUJ+N2VqFI9u2+uDKlDcme1oelchw7pSI1/zzj1IoXfu+3Jn73o7MJ4szOrHjfC
XfjAiqoYjXjqGL+22ZQdVFrqBy8ZOBpqn3mdNbjRt04WDJhbHz/VVs/DpYRcedNs3tctLuc/InqR
LsvIaI8kQwm2PJLjoTDqmjunHLCDOJS+YFw4Z0thbPCkBjjmrTv+XrsKEa0xGsx6usyrx92f92V+
DfJkFonOxya/Ax94epe/Bnn2ZaaAsCwy2fsOinDJuP3k6cAErSCvIYKaDjfVYkSMQGThv6liYXoi
mN3OHNF2JOKgEqm4aQlyd3cWhpZEC8BYiR3+yhkHWi7kC5lKlR8bgOaX5pzCtMDfQXW3PP7uxjds
0BBl9tXFVFUuCfDKhTYKHVmlGzNbIrHpheiTtV4ovTivKyLl//xD+LceGnYltLZp3/HcMXv/NSe4
b/KgNblDM0It0t/JdMCfSyVj+zkz/7/jrUyx6XSYFWWSgp8DfbUOW1ZJo1daV5U/FzdWRRTvxsld
/Rd6rH9r0vLmGFeh7KFxBtD265sz+3ASXU/VNzJafUoTi4vfYC5RwRMI2nqeSCI6VK42851YCnIC
goqpemy4PXezP/+gftH80BIz0UNjkhPwdmgb/9JrTDvbBsJXNZesGXJYDZd1JPUu9R2xX8rC+4uH
E5Dkp47w+nJOyK9MWgTeEr8q3twmGiHozdU7yX0Thu6ehT8Cnwk/gmr518DjPzTx/+MrRUTLwLyE
PAgrbfKHqVOdtkbRphDdRh5lMQS7edHX2RSLSLmnr5f6W2Om/6xA+j+TMv0/qFNCFPuHj/vfdEqP
AxzEx9vHF3j02L6/pe0fR01ff/u/Rk0m+fYMAEIkQRFya48n8J+jJt/6bU3GRYXNduWsGbL/mjVZ
1m+rDTOGg1DwfItrhAYOlyL7H//dYtZEdK9LTBLfLWMF9++oltYe6B96pGRn0uFHfGl5q24q+FXY
ZwZBqvvUi4gKm+RBKXBQwIG/CnII12X0h5dBfelYpKOgyKXxyZb0Syt2mHLLoFOcxEZSJI85p63e
VaQh47E7DdlLmbmQN3MOSro150JbO+6xpbmxhNY3M7XhvF8S5uUbvzPVuPOX1qcNmMuC/ckXeTxm
pq3PYJDyplb025hEhfrdrRNxMRmOUR5SXYvnZXSzYG83OItvVY+LcTxW1viyeN1wO8xuml5yM00C
oKTZuau4a9EjgmAXMZLSedh4lkEoyWimhQesJEJ5KoJe3YL24do8oP68VugefFptxMwctD/3gCmJ
25zrJi1BBJoGoU27JPhWRC6/XmxO0fJjCiZC5W2sgm/Iuc+fc9pKRWyPvnzubS5QwB5NTgmBu9xZ
VkHhnOaR0Gm7wOaSwiZYNj52ZcuuWzy8s+u+ovEV5mYI8MVBqGOvbGc3Vvw2G2W5zWO9hIuxbdmi
rjNHchvuJy+761yD7ka5VMneaZo+3XBXwvXCFRXmy3nP7T52DdRYhirtd0h/p4xrX4cff1hE/2HP
+uVhJFme2ZyHRSEJJxB3v6b/lrUWdjAPBgjxSFNIL/YmcjK5//NX+bfj5+tlOIK+hks24S4/b41z
k4QiktRAM8DLqcwRPSjL3rbCHS+/gsbAwJNLTCBlzLItzjop8r94D78eO+tbWINaPSTDEXlE6+79
h92ZeUSio5ryM/Cy8arSg3NkoGdvFjfrdjIHhvrz3/nX02B9PTYZ/mQpMtv95TQQkN3IrWA/OpIz
QUUAfisB5taAEP3FCPZrLf+01teyw0JtiX0BpcevCWp9lyX5GBZJPIsmNw7IFsfvxqx86JXMELj1
QtlcGmY/uXScxts2Nc3Pqa3zEnaocM56KTP8VppW3fSKt01uZSSQE3GnpUoTHkagTorImYsc1r8D
mqtvhG1294PlWeesiYKrwqeb/PX5/a0j7v9TvnYtHf9VWPzbSffw1vy3qzeOu58PuPUv/ZOqhYK1
QionhOG2Q9bEv843y/7NXU8q/kMZCsrAQ/lPUa7r/IY/EaJbfCf+ic7+1/HGv6IKW8+I9WxCkvf3
jrefp9nAN3RGoTIQcHguk7hfvZxEwQDHn1xvEwQzPTUa4odobcZ5jGuJ3B6jg505BDEW6sagRWn1
+cktRLeHf3usCnsnm+nBy8nQ8HTWn4fWe3ZqCESnniUw11jtyNhLt4NyhpNPPxzjc/DTsVftPiuL
ELIp+azsCcd3hV628+nNaDP4EZCklKuoPobgeEFadVus7egQSutB+ebRCNAC9gaqJVDVI4YFL92K
1vevsk1Rbwq/RsWWPNbK/ofJ6N96zP9vKrmf6r3/nb79/8Vyb92k/mQRdG/5TzL2r03tH8+/+5tD
ZinXGXgFWjEI0/9V31nhbzh1YIeGkwEPO/+3Py6A9dlea0IuHoSK/S+s3A5+4yA0CRHisTUxlPD/
Tn23Foo/VV4B10CHdhwgHd58AOw/nzRTiCyDIBQ470rVw6ZBVbocAwM1bSy72j8saTmajGdmCx0V
fj1yq321oK8r52TYCZlUw6bQNf+LjcQV+7AKueWO8VU47HIvC1zCV8gt2LZmUHeA0FMW3v/hs/4P
VQH2Ej+vYs5pZzU9wYTTWi9r7DM//xLdTDQr4u0fkq1I3fGiitotmoS51YIbFUrQhaGWP8/LzjKc
5Zzk2FOEk+1+JpGNcjVpEukc/KF2JNa8y1x+o79GzN1oN3W2LWdGz5ZyHPkm2bUk/XiLmITBmVs/
9rqAsYyqPOnvrXyxh4fOSCKE5ch6blmolnPQTOXUTmrXGw+LwpofEVxvKnRvMN9EE9Q+WXaVEXi7
wq/VNqcE6+Pc6vpbqJAojDPbmK2tiVZQwaQW6MWXAjHWtk864ymjjmzitM6T4SBCr/mBZXPmiI1v
F/11buX9S2iDy1wKPTN6ohWEEgrhWb0JRMWUXiWra5CU+SJ3+RjY1bZrDah3fsg5GVLX3lXNNN9P
ZodUztHd/GJgWJCiAVCSmXaPcnZfeCrymbVP07yrUP4/wlR1XJFJgMUDJKWF2oYDn+NglE22HYXu
9St/26AT1Gk1PWZR6xt3TKA7uUcnbWJyiJ/IfVH3lndFp7qe944Yp5JeZLTSPbBuLwK3BhkbatUW
ZLMaPri8JsED+aUOLT/PI1MllCb1bTHp6YUbQoXuLZytNEZ/my230rH6ch/2tGg2Xg+JSt8GnRUV
LSk63oS8h+ZrEFzT/u+d+2DpVb6lzOO3EIXdvbRIi6JTOSU2cQkhjbwW646LTiwLIwGlMr2fuRK4
cK1K99cic5C9J9Poztswhc7dQcKY/akCOW83dPwW5BB9vjYFq/C7HEEIt1hkclI4HirDjIgXgnJc
6Oadl0zNeDLSUU/o4Zu6f5nyuvjREsaLOqtxU+uDDGt9Gwgaa7FUrQGUbDfum9XDxF1wqk7JPqE5
HJKiMufzbhxl0W8H1lRGOqKXZk+dV07vdltwI2htU6y3oMVctnmZdCL2kkTaN2BJ/LBUW/wwlzHD
bG2gzVn3PUPKWqKR8HkuQrX4yWWrezaQ3p1Ca99Ekb5tIgI8tn2AIexD5YrQPYWGxWITFlnH+ETU
/FA5W1W2tQatb7VtltxQ/rEUhRgUI+uiUPyIjkNavxKd4WEmayAvh9jJwJuRADttVn+44GAw2tTy
0IcboySSsdh0XhZFz9iR+trdopPnhZdIdy/0aYV9U3GTSfb/eFxBpBPvu7QkXzpKcraGfzx03eTl
6UEOAf4c9rg0zZlIO9gbx69KERdj+Lb6w3qkJRg9D71Kve/2QKv01LgTiHY6B07cecV4x2fCZDTP
ZveFRIny7FWBuPEtkj2xSMjcd20Qf7lpkvajKCuwGMcuLrOUXVeNtneSY8tSbjpB1g+RSse0bn6k
EOdI1Gw/3ftGXV4HlR0ANpV00vcgFJJpUSKgpRfTm3ZNkZjftAKT96rS3pGbPL/oLgyuW2zMniIS
c9bjIG1fpwqjvmrOc/QCRkOPSJZ4R8gmqXESaqtnM+kIe/Gm9sqT88wlM+2KW4cWHtLLInSIzTDD
YIURsieSPR/CTAO2tFmeIz81lRB3oT1JucVRm2iZIQ0Km89nDJD0N5JwT8bOCq1uFaVEeGGPEJd4
+3FZ8Pp+i5vBfF8iXM22WI14t75Vt2cr7PgOHEM+SlD4eExGAg8CzeRwCFEvduhotqk35Pdzl5Wa
zzCcb5ZG9ud0assd5i0A75V4KgNRXM/2/MNEKv0ttNoWasFLCKvBCroxTqpuk2+6LB4kWUEn0cvh
zG9fbVUo5YuOkLrkKk9OJWhD3FWyPXQlj64SnTNu0Vw2F4vLgs5VJqaNodEwt13UOTHtOlZuYRF1
teOqg/eGV2U/JNapD+zYNRqXJMILoEA5eDCjFOaoC0jAnqI+KncTphN7Ul9wRSd0dumZ8NIEJ2yo
LnDChRmKQ+Zxv4dZBbGClrUztlGvkrd2WQmBurFfZT20TJMNhKt5voabJIk5P/RT7x/MHOnIpoJZ
K7fBLAj4jBCq7NrU968B98uTyfDvwE4iz/VUBnAXbnphu2F/rPBjflUzmFAqbVnv+6zzMTPBeuad
oxEwpewF88u2EEdYsGGbLhlZViJsXPsip3xBRlyvMKGSfGMwVqX6MFrtfvqZ+pGYy0BkSptuBdXU
0+xGyUtolsErLuBTjtite4dpQ6BVzHkSD2YSAq0G6GhyngteqoyCywL+L7o0K9Xfu+6MzYMVamyy
oqn7nE0x/giLsb9lh18xMdbeNc5U4nfLEsGDzAhWHCbLoHWTLMFZNu7SbYcKTYOT2OFdZ8/BW82Q
/K4w/Bx2IKmxZEmXb6U1eZcizCx2my65Cqty+R1NtPWNoSC5nOMo7jBgi5gmc7llfNpuUVSkwDRg
f+wfQTSM1zXeG48LA1WuDmW4lmPj0KljiYAxegG5Y1hjI2NH61JaZNwAlIUDuJiar7I28V/KcmGx
24uKEL15zbQjOJoopSiV1Q/EX1BIxdSNz+Hgc/azHYSEg+WYI2zsZEHKngt736CMkLGNf6zkpOUh
4grVOAFpbYXWe06D8htzHuXvRbmoS9drVLDtzKg6AJIxIeshdzBM7Vuch2eSsI5C1N5nTbPrYsnY
3LEbcTQBc5ZfYScGWZfFiz3n9Y6eiSRjC0sXET6piGSmTYg7DTPyCtkNlqyFF373pfbQNUF5eqiG
NPqUhJF5tTVGxcyHIqjctkSlcc6g34u2bdIYn2CDmbmfQkyQtmQDRgqay+7R3Wuxn3SChjHrVI74
ee7Yuy0jiBSIqo1/Tk823LnzWswEygSZNLc82zfupyC3xm2rImSVIecmrjK+VVmvLUFnr9IJCJqS
/GLNprYNn3IypxbiEDCVybRP9cRTL6qTtz6lUn62Elh0NoDZFhepJyPNVyGc8hwV0fiddMXujiM5
VBduPuH5kFB2FBujop0az0PXfchZeNXBbLFCOTCale0+0DhMbStUsUfohpr8ISXMjZtFCLnVAjiG
t4nHIHB0TMpWNyl8667qXTTTeaTUrTcFwP5lRt64dMrosu5kFO5sKrxxy83YhK/n4sFukvuXc9J5
+G+Wujg6SVrc21JzsJKS6P2gOrr268Lq+RDtPriwnFEDuPoL92qkR6PmmcyNem8kuricyta5rBHT
uwdTJgSrV8gg3Mu21iwAwwzpb0bG6m1Br6d/CTpclTbuMvXXJYeoFyvd3rlJVhfIw82I/jAQm8Jz
CxumbWJQi20aw52dmLw4VnvF3W3HhYZqfaEOeBuaVDxgY8C5vIxDeTVY0v9MrYBus5HNceJRbsFg
+cZ1iZnua2Sl0AZE2vL3k15i/hy5HW4auVAF7VQk6eNmxPkNa74l92dckrxVRdW0EuUnphkhfO60
YqnQ4P0Baxfb2cjFM85gb2G/XaRnWBfcfITPKFvmz5EqRi9Ooyb8PtWEceUeMnai+fLwuXdM3LYW
hFeUR37UnQqVORd2hzozjuqA9Tv4DW8zc1r7GdVXc44azeePjJ1FFJA5d/bVesFLTek+4dvUvpDA
pw4lbOSrmztU81bV6g9bWP1d2LfE7SXI792TNHzn1NjOOJ3MymzK2JPSfE3GlNzP6esWkOH/ZAMf
ls/wtiFjz2jpl71apjY8inDqHB4gNzO4qySTh4VQ8sPBI+LSzE0NSRqEJ5BKcY7GpmXybhBDva0z
h0B4GRm4v6ytXLA5ZJffMmtYnqU1S+a2CHwfAjUEIx2a2rmsVgzGJn2K2avW4e0UrnYNTeVaMT5f
486zBseOW1eNx8FOhwfqbxx/WP/Y6hAEAirFjTBrgcb54MurCPzjNGbGgL1CkJ0yWB5vhXrMFe9h
0U0wwmFKshYuhnzJKwqUrVCQEYIHublXfA5u7f6QyjPu6ygfXiOdRQ/pnKQ7LOvIqguM2oi9Lw7J
/EKSWL6fyRen1K3IEvKnBl+KbMmcbZNjtHDohzl4wYndUVt/NHHgXi9g4WT5/HOLt+sNs+0M5rPF
QqMMGvTkK4RVffFYzopmKdttLuYV1+K0RC7DpTIEWfjqt0J4+aa+NdfAOTzcvuXMjZ4sw/Yv7QGo
Kkc+f1xqfaR8m29cnJK+e180Wd1P2aXVjouzozoZDv6KodmGMwwbnvYyPWhXy5Neqe4MRdGTrqzg
EKRU8L3p7Fu0oICGNvgbPiXReamCj/YLjiuxRGKJRkt9Ga4YnVBQPHGSyrKIoxW5y1ttnzh+PrMp
TT98o4f7zCxnF7KpNttoRfhQWA3ONiJXhsRJD3QmFpXI7tklK/BCWe+mLifxHasIw+WwX/FBhnjR
fpoL/3ubA+TIMS22TNGpbem6xzU3v7gv1HBb53mzQ/ijriaARfDiaK9mYZwG36ku3cKwkVkSGsuJ
5sKiGfVnWHTOLg/G/ib6wiNJ0QSVLL6wyWwlKN12HO+aJCkPOFIYFwPxW9VujOg4GjLIAuZPqelt
BtF36aaKFmePFxQFdjKiXy7CtrggLFfdQYC9LWmnL6gvxLGc/eFcSbiZEF+EG7seq2dVZ6rHGWDI
1x6pE3ybCj0fsi/g1LKFWH1g8olOPWacNs/nKUGS7Rw1aWjvDKra+2Y0BV++Q6xcB+cvLq2pwscA
zxcgWbHystVKzgYWZQ37ZFSCjXZ5eZhW4jaY3Opm7LpOXni+p27HwGARZfbCdm8sxfCBEgCs1/wi
fGvhfENzShTAsFp0ow3V70nZQOMUlB2s3tXucEOaqnPkMV4oygc3xZVK5/LBDWvjRDUOypyZXhI7
XdpOnIhYFnREiuD5szLNfWK/uH1vYYKMixu4pdgzZCtgWAzjFfFwAJUOL20Vhb7MEiM9gW8iUhVG
R4jnzNkKoqawioG/7ueMy4Elmvk4BI71pEnkgpA1fI80RcF71iQdf+vCJgHBQOpEPyoqb3EY6F+9
FGE81/OxfZx18jiMwCnVF04+DQYLB2AazHxoVE2X+4tBR3Az3cKKGQnDUxXGalDRM85Aw44R7XQg
5rJc9jqdXJTvwpy3PUaV9xSEy976IuMJ4RjeyxWXl1/kfAtDrydBqqB0lh1j2uqgVuCe0hP2Plwx
fK36bodvBPKAburfpWWUtxmWyPGAkps7GOaKV/YX62/QLjzBxUynllvSXa3UHue6cNkG6Vy9Q9eg
nubojQiBJKzXCWeApCQ7WqvUAKIuOwa4xXyfqNYl1pMy/Bzg8saY2XbobUUwS2oA3xjEgaSY5S5Y
lPzee3jGttIexe2MbdC+XfURPheuImyIdirr6raesxOGNNz7DclCD1edhfsluVi+5BdpEI7Trl+1
Gcvg9d9Ry1x3CHV2LQ3cWDtB/j1PG/Mejw10GQQ50kEz85eoHDucaiUNQyQibQIxWdArm6GZMSCi
j2FQbnNRbjfG5NdnJZfyxH2SwLtVj4LOwNqWq0al4FsSLTKDrfATpfGZ8poTzR6xnUZ7Pknm5/dj
wUlEzeOxFJx7a9XH0PVL44xjaj8gyrpKXDGfQSrx17EXAQwajU6Am0howdUE+GgS6xtZL5iGmcdp
bP8ne2eyJDfSZedXadNa+A2OGQstFIGYMiLngcMGlpwwOhxwzHh6fWCVdZFZ1aR1y0wmk2lTxWKR
iQACcFy/95zvYEyAx6XOoRommnP4efzUpobD4SPkNO6ZT2cvVmn3FFYAE2Hk5FdTmOrrYvULWRiH
FoR72workb96ilwgC92+lW11W4YrK3RqXzqnSrOLEVTdS+u4BkmPQfch+O5wcm3EzIRFljSBKsJY
6cL6vVlGXdznfcSGyKPfNWaJwD8vHc6RXl/V3GULMIYIxdCYRqnZtE++9KgA4RWNy2ZeW0GxAyru
kNrkB2waO6FKDTsFHSPDYPk8w9JDB5TWkHrSwTkblckfYGfv3c3OKJ944+oBaENGLaVGlbiIvhL6
A4PVYAkSNVruc9epmHDClKJqkwYETu/cSUz1hcoEownCJ5YZcizYdfGdBnSfUgkP49dd839qmbsY
zCgoTcYV3lvvqQLHatnhV2Ri81Uge9M9zkyXQS1AM9pikI8VHX093/iFUb//9bH/NnNgDgjnwltz
mnAQryPBH6fbgTe0jVDLawC95zoL7f6QzLAJFrquUSYavPl22T8YceHIbd4b5m+G63+feRDRCYTa
IvPwO9DnzbmnDNWNyaOVvJgiTXdQ4H06iFDI5s8xXo7hqSYo0WTlD1c+HPazT3meO+1e+7Q3d6Pu
adBQ8zd5NLvZVJxikj/LM8O32Dq48ESNyCnaZrpTC6Feqz3HNn5DYP+7fo+6g2k9YyVUOS7D1Z8v
oQEgkm42imRgG4V3SHVKI5wYUMvE70d7btcVQpSUSgVDnbQKmMYkpVhnNcY0ku1YAM9etDENkfg+
tjEawyvvfv01/9OHRMBHFgvIIkvwOX/+kLbNYuvjoUSWo3M4irbhqTNaQj4XL+77Lh2zr2HRMaxB
rcJF/j5GClXIRs5qEsvbpTlxraQp6HSmf+guv8u++q41+FGLgDEXYZMVIDQkn+y7wurHO5HOdlpj
X8rwr5fh8PDHQwcLJ58OoqZJdcO64bZ7L6NhH/lKz94pmdqlvAmRrQNfw/2DURzABuVD2YD94dc2
dwrkXDGfZQa4EUzJ2HnB9a+vrf1WscEH5lt3eYoQ0zvECvx8bevcXcowReVsOSV3r13MZfCR5OJ6
2BkzD/YrUh9RRqOROsV1YlkJQF2FlvEmmT2VniFRJO6xLOuYQRZGr3LPDKxNotFtHQxBGldQna/j
IDoBWLawn1ovLtxMvQl16dW0wfLC2YM2GaZISrYa1NJNcDACYhn5gdL4xo4pf0DlSLM1axiaYCMM
jNc6RXJ+P7ap9wTIxIV/3XW1+s3TYb2VzwSAcXkAkK36KDcxOP98cRYmE9JnqoM5Ip1Iq8gCtjZ9
ly0xASCTUjswdI593eqODRWidWs+LyHcuiscivwaFqp/S/sftHtYMaPdVsJ16iOLaJGfiUUJnL30
TNfYMNq1WhhPPbObQCb8VWsi3q7Z+JWJ+z3QfR681p4slhNdl/w9HX5zfvr1nfDzYopJFR0Ny4iz
3gxrQiXKix9v4XREmeoUMQ63YKzWCjrZFhB8TtKU9ZWXafoBpvKoJZzO2s1GiM771x/gjaCHT8BF
9hBmQcAjETf8Pp39Qay0pIQgVTka5SXNWrX3EuFQRC4BPYU/ZjpcZt85hbGTvoewCxK3TPW6shKM
9dlNXeTeZe1mDiZbEyugVdKs3Et77D9WcKMovtnXnDABxc2OtAjn4PYFioiGzS6BWu5iAGeRVmzs
XIdO5eE3J/f28jJiBxeBGBnyAQpF+40yyk29xIy97gs7k+aaTktVbiFE8OnpEITX7CIh62ag265i
v0hfa7Oin+j7uiAhPAhi1JJh1YmNMr3wdqY1Gg1znj+CT+hmhkrCfQz7OT97fcWaYsZulW8Z3wD8
Nc1RXGcTqTv0hOmbB7OdF1GNRpCEdJaknQxr/QCes663vz7jVXXwgyIASQx7UXOlPDj82kW38PMN
VRrKL12F0cNeB2s2Yw/2EKpde2fIEqptQOtp2C+lm99bczqae1fReKUmZ1vTNTbKzV9/oDfT/fUD
gcnA0AVuRSCM9t+UC9JxMooI6F6r9cQ5KWwZj3keVj64exE30WR78/PQDIJRLmbNbDe6cxBfQgx0
Gd2mDjfQyKQ634jEDb9VaUDUfC5N78a3C1vs+7qQ33QG7evs1o287oeqKR/NMZjYX60TThaa+oNV
t+6T29Owxx9t0r37/rtogmq69SbeU+j5QzZEiREU5R5KMreI6lBKIkhl++a2qrDBJmPXjCBMtfV2
ZI4NSXuxs4x8k6ld1eUV3bqSopw8OXN05q1kFemw6yt+WPl9BGlJx06Old83R9tzsCYy92cj6cZ9
vFMBO1rmnLGadjboNRVVvgydUzXn66wd8+9lLmvx3IYzHWFXsffB86B96BgyvC5N5EeYfgQUTLuT
lK/QfT3GZVxdtLeiZ970/Yv9P6Ym+r9QKCQsXjX/sVDoSjG16FT1b/+zU+XP9KH1L/4pCRee/y/X
oSW2Bk9Qnaz165+ScPRC/yL5ifWIKBlki39J5oT/LxJ/bHhtK53FQ0r9lyLcBWeEkSJEDQ6th+fr
TWzFr2Isfq47CDskk3xdZXm/roKht4t9a1uVMRuZ/VSPYfYtmcnx0xg2Xic6Nr95sXyPH/6rOgsc
UJsk33pr8B1OHRAlP69ESpT4LnG7PqHcMIf6yvCWxabmXUUZXfwpsySV7kYj4E7SW/SdsF9u2YTZ
Vv1VGVIjj9j5SlZ463b/HWN/AwREiCdByxjcfOem8x7uhWnszSb2V7OJVchNB6a8icI07L9Zc804
oAkXOtWpjhsRaWues1PNLtc9jsU668iTEN6bV8Gd3TtSdvpQmlNvb8KhcejwQyAqNgit3VeKDK+/
z2j11htmuX2FDxZw/SWn25lt6LIxf5uWKv7yn3/G/t8Upoa8t/7jJ+0AnPD1y+uProv1L/z5hOGs
4GUe/EV65WH5y3SBgIwYKG4G31wBV/8uykOwSiAZ4hty3JGHI2P+6xHDqkFSGRsxl+BR10dG919+
xhjOkvpBHcVHtNDAgsv/+b6f+c0KAgi94xy1gcwRaySpWRwlgoHoh6vyD+K577lTfz1jfxyLj0v1
xqbAwwf887GEkqmYMJhFjRsa12U/AF2NHW9Fun60irTdWgVcwnTCWD4m9Z2mzweOQyjslozoHTfJ
sZI2h5HO29kqKmfnyYVpWGL0h1Gu6CC4k3UBEHC2jDqqggL1yeLQMC/rEeg+JvQyVMt1RRLp/a9P
7U2HY72KDguHDScN/BI5bz+fmV8l5DbEHH4xRLnvCPvYiqlVO4tUi41tMN7GC+ytcz33Nw2GteR+
c005MgLN9RZj+XpzZERFQxfGVb4OlpOdO8gKwokz/2Z5fLvLWU+Qb41ZsIkJyMca8fMJqjEUWR8C
luUy5p8x6i84FA2/NxgzLeV1hye8hjdCkkgX58mHuV7e0Z2e/a0oDO/RN1CdzYV1oCbBaueWyv7G
5iwDH0nvb0MNr+nGgNmkN9n3+RmFSv4x11BjLT9gMiQVVn+7KbpTP7rTu/+/bHXz6cv/+G/I2X+4
jf+mp3+usu7rl387Z1XyRckfl6/vf/GP9Uv8y6dXwVt4/erpAwhe0n8uX8G/8JJZJF2tFgt2huui
96eo3qN0gMHgUz/gKXHRu//78uWE/C/i4AKsaEiUKSv+E6vXz3c/KlxG+iulevUwYtVx36woEgqD
6XTMukuN6tc8ejo5/nBJ/mHR+scj0EOEke2y7w3X///DhrNti4bsD47Q6I0mYwDL1f/mEdYq6Icj
hHU/2pJ6GMPUNuMc/K79rxyB1ivjWrwMhCn+fASxJOBIDGJNekif7LNQ9/7mCG/anAGbt5Xqxs6J
WpHt+XeM4w8nkdQm4Vn5ajrolDNdp31tPi5ItN5liWOIs0kruuLMaPeCgqmuKyeLd5CnyusAfIyz
TVFA89g39Fq2bWLOy3stBlMem6nSgoA/xu8X0zBzutplUf8uWvfnFg4fnhtHwBekaoWOigr+5+uD
gGBqvMZHMbGIi9l9CcLiylHmTo3Obza8P1e0fxwJYJC7Wi15AMw33zWiJ+yBpSE21HtPcaDz8+Av
9yiblujXt+0/H2itZh36dnznP5/SUpKEBjjT2oDOiiQAXFJdXqAkvv/1Yf5+5XyMY6tjeQXT/+35
m7ySjaBAU2IyFrQH8FNlFXwgH+uIh+83x1rv0r/edOu1A4nPpmT9B0BU+82znvlF55gI0jZ9MJ2q
fN/kajOBDCMYFivlr8/rTWPi+8E4KbpMvM7599uxQeEhKAym1AEEYm9L74VUu8Q/h+gC2X/4w4NO
GGRc7Lb6zYuWPVTw9/MMOEF67pbHHfL2bhydWid1RQAbYUX9ky+G3NvMGvAxdoE+uWW6DUybdAr/
C4I7glG6anlgvK9Q5E2wcRwNU/lYOnN2myvM39vCqwktQoUHC8Rze+M9qiCGpi4bjq1lGdU5F339
PIcWd4vb591TPGcM3pY2/BgHXp5t2kA2xIm4axIZ6jjoIQY4GpBHtjfOkZPUuCRzVAeXvF66E5Fn
/GlSO4ZPlF2Vt0dJND57dTD529XMsCvdNnhwezm2D0nnOxgKGgdKhDRj0z4n9Wh+6uo6uyuLuF02
ho2WaTt6FBBm7cP3tqHbP9h98hV/pk3eT+327iaZwjpA7UzKVhRgA3wcYWVb5z6oLe8qnJLmEYC2
VqepdvV+ro32CyiV7s4lS/SEsLE6SoxPO6eTyMLSfE5V1NYD2fRD79nXtjOuFGqaYIxpKEeQKCB1
d5h+YnHZA9+Rr4CtOlqS/VIzFJ3xjt7WC7I0UgHp8aDIHF7JxFHnJmlIWIHlcFfPpboT2lKR8h3v
EuDExWDgrXktss8pxl1T3VoMO+V+YCzePyZT6WebvEG0BsutVROBYW0ynhOvZSe6JQYP7WLedkV/
aMnQcTcSDcJMUa/GxxrEdEpmUlB8CJfwKme9O7pqijEpaPt+cNrwcaxYvg+Ub/tSpvQBqeu47Wz/
xfBEfIGn23REuPTJBXlENV7xZVr7tvHJZwji4YppFOZ+UydTwheSV08jT81uTU+c9hXeOufSh2TT
beAb+O6lS8bysASe8VKjByXEre/bHeNkQDEKFUh6V6wUx6bNGwgruYessMvIGOrR1exaw6Ad1tk6
O1l1nMLt6Waz3k/xHPZnyaW8DdMAgmUc8vKoqnmcnwruHfsw8uO8ZJMKtvHdpmzcIHzqnKzc9WRF
nHVXeQzJ63E+0jzjXgYIpYJ9MqsVV4W3ZN8i+C2vmnGAmuo2QKIwLGSWad2OhPflnweanGIXT3Fn
HBnZmM4DXUD9rVVGqM42uT+nkpTpIpoImPa2swzdJ6+odHbpsNAoQolm6UYNsUEfG+6kuoucHkFN
NPBCPzj+TDZil3cldhOhfeNUadPrI6WEflcVoXb2mdWOkR3DiahA0D6mjiz27oyADKWU1b3i3U7h
qPbj0ZhHfTfBBP2QOk79zRKjc8xNae1j3sAnBpXWp6Axx50L14gx2FQGDO3IswCTkzUEEmR9PMAJ
C4znNs7JLQASY/obMt3SL4oWxQOg0PGS2AiYNnVqWQTolcFB26RRbOCDLq9hSm40xg6z2uPJcK9a
q14AWbL+7sFKd+89Ow1e55mQi41Pa+NgeF13N/Qkibmkji4bSzfyKvO0MF59rEeCEKgMNntioK+t
nJggitqaEmPHIBrvQMpyh2qQnsrFWeZ3qqpT9NGyuhBZunzOM4Iz2TjKkH2ajyptzS9AkjIZVp5u
dR1nz3OmE5wyraEProwNWuV0rLId2kL5beyaICpqewwfCOPSSNZDaNJns4cNdJv6WSt2wq6zOQKp
1S0Xl0E/+dhGMpukdOEVOBIcuUARiKvpPjacsUHgmZf9iwTBQw4ddi0HZzEbKycycd1jnGKx3sc5
SQFQEa3pic9dRQ6xA6/4tIb6Q0cDdouKi0Wk8sYUHfSQz8bZzhHY4VmhIttoyWi0asR4sOJRNIxG
c/XFU05J9mVu6SvZaAPLxWwsO78MiVYczNZ4SE1fJnuTFvfzEkv3uULrvJvzqr4Ka5B/keoTwhCD
bkbLaXvLRbSZeY1HZuqfGm0WFkruqrrrUOig3LX9T2MvQHP3IXfIHnI+ajNTpYH9XAbgEyqYxOdS
J9o/YoIPxAlo2qh3kAOYmm2Q9NXjY6XznJRTM8tQFRMv4GBBclr5vgMBCxU4s/rs3jM9uTPRGlz1
uVTiY9mnooqCzG2cu5FK8tKIEtIeQgznKJrRio8WOp4oGazkBjaB91DVYMa3i4didhuIGPMaEjGD
114zAxp89TTf643v9HMFmWGegn3eLyI5TmPD+BLJal0ftDdOZx853FG1dZhcg4QkBg1uoT7RoVCP
sh5ChJ9jl5XnhPfYEAWmCu/KZLTC3WTNDNUAh5dYV/yQiEfRJb1ER6dbWDoIT1BPh0gBvQeD+SwU
rFrFD0PII3IcCjA8R14N+ujShpA3OlTtITMT9x2TQ7S5hJohmonF0B2XUch3qxPzPaI27ZN5klX7
1iBTMmKxHU4EmmJSYShHVHlhpeKQmLq/65Zs8C+yTidiP4Y5Efuineh1KOJJH5wOCquFGe5Qtzxy
SZdpc9PRgn0ZF9M+EVBKuFhuxbsqsPGGmFlZ3fsSz8RG5BPVyEa7wPSY1rGA+YtQhxQnAJO8xbdP
2hyEuBShN3YkMaCjf3CU49e7oh/Mx9koVLOT3lyCv0U/5OOemJMHg+1JtYco6DwvQBU9hQN6M6V2
y2w68SvvnUkSh3UtjTIHFFs1N01tkHmXocWuYOCVuj93DtlDu9rIuRs6fH8zeg498y41UV3IGppB
DCvkajCJnlMLldUEH1B+NCbEZSjzoI1uZmyF5a6yM+Q8Akn8ziZAtvtkGMSeSC6MFyUIxI+4BMCj
yhjg3TEL6DdjTcsFmYxNEtLPNcJm1nepcLGaxvErI2RkoTRQ8pexExm9NEdZ07EnyaV70BOe7u3S
Naba0M/HmxGb/Ag9LO57nt80Y5EOjP0gcJizwOpCHBMyrlxwuOShXbVFkUdBM3bpzpYkUjxQuvRD
hPa5aLbBImGlGVWyx/K+UEDV81PQAo1/xBG5FVmWXwVJo6OqnZn0J/axMd30JnUWIApjmO6TjhQk
lMzJPuGRp/XdmzTJlmk6Qny1d8Qy6SXC7hNcClGa7bfGGMCZDW0DXi1zoQwbRnWcXRCEK8dSDveD
HJtiFw9WER6RgnQ3KXBqeHNTXbB69PXOWIb53Fio9pQ/WP1eLHaijow32vx5RIBAYrUi0AmR/Cwu
zAPAMBYkKt21dp5077PRdT/kvFQpCIwwOVWFR+CrKkbvjK/Uu8vjRd7hO1PB61gMSfISEoCzevbC
nBeY53+IcdPtcUksO1B3I0WEYX4wgCUGWzor7f3EsINsXNkiY5YioM8Q5GoHVhjtdZOngUVSqmFv
UyBmKNEHysS9UvUEynIx4k+MEygCJfOSD2yfemKAsno2Hn0GkJDclkyqTYxA4BOZo+MUNSkurmt2
AXH1ZRksDLS9L40+MstMy0cyIq0jfWGpocqFKZXWJP1IgZaTkZvV4Y5Y47nftMOUbiertZ/6WbJL
kLU5X82zwfhcZEpuAiLDggtviWFbpiETUR/56rfKAaUTVEFJ6mNxQocPzQ0bxFzZzq4KvbSNZqRC
JwwRBYPgNDnmUBZvp8wsnyA6dhTyLS2h1RHC/W/iKJG3AERaEpwKQm03VJHLEtlLErPZwHJ0P1p5
Q+LP0gY3QZNXO/YY7k1vYrpQiDi/lZlbPvPEBUiZi+DchrWFLr41viEXmLnJTTWfRhNp85VLhWSe
l6m2qRnxn372nLo/NMALjWf8KKRV5ioAAKxyUYm1QjW5wTKikVCbucNLHaLuT8kKCDbF1JXg1gxE
DGyydKS7ori0JSkcO4LcK6TfjbIOYSYK5xSTNdTuFhaTlPDQlMhj0UrzgFGjGbZjOYz5yfBG3zrp
vEmqCxlkislvq+v3mfaRD/TlVI+Ay8A6XghIHs8qtez5xNqYnthYxeRkYrfJdiIf58+8EvKKLB/J
kGhKTesqada9V9bKrWhJN9175eAfeRgIkWCA2x5rsmPHhwAlE70xTOB3M5PgT43fDtfMG9wDMoUw
ihWe2I3V0B6/9OR2v8eGOeDvr6axJ2er9zrWTrKL/R369Jy8VKwB/lUX17l86ir8iTjQJwfzIt7s
lw5eDgi/WKKfGkr73pji9mPQCnNibOAtZ0YX3XlwS+d1klgntomD4O56GUdyp62s0yz+MW1u3pVY
iTc2WrqzMSQzalrHnG5wYUIPR+pTHsmmcjE+qlFvkfa5jwoT4r1haAzRNB2LT07iNB0O16hzq7De
LzPSuGu3SZcPrqBGj6xO2zmbVYbhy9zm7/JOWMPW5t1bbos81h/LYuae6YaeHxO3mLANT2vcER4G
sMaaH+AV58W+MQWrNFi/avU6UNV3rUvdEPZlNJcF/xmGwz4rhm4Psr98qMWU7Eyz8Xc9csRqMxKR
fAiHNPmYu4n7VM81dDku4bRtujK7V7o1X7QQ9adqMYtbl87UDjV3S85ypuIPlq59OnWiOQdWpm/S
RXHYqU5QVzvpOLwLvTr7hrEfLauFTPwQOul8A1mYXXrn6emAgEjPsHqz7nZWDjYwIBPtMza4+Spt
0yxCsUiAOI+gm2xL6KFbOXqfvdYyrouh6REZJWZ1T1mqPvTgosgG4OQ3THwoghxsXT3LRlJjM+6I
/NrUhmedEOCBdh6m9lLgVLpwb4toVE6+56M397alxBOq/se4qh7iymHLLiqPoi/OfYLzBqRF71l4
xJVgrzKsXl1BJsS0UOEVWK/ftRpL6IEf59wUqb1mpGHpIQtN2Z8D08cQqxt1GhdfjFviEUe0/5oN
CXKk8EPQSOOoJgKusN+2ZHzZLUGEm9KOl2nnA1riwe4U8i4WiBcDPOzeYmP53h3rsoygoROPS19g
5Y4u2WOa9fZThp0qCsuYaRdZWcU9urPpg6ET+eAhRsNJmEznEqnoZdTMpaBG+uJGBZ48ojQuHnTc
+TtG6e628kt1S3ZOePQK2NKbgF39ptW6l5HXeePHvnclUnYLYDePoUu/RzRuv0+ZEfq72jTCA0gp
dIlYGbitsgawawON60CglxF5Ohbf4mKmHCe+4oxkazkm6ZSf9AR4dqNCG9H40odHALHeS+jO+X0K
4EQiMplib5cB8F1x3AZhxPTmH/tyBBIytOSDAwaBItlkc3FUVkwrQzkNhLO+9TaqF+MeZzvvJEDQ
xFPw20OBsBk4saNNZlIj6Xzs39uc860whN0bFspnOk364vRDFwU1/M04nbODO7LYYdLGH8IYgr/U
hlK+lHNuFYeCRQVDgFsme7ueQfJyIaDseNZwqQSW2e3QafcrhkG1oxSoPvZuu+2yIH+IW2EP1zWO
umgtq5/JAvYfZa+AGQjl98XnJQjrd7DHsH0YS2CWd1wOnqSpHmZ/IyZVb7s+KPnnIo1bsXheDkKV
piGFwhSYB8ditTpm7A/mS5UI93X1f7JC0zCNtM0+Y4/bWo8bKltrZ86FGUawejHvIzxgySG9Gyv3
GlUAIn6HHO/OETnuiRaiLZ/QGAfotDxFPuyOLcEIzl2LJP6rN9Oyoowe7W2HVxglUey8j9t5fMg5
2pUMwR9h4hIt5nPAv6Qvk1epo7S3bDgCDHF2Y8bNHYdLvtd25u9CUcXZnvgGP+fdx02w03OL3CHw
04ZQOoRwF3fwjXIb2Dq59/RMLmnN6Im6mDtvw1M7DY/xojf1i3Ghzs/lwRS1eWoVUy0Sctm3tRez
rLNdKI0vhN+RNa/Znn+Ne88QBItIJEpiTPfwaGG/a19h8BOBmR5HaPSAFySuUF/BRumhUR9R53Lo
sYXUsjHMQd8zgxa3EyjXKCzMflfAo4lMmQGllRDvcVGtjq6mQW+7Nat2ca/rrH1Sdf/qB3q4RtLI
S2AIs8syOwsLrsg3+so9pPcFt99xjjGIbTERLf3B127/fslAiOCskhMLLy7na5r1M/WjYjs1WeS8
AcV3yMUJbOuGWOFxZxXjBMmhL7svNQVnt0EALqOh5q7YiNHso4COVbTEgoxI4o6Hl47q+FOpPL4C
7bGf3BWdDUk7DRQQWd9ko3ZdBaoKj/hOMtDr9dSvYsmquWbUyxpce2a8pdtqblfSR0xO4Qz6QYoU
ezyDgNspHUL4873N6tE4oM43ObwA/8a2SwXfo/PbrULZ1mzIpgUa0gMvPZSt35+stISdFbMVeC2g
6B5wTRevhu0EdeSPlriKKSDMPXuLeTxkTXjLs3lfpHQTUlBJpC9MbnwKde+4+7BlK7qpqKbDvU+l
dF0D6kg2SVyTGFIn+n2dDc5Wt8QY4myT8TvNjijcWn0wThuiRvWLR4vWZ46Ut/aDrXw/wmA1Hj2/
oXwyR4R6kc4DCio3j8kKhdKdtjTvPSLUkzn4QqPzq7LkfZwWgL3aKbAwTWVK7Jd0jEviZePy0e6c
/pBpK/tmU0OAemljStLAkM6m8lVdSsLFQnmZc4ixPAlpAke/xT5HrlGinjsx63nLfmh6cWIf200c
oDMWdkVkQt+Xwj5ZS232h34x+mEbjK2WO0d6Pextp++KXZmgddqTKjEXOy0kI8vONIb4CVmH7kBN
JMuwT12L9FZmhKAGkhBTD5lnRXsoqtK+GDj5USzJZA6PqaTvf1PSsOUF28O8ZNIwZ58FTfNhW2A4
uuRO1bgRUQGzf7RJ+zEOjKi913FJ0F/WVFPsd5OyP9SqWor7BO7MEwpoc9j23N2X3l9TZHFlm9+N
TAY0cpeWCymwqO3zOyv0DT+il98zEuCSbdi9NuOrTNvR2jZ207wONO2WLx0bsfJuoBY+VSyBE4pI
y+g2Lbjee5Eoj6DGohJPxloBHxPHFu0xVDZh4B2xELBE5S3+qfaxF4VLP52K7uuS2el+qsRkkLwJ
9WmLkB+Aieml+aXkuu8nW3t0pgV6V5xQ185APNyhNBJ9T9RrfxyVm7PBwrt828VmdkeBN95UNqiB
rY+3h06D6fOnvCn+QugUERZG7hbYzEMssxtd5e6EMV+OzhkSgxGlXhu/VOh0IxlXOrgQPKUIle/o
zj/0Fg83tUcwvEgc8tAsltSgMhCJJJV0LuZdQb5MCiLVICq5T+imIv5M8pdM0ydgafaMalOWcbR4
TntJuph12S8aFD1lwGRITa8cbNUvG0HzaCyGfsbK7jJx44X11ZF5fgeMI4gqVonuMCCU2sEx6tgn
k28rz4rm4WOHlWjclkherUvm9uG3ssN5vDHjXixRGrftSJTUMmd7qAhOjlutBmyfdGGJUbQAO6km
rGqVLByDSzOoA8mbzQfpzu41Vpv6ZJKQ9WjaiI6bvByg8n8NawIKpNHqfR5+gbE+h64GmeWVTrmd
KEVLKkcTt6dXCPJQBbAUQAB5kG7IsMrtc5HK9F0epzXMsh4hDHMT7mdmzeEzPcJbwgmeYgEpNbK9
NG4Iq21rvkW17LoOe7IUdX6W6dwdW+X5147fzv15ruiQXMigC5M9dO9GX8Gd6epTD+eVUQJf9Y3T
NaSLVj2EcZqGxYCU0VqM5GzCL1M7Cb7y4sTgPvZ84xmNNTYX5a1ZkbBbVwyMoj7JU1S/Y8pTOs1M
szap0vXRZJb40Kzv3KQLuPMw+xekzPJ0f2QAKFBqVxZ+We5UNnBawIfirWI9EZJT3WJXpRAsaEhy
qdjRETgC+vuQ+yVvBGLo2LKNmZ7zKyEG/70orOxsjLKdb7XqelTOk92Qt5OKqyTMga9I8soswimy
5lMhYI7vtV7IfKlrZhkIKwETHHQNXd0kqZrGih58NvLSUa9Nw2Y4DfOpuK8Y23FmQZeUd6JzA9Iz
1jyyMp8VYcCVbzwvbW3emkmyNBtT0k9yi0aaO/JrTTZ6lmdR54TedC3rxX9nm2tjPDE6z9rZVYnL
O+ziPWWUuQ/nrifLqxPOJwpOrpDrilofmYE9q7ZfmPOUdkfchGz95WDJIOiiPElya81aasSWyadQ
dByXnuP1xrRloJR4zAwId9l4gcFyXXqD8aLiqTnmPi9T0prK+RNfHEp/Hz/Nx6IGKmDJzDIeGZaW
jFqGNaOYAE37cewCY+1Gxm1UCFJDeFvpMV9nUsOpk3CAjhi3a02yjrs85cQXgfWA1PzczXYW1XNi
X0AZyXum66QZdI0+ZqqSmvygri6Oqa7sT2JyrV1Rcq9uZDz7K8qvzR8rMTcBsVeFWiKaFeEjwQVO
d112xognmAxdoheDEtIqQSOI62a/8e9akjYIotQtyKaxSkqTssT3vhmIYcpTN9Yd8xvJIrm1cbOf
0p4S4lPNXGd+NrxKpA9tLMGyeWFiE84wQx3ZuIEenwkAk1DYpqx6bscppE5uweZsGL0Dh64ymup7
WDZGet/FHeLCDEv0BztJ5AnER3p0UmWrjZOXywtRis63CdfWo0oM2ikp0U1NhNUKOhQNEBLIyYOc
9JY+TW1eRBlPyS307cm6T9OZ23zoiimDqKf1jcRMml3ljKDFVWN3CDuM2kk+iGL8X6Sd127kWJau
X2gI0JtbkuEUklIuleaGSCd67/n056MGfVLBCASR042aqm5UTa3Y3G7ttX5TTjwoLf0xlDmHQfs3
6YPpG/WzQgFg9gDoivDGa/TiERfkob3tZTnbJnHuf9NJgbCTGzxqkZEIs6gGi/mjjE1sBFq/xjDe
xyS+d2Tu7eEoTH7YOhJm86jMDG34oPiJMh0SzSvzL+UU9fdJqOO6g8Z08iUTQSbYolQ3L42mVy+j
Dg3MVnUIFQryaDcmDdIAPTRBTlFWbmO84CaeEE5axjIFpqJNbyn1JY/8dnyVEShv1F/x2FbHLtOq
BwkBxY2sltNrAZ39DtMh01VyqXClKeludGop6PNotBR0CGaw73ejrpFmzGYwVQZtODKGpyhq6Iga
YiU/Rlkr/1bFwoKnGyrdNk5qU/4Wkv1RFR2plNo0Io19zX45VFrU3tKBM75LRWseoYlo97oEMB0X
pRJRhL4Sw5R3YKhsZTUSHzvaDTucWuAmpujmfEYHgRO2azmQjKZsg33Lk5geZlpLe7lF3cjucY6F
kNgJ+LvRtXjjykKybioqvFm1KPlRt1V1l6S0yvMh1pAB8YQM90tqgtAwhMjAK1xrivaplEv5oQ7b
cBum3XAvWqL8Vaoa6VYfJG1TFvyrSrr6noMptZZuwpKGIgqxxXas85FVgpe83fUigpJKJ0TmjUmL
4ws1o2xLzixOdjoWzbFSAv/O0ArjVYTr7w6V3N4XPW/60I/pfib0pnmuSD6V/coYKMa2VqZ+ZRt5
m66orYeowtoIxR9+kK8rWz+VxE8KcuqUdBA2d1OOky+tSFovsjQ3aDYiTttgdpW+eehOMBM9HjA3
vinXFHKQVin3pOcJAil9JB4SNLCeI6nuvysZnHibYmlNPo9SjvKACEpR74H2ZTcRzak9Itj6rE83
5KxoUUifRnAPNDfxFv0jIkP1Ta61nm6VFYUVIh+cIOUkNuJdQD+Qb6GmBVoCSqt68LBC5Y/CNtx5
GORUrtJEWH5kQpw8+b5J0QGAi/QEUxOPdIn6m13HcpdtETBQeBA1+IDiLWd+TicPGTi9aw1c1KIQ
8BsSvK2bRsqUHaoJ507e7ZZEMYaEtnISOob7DH/M5GUMp8HuhLS/lcnrwEPHHHDbnCvtCBSwlXbJ
lGYPmkmSg3c90j9GJtVYXNUi8hj6PHHoNpJUfwqLzvS/d1Mps1EqnF5gMaey60OsvWtDfFNcBaW1
7lXPSbMsf0RGyysFbTi08qRSiTZLVq8llDwkBdQPDU5Iwalr9LcDGrxT0nQbfSx2nBfxgzcYcXgT
+038FGBGdEtlZThqmjF95lkplHfmMObZw5jDSaIb6r8UQsi+6ltoppJO4RoAnw/ShDw92hqZwDOW
Nz37YuKDId9J9uwOk1CyehK9/J2HCnRUPW+671qkcWihIJRymzTW4MY0vhKHYni+MelXZE8tUZ/U
MUuPHsfYPU8Y/VPLmfwohSMNTBmpocPYpfXW8gTeKyaicc7UFtac0ycqcoi1amwCWUv3aaBawOw1
LX+io0YxuOTfldu+pnqHkXumu2l0vf3U4/7BLJWV4m8rzUwhJlNYQMzJ05FzkJDTelAiVb4bMiFA
UIgPNBwUPaTCZVYiWrBNFtP86dgq9P1D3hpl9cmvVI29gRNSRH5zlLxgwkUp7p+hTGr04yetv62s
dqo3RerjUQZtFx+mAiYQVpgURA9Us+VXncz7iyCHI1V7TaEVoZbSjxY9uoS7I/HyhwHvyI2qxR1a
Q8Oo3vRxWFlfEuxXbyFQDrEdMC3KtlKxV3EqKCowWNuIrpiYxJ+irjW9LWmChFII6qM6zVRTzx7p
TATjM7iCpPpK2lPVQNDKYA93OH6rRdEUdqmldMFDVWSivDcx8P0pdhCM7ErNzXQzd3Y1u9RN9Gw7
UYueOABisExizs0xFphFTY382ZBwW/GoaG341uI3wH4YZ3YaN5+M2ZFHqs91jZCBjeBFgcBNl3Ag
p13k0TOqafNaOS0ctL0EnfI6t35Mhe82CmX1NsY8lVkHKvcZdRf1VVVEw40NOfiND7BV7St1KGra
EbkZ8U6UKEnxi4fgOJr18MXCuFLfhpZeiRvOWgtoFteg/8UyK/O3P05yfMj6nPoReMUq25C6Dwhf
Fbl0h70V+Yxk9uPXJlOjn+GQKT9Ks6sFaE1S8mdS68l0lLKg1afqPmZqNDMsDne6MdROe6N0BADW
HFpCRdMowIwyauD9bSTwGb1tGcD890iLW4/ULoGDyL4ZPndpJRb3sYcdOBsw0niOqn3RfUrVYLoJ
pG74JXKj/lHyEhEzLBw4cXILdhUNQXP4KheS+jyWsChovONdt59zMoMOIoWlLYVshMt6OZOiW9Bp
GVJmqSmJbohT0lfcrr0jtq5xdcjrzjPcliN6tKOO/rLbp/J8RvsddYO08an2F2rpYztKbyfeTDht
DHYBWPBz3fSYWGWk9rBGAk6IgEu1uQm9BlFV2unDYxML6Gv+TwOBqs2qjsM7jJXcFTq1ezPbGjnk
gNLzU9xm5g7lr+h2RN3mhxw1KN8qovjtOlD1HOcLtwj2rDXTMkAVL6DLeS91ddCOii3XT2MIhoEt
axnT4XqUC9Bb+pPo5yka8gWquiCZiEXkCWMT0aCXMUMTnrDxsa38nv5uoT5cD3WKt38H3lqqbFgA
7jUYJ+ZiQOC0iqRG0AeCN2810XuJc+/xeogL38zCZob6jsJ4sB85xUZrSoG0eEwIpXgsjJcMGSFr
BX59jouGji8C+lOhdZnqUiQ8DnLgMUGp0qju3VJAXSreiQBnkUhbAQyfo4VNUVMl7nELYrI20zM+
sgey0lAsL8Tpa5xLqhT0eqxpRnOvD79SpMesVYDyPNenMGw+mSyjBkKpGG7IYoLyYkJIzh9VG0EL
9D+w4ZZusmoXWndReOfjwErzV1+BY5/P2AyEBssmayi4iEs0u+zT2LTAyNl59yTn7b7Lmq3Sbq4v
i3cA+enIMAoBr8N0SZBalmZtgyHkYEvIngu3d3D22XXu4Aq2YCMqt8kd0kvXcqg4OrRonWYzOL0r
OXx0myKJI7j0HTaGq7ntCmfgfEfwsyQKAODBDVhzixkuzKQNK52fJVmfhva1MVcULN5lBc7GzZeV
5ZkACAnidAkJiU9lGuUsu9zM4+5cJJAd2aEKZE/233EbDuZG7uCMWxyE30cN5tLxXc+hiuoUKzvo
nFEyw+8h+Bi6iCfNO4Po48KWaH0inyvhyT4eQloSOFvADkOG+rneSvfeXkiPut0yA58D+/n32kdf
EN44hxbh5333gdDSIV2bexHhgQF54BcekUfIDt8/oc9n+9RSMzs8eNti/wt4i53ZhX0/2m+9jZry
yvRLM6/hZHrY1xxUUFRgO+mc9Ke/pKbgbgyVrttq3TolWkFd/iXSdKdCxg1FFoDjhWAr3Q+5fq2p
pFCMPoSRsaIBc3bMQFeB1sMdI+OrgvPB6Y+Q8hR+gDVR7VS0T3lQuK3YPCE+WDu9ID3I8EdpPa15
852donNQU5R0SYTeiAPZaVAd8cCkDiT6KZF1X5Vfip70sVb7x1rIb8cMR5Rev6eBS1Fbq4DJqs3D
YCpOjUptVk772vfvCn94un5MXJoPfhWU+JnKShdtwUOp6pEuJ1Qw22t+5oV6FEnatUgt7S6/M/XW
8fF0FLL2M24Pn9Aco52k/JRV6ev1n3FxQixRRd2Ka1k2FxNiyHR3/QHwdZmC2NXQ1rYSG/sutzOl
fUzNDjjZr+shz7KAeTo+hFxsCbkawX5khKxY+BrVMRE1CJqzbdXv82DlyD879RbBFnM/aD5Q+Z5g
HUAr8jwa3wbvz+sjOrtXCMLOMjSUwRWZyTxdYOBpx6jNFNx9R21DlwnZdDDaibJylp2vY3iOBlRH
zm8L64PFDvYNrKaEBtl+XzMfxkx8Qx6QYlpaf54mI3/91zFZqkiuRkKgqzpZ1OmYilQphQYpLFsI
xZ1Eju0r3SureCVPO19/hEH6Giq3okP/msf84XzMG1/umslCOll6baItprRqBqIEcHv71Si0lUPw
fOmRf0qwsWbuFzSwxaB6AeV6zI0ovRLVVsP20HndJh7Sx9iaNl02rcS7MGPkVCpLQhL563J3haFJ
WRjPY1vNf3a6dJ8MzVM2wkHP/OP16TqLxFXDmmBQFh/xTNBImNuaGW7a6DEbj/yT+d7vKlq2kWK6
AaYy16PNu+bkLuGSR9Vmzksh5sJ1PJ01sRqqFlAnWxjzZ/VZ0t56CEWZSLvY2KTd16zrN9cjzjNz
FhEFD8Q1uMS15RZryzSNfbSz7DxSURyvNq32xxvjf93IJjIK5ME6wlTwipc3BXXJUQYJDzJhuEdV
Uas8ijgrV+CFmSIGJFd0UlAqWsrg0fksTNU3yOWFW5Oqj1rdGMmXsX29/sEk+fyLMRBaimSgsgnt
/nSOukYZTSmReZ7UgnSLqlmDgUk5HJJBiY6o3L15So9ytE9xsugylHPh7VW0+zZy5A0rq/Ns35m8
wHSK6ya1YfLP+ZT+sMv7ukws1FY0O5LR2TIAlO9MVIFeFLVLDlMjU7lS22wlIWV/nX8CaHozVRmi
OOt0ccWWgPw6pYT36Lru0XXv3OMd/207/7Hd2tvDwbb5y912u+W/2Qd719iH3c5+2vGn//xHh1nx
036yd/ztA3994p/jn93Mf58/OfMfDv9x5z85ju06j4/unj+Oe2K585/4P4c/5n9k/kfn/+H+Pr4+
vh5/Hwu34H8dj/zx+zj/v/A7jyu79XzFKaoIU15DJJ9n/pLdrrbUQekRAlTBlyGufsnitMW7xdNf
ri+581lWVEVn70CxBZe7ZCX72JtMVQMsNmfVdUUH4U47zu7ZRegU1tv1YJcGxSZFvks10C9Zpk+p
0vWz+5FhI6z2ABv6AIkYFG1/28nC/nqo82WkILSoyyID02Gmz+P+sHpRq426yUe7K02wX/Bea1xc
gpoWk1xvsuYX7fTr8c7POkXj6kaHQKcBy8Y5jRdIsVIoEQrYU6dWR9FLMWiJpvxmQDZu5Vg9P8gJ
hZsgErqkLWRlp6HCWvdVrY7h3mGWcZConOMAM6buMCsu2rTysEwyxg4FweDVAFKyct7O+/70VMcI
xXzn/BuyerZihg4xDxAWBu8Oi/4i5M/y5vq3lM7qDKTYH0MsPmYhma0h0aWnaSZl+7wTRlcb8/ZQ
gZZ0yhHUgiJlv2OhK50+Sz4prVj+axIw/wILyQTqHWQB70/ED8sHeoQXqB2/APXnwEk7WCF6Tpoz
fk2M8t+3OpRTTdEpGmk8rxYpIpj7kSI46S6y7y6i6qJ1l6akG/V/GWe+fD6MqUJEDtV64tAvdnvp
zgMPEtamUyYrt+WlFYLP4LseK/fHUk+r9JLYbyUwDGUuPaIE/wvR6ZWxXNhu0Fe573HpM9BNnP/+
h7H0iNF7ISL9iIIlhV0r+KfIA/JZWrmy2qX56y+W+0mkxVocIIqb2MQZdquKthc+TCy84E8jqMB/
U0eoqPO1P2rg29iXrGyDC2cYodHfMSju8l8Wg4xaWO0A0nh4Sy+h/4nGuSruy/qhl3cibWk1vM27
G3HYFfA9q6egugUm01pbDSnt/MfKb7n8wf/+lsVnwIw09MJ58fBbxnznN/c57hqIfijaLWReXduF
w3PiHb2oA16w0ePtOK7kBheWFamRLoPM1FlcyytR6nQl1ys+R1GJEh2TggsL9NH1gc7jWE63pHJj
IGFD2WVZ7GhBV6MwQA8EStmbnGtbgO9/IKBuSj3491CzEA7+y5RUdd7Xp2u49PtSLWJFt2mvfunC
8RHpxyNIyV9eXLQrsc6njxRZJ6NDVY/S7bJXIPRyWSKSwypWsEIuzV9KLMPdt77969cjDC9CFGI5
xwBkng5p7IDYjYid4frY3QZDCnYDKH8+bniGr1SI3m/w05majxbkeUQAHgbk69NYlirUqBAHFFyi
3sABi67ZAeMaof+SNEUZbREy5clBd8n8oirNENEqR8OVp3Hcjw5V7PAA4Vl/TZA6MO68quj/JCII
9FuIPHBKDNraqYvzB9l+M9GQ23p+nbyNHnRBV59C7TVRevOxgsV6w5LB1afo+u6lCCqoYSiFZtTs
iizZqQpy09wiYfUZoyH/pQ6b6BvNwOYQZUP7RwyNcTtiqbb2aj7fLCTueB2jz2JAIpxlGj8ekLJW
dbUWxXh65d8U9RjpKwfwpX8/D1cqYUwdecgiTS8siKd+DqVtnPKfDbiGqTde/3kxoczzN8RigoVI
6OC0EEKEa0U/GpswwzFat4EscT3SpbWEtDXLiXcqPrrWfBJ/uE46LcjEIZktcuzc/v6/tW/lE6Bm
e9yQXe26LfoRbur8wW0AzsHGe4aDvuuPvd3ar4Ur2m+/TcffGu54s3bTXfjQ9CQo883ywOzdxSUw
QaCIjDo32bl4COGbhiXZyvDPz7y57fE3xOJsb6au76EVYqHhC4mbxoPvRLnY7ycEJTZ1Lg4v1z/3
e2NqsXUpHklksSxOgy7Z6ecGtjfFrZlZNoBJW1eKmyJGvjLp0UEBy4RmFIiql5rusxoNOAlCSsqz
I9anrgHdRZKjx+u/5/wNpNNwRFAAT19KTNoiAbOqKUpwo/CghKlPqupDXK7QJaj30RR8NSdp5alw
fq2/9+yQLuPVRQK9+NxakYxKGYJ2TPE+BBESmb/LsHam8j6KDoa8koydD26uZmGowpfmmnnPtT8s
bd6WCkDAhmPSnPaK4j0CSLGltrtDRtRWUCq//i0vrCV0mphbunXU7czFphV1FC+k2jKpaUl20G40
pd8aEyI12UqgpWoryZ829waQbqUiQ4tssTEqny4N+ucAzXOhdoUWWfVAy+EloV4Rvcr4NX4zrcQ6
hAriJ5E6xm7VNj0dPrmJHb+ZPLvE9/JLVhXiQ+ZRQHHFWgGSh+8SGjp5PzQ32aAAW56y0t8O+hD8
UhId16bBynhyJVmk/gm8KtzW6oCTex/q8k+cvjQQGWN8HH2zHSC3VgDprUp6KRox/ubV+LqDqqzp
YIp9eQu3LL6LxS7/xwLt/GlQZeMFIwEPoDV8ur98+PQgkvTEMZDQRUhlkjd6aR3A7VYHRclTd0Qz
3IaY2a293OZj/+POniMrItAz9pGow/47jQxpj/e/YdGCeGxfLRsHYuBerniYbvItVoHiy7/p21HS
XARc3HMa6E9oagSER0/ZiHt7828LehlgcdE1Kuh2OqSJg2tXJNo5IgpeKDrRmkLqPCdnX45KzFxD
oOf33hP9sE+FEt5rCLcC3kS5wQIIUgfe0F316fpwzs7eeTyozSIja8i8ceXFDBXAnNGJ0BIcT5x+
U2x5X9/Oxp5Hbw8a39oB2sl20rP/5Xrc5bmwDLuYpwQSNFRXwkr1zdQ5gvJ7zO8Sr1i5yhZOG/+7
HsjaWYLz4FDePV2Ahmh0TRlAx7C6KkO0Kwi6O/Z5/xa2Qr0X1db0oRwUw09MX9t7iOjQO8UuLjZg
YYUbUFwa6mM5QNGGJs3nKlTjhxJezs/CEqaVXbq82fkkikShlz9Rk2fLnP5UgEZl1Mc9si5m72Jh
6mLwfv2jL89+Img8ZCA+Ag9SuNlOI/QB4iBzDuXIo1NJGznbdAhZ19gtVpKyEuvCBGtI0XLPvAMo
lq+zTlTBCXpQMgP8c7Pv1fCpyTdRvPLNLs3vSZjF/UKmgkvYSI9z3GFUiC+Nkz8Zx+ST9xA6zRuW
WRzN8hY7UrdcqYfL8xJd7FBC0wRlwmYw1GJpqUqMe3bMCKVn7Vm9UTfCJvqpPv7U7uGVwVo7AAxo
9yA1nfCAhfU+2mHKcn1CLyyZk5+w2EWxZoWyOc4fOfuG1wsFnOv//rNqx/uK+TDGxWlH8RDQo0UA
7RdKEA2eE3ZnY2COymOwaX/qK484aZkLLeMtphNDmKCLAlZocGjvsOXOXO922mG5O92gDfwo7MYv
LcCKV+WlWXmqSmvfcrE5BCFRElVmqNXX6ABuwnS7LyolKxsVjrfMaZ7i7f76112LuEj8grGbugQt
C8ccYEcIGx8y+38XYXGkRGDlGwx+E/wV4gOO1/u8WBnD5W3+dxPME/rhmiqLICmnkTGUs/yPUsBf
/KI3diNtr4/kYhy0h4G1yVRilnrhWocvUpcSJ5UeJ22wffNHo9xbqLNdj3Ph2gVf8jfOYgEi3V2j
dxOkji88jN1d3X8R2rWVNh8MZwfHhxiLlRbrnlwPHTEm/yny0DBMNxnYCb/fN9OdXD2GGVTDH+P/
IXM5GdpiuVENslCGmA8LFZRI7bR06AskCdemau0TLhddkOMd3jI8z3zWik9IQdpK7P5307RYdnAg
vVRuiFH5T5O5xySzxTT6eozLJ8LcbiN1xbZtWVRukTrx1ZoPVs6mqpprhXtIxFWSOQaGfCMF19cq
ea69zPYQpm+TF5RAV37CsvPxfh7y6tUsoE8Ufxfnb16XaY0WOjlBuVUMhK22mcTjA7ms1IJ+Muse
3UKJX4l6aQYtWaQuyCqltrqYQSwq9GoMyXGhSbjeofgJCxGyvQW8zf+kOcWd+ARfeRXmNw9muS8+
hl1MaiQoEV8Bu3d9Z2y7/UCRxa6Og4NT5nN5NFbKx5dOlI/RrNOTy0BucKwkA3P5dF9gQglXtXar
tebc/JuvjEmfJ/jD+VhZqRk0cxSt+ooImDrdmV1hxzXn5NZLv16fuIspyYcxLdFFEpQW+DlEq208
jF2fKYs+GfekQEjo7Miu5a8+zerg6Vm5gSUUuWgaddHavlkb8yIrgQ5YwMpi+Uyfvod2fAf8zgme
rc0f+YBFnV3titJuj8dh5Vy9vGoNqvWUbUB0L1btVEgxdp6zjhVCWjg5N1QHhafrX/gM8TdvSI6E
/x9ksUZ7hIriamRszbZztX17T8/nR3o7w2C7XQ9/b+1jXrosPgZcLNO2kiy5lggo77CT8HbDi/+Y
fx0ooeiAjdfKNRe/IUgDidQdToy4yGl7agBWOed7YUbyfNtE+37txXk5hIFjCe+xucB2uiOQ0YKi
jcwfEqtQ8OHJx4g9dCvX+KXUCqDdf4IszcQGMzCiaSJIg7Z6hoeq8q8wo/eF8CHC8kvxhhsjHFId
oSxwYrvV2xtM5K6vtnnFnh0eqBlhrDSjvZdgjHTEB8nqce6FpykOsFi+dcZWgV/Wv14PdKkK8N4a
QAsUPz0Qz6eT0qIMi8s7e6d1hl/0LtzUNrYc+bb8HB4mp3gcnHrl/XTxep3bEf+JudhKZiY3nU6F
2Rm2EKSO/cZ0p11+m9yXh4biuXZYm7J5ZZ1/zr8BFysv0Rqw8x0BxZ3/lH4Ob+PDsCkcceWMuHj8
/R2XvDjytQJT3h4LbAcH6S3aZfUWL8Rt9+36lK1FWaw/JDtHCXgnX+/X5PqP3i0ALMFVDtejrHyy
9wvnw/Vl+jLiQj1RoltvB/7/S+12m3C7dhefITzed9OHb7bIc1pJbfxoII76KHH1QyXeUJD8Sk/l
8fqALp4+HwIt8vtJNlJVUgiki/vJc/3q4Mmfr4e49GgmaQImAnEJ9X5tsc5aiKQiorhIJSbfCuGG
oq+bd5tRf/KMrWntYvkNsfh8DZZ/IZ95b4Prc8cKrMo88g9TpQWtpytJQtptdQ4ChxBE9yXV53xt
384ra7GN5pxQFEUsqXRleUdISZvUtFFTB/rwJsd52zO/5OLXPh+QX5U2ZucFdo0PU92nrj/FP69/
3Qsn+0l0+XSYXRwjEBMSPUcGODPvkSS8HuDid9Sp6nAuUSpelqwTo5uJf3zHmvQ6Ft6G4UkI7oK1
1P7CQiTA3zCLcTSBghSyRRjFv/Wj2w4Gq7e9PpKLn+pDiMWmmmSUdDBiRoBYnty+hprkv1yPsDaI
xW5CY7Ci6M8gaLxA3XwLQGRrxffrQS7lXNiCUganEA4I9v3y+rCyEWyNhUImSuQj6xZScA/g2SiI
6NxT0iXeoLkzVTn/PLSfPdG+Hv7CEXgSfV4vH6LHgtJFgsiCg967qy3jWezK42hkUH/0TVUn7tzQ
z8x6dz3shbv/JOziRg4TLP4sg0FPCsIkt4l2N0jflOq7soZvP59DSsKGCqYXjDE0gcVpldZ9qSMS
FTlhDokjbsv7FOhSIgYrjcfz72jOr2gJQjOnPZqjp99Ra5A3zUY9dtKsttX2rhie0Ud3ekTA0XMy
HvCSuP4FLw1shioDjARDfQZwH4pUT4rCiJ0kcQTpcxw8CfW3/yrEEnqpoa1teTkhCq3dVUhZIMRS
j+71IBcSJRP3F8ytAG4ohrw82T3Jaih+mbEzYQz1ZhZO+mbZxbFW7Abx3O/Cnf4MpnV/Per54XEa
dLHsR6Ew+n4gaGn0KLTXbr+Wo194rRICyBNLAoQst9bpiiibxg9CZFKccpO9ABNz0m20yw7WbXKY
tTudbK9kr8aucB4hmN9GO+tWO1wf5PlZf/oLFodwqiL8I4b8AqNDNfaAEFGndLxGXv85jAEKmC4e
1KJ5V58OlO2VdlYbMsD2s2YdlWFriC+ttPJaOKNJzuQULNZIOcBbAbdaJNQi0sFlmqTUGuz0KX6V
0DbbRJJDwd4Ob8Kd52J7DpTjrtv42/TZWn33X9hwJ/EXJ0mZTHJtkYI47c20ldxkq36T7setbCef
zbvfxu7H7+uf9cLFcDLgZabdihMuFiYBve84mvWiE792R6y7NtpdO2ylN+RwVi6DC/0mGqWWJfNE
5tA8Y/xFIkowCNLiXu/iBv1Q3nfPkeHqt1AMOnvaWd8lJ3ZLzMO11XfFhcVKKRJ2Gq38uYc3f/4P
F5EmjLoUe2jKgUZO7Kn0nhKxve8noT5IiLWs7P/z+8c8ibbY/7GhRZOA5QCCQGUMdu3HkCUvsv/N
nFCEb96uz+SFlQP3CcgjF8QMuVrcDVFUoG9XMpFWjimG+GNAVF4vnq8HuXCimfMWhDWO7xNMv9Pv
N0hDkxvIZSMYTJsB8Y/GeCQFNFdW5aUwYAS5U9EUoNO6CKOFZgq+uad4SgsX35TCXCsLXLhJMSmG
5j8bHZ6/L8YApdSya4BzeNt4+hpUcI2xB+aVIW11nHg6tJqufzrAX3yc06Qf59mZ4zerwnLOLM7q
AKikFfjIOCqFiRcXWkbYhHui9zAoBuvDCOgtALcuVMcwO8SI+gD/PznSfaep4gyvCtpQtaP2Aj3Q
cKr7Q98L6mvq1WTxodgV+wjsC9rOComImOoN/jB9gmR3R1JyW1d9e0t7v7ov8WNvj4URqg/6pHNi
T+O0lZsxOOpyKn6Xx9w8oj5dH1oWcOhIUkpOo06qVDo6vdpqds7Q31IxH7aTao4/Q2HUQEChDBUI
dfwF4f/2qFrxsNWI8ViYvn4sskwG6zdY3Y2K4uTXrgzKnQzVistYC7PJrbtSuMtD7JEmMUE6aazE
7gf5alRvZV/KD60+kfFUvZE+oBbcTEfgsr33YAmi8ikaLBP1fktBN3eYLcgM7KFfi7YKtkbYWb6N
UJPsAgtAyjZUppC3Vl6M7kxW7REZDIRPiZyJX+NyAsiFdLfneIZWIvArRK5R4PB000EcwCM+DbJj
hpoeIoGB4m8UKx7/IAmGOcPUx+lL2MoFDQVNFLdZXYdvdVMmSNkYVUZZ3ECImgaE3371o6j8KRtT
8QbQNvop+ZWyqfxWRfF2VnRVg5o2Y6N7a9D3S+cDKDKaIEggzSiJ062LzxvrJwbbxZfEB/bVSmds
v3t9kV8MAhiGVJFYwP9Og6iYexW9CSRFMB+7epu0rvav7F/+rRRW/4ZY5BtWmvFxIoBY9fAdCXw3
agu3ysA5KtLKjl0bzOJEFfM2L3qBwdTjXqpuapLtNavMCzcEigwwt/gzRY4l/gGOkdyRe3Mfxdk2
1TBd3unPwYRIsCftrk/NebGLniyAXG6kWQNgWQgNCRMIZU4RPMXPBHFRVHd3UyTuwqZwvC79Ewlr
hXf50jkO5xDxD95FrLrFOd6lZRn4DdeF8EzHJrv9mjsGukF36suLf98dQ9QntPt4U7rtQ/oz2Jhk
r+hDr2m6XPwVs5kqDGuMd5c9SM3zsUVEB85R4q2OAVk7rKZtF/IKlHz+hljc9ErvDbnZEMLytlpr
y3ej85PGKhJXDxaibo/lIbytbOuwViddG9piU4OGN3K0aRNY6ZQu8R3rs5X0fi3CIiFuRqlVx/eL
kuO1Du9R0ry+Li9loGRipGMoDoBxXJb6Gp5tedaMpNy5LHw3OsP4liGSWTmlmQGDsKY62aae5XMJ
pXo32U3ghbLbxHL6Gzu5iPUb1sci7Ls1EtmloX/MQhb7P/G9ofdVspC+/SzwEtCDFeDgpVXzMcD8
Az5koyZWNblcDjTHe/k1lrNdadUOAmo3mbwSae2cWRyaQy6m8SjQ1PSKcN9jt4TLgta4s9xi8O9J
78mRtvhqg2T4XezRgcYS02300B1VN8lfVQQ9M6Tcri+eS4carEYI+LPSkLREyJV+3rU1Uh0YNjhh
PRtwOYq6R47SRjQRr/uVG+HShH0Mt5iwGg+hMRMIN6bAuDp3FN+8zu6S1+ujugDhQg6KNhLAAeou
6FycLowOCeygLzpegZt2Y+yt5z+Ag35xdFaACEJb2Yn7/mjti6+95a51eC7deuT4VG1hqJ+DZvV2
aLVEI3aAKjvYbhMAoDTlm+tDXImyfHbi+CTq4cjNEAWZbQYPuvqkt9vrMS7N1oeRLGsj6VRNZTwy
Eq3Q9F2vxBXID+luksgUmtSLnv+7cIs9hhZtmdRomsMm+ZUYv9BRdgqkjoLoy/U477Xa5Tvi47gW
OywqUekT5kdY+MN6ESk12tMtNTMugVtjA1Khs3Hn2oY/V8Ke42hYlFyfXOfAXpF5OV2UFUdIhQo8
PTluglRzLA09+2cJYxA/dIN824zrkLVL+3vGVWtzoQBK32KoViAFvY+hpqPgNuoUk3LM2/a57Yt0
I1X3HeghHOWuj/PSUWnB6mCI6GiAvT0dJgl9r+BzQc7Sq+1GUB60GG8dM8zEQ2GWX3X8UlZOlYsR
aePPGCm0MJa8L71t1LqMyTNnF2qAXlKIDCSs/u9yjOGEU6qwf3fp0KYrTYEL9xtSaMjNmBR2Z17b
6UiZYlz3MMJA9V075O2d4ZW769/ywi6HTUwLT5dIANEnOI0g0PY01ZYunhjH6UabxAAPo1nUNjT+
XI90ofs5syPQEoE7RzV0WeBFkXkUMMsCZNrs+o1vCz+szsVyzM6ctUfOhQ14Gms+eD7c28IUR3JQ
ESvDfOY+vUPpc6u77Vbeyp+cwA7uxJ/iylxdKGCfxlwsSynHB7Vnszn5JngRd7nN682N0ZBT7oL7
xsYdcmVVro5ykfkJojR0+P+B1AM6/Et8xRKxscfDaNeuBVtPcpKb9mC41+fxfC+cDnOxJvtaztV8
nIdpPU/CUS2cXnewJcSc7J+V4KC6f1wyygJkkKcdTmADsTDVqDciA3MMR33Gwd19MB7rZ39lbOe7
gXgGGw7EBj3RJWHYVLuM9o6YOVh9OBMnTKS+lMPavJ0dmfybkZWTIMFxXPOsPF2cRtZTdZzazOHF
g7SYi0MrnqGo3Dmx9iuADHh9ws4u2fdwMydCR2IGGsxpuNFHyF82+ozGIh2vDq3yyO7CRw2f4uuB
zlbGHEhDInMuXtC2W5QWJo+3sgil0qmTL1p6JyTbijpXZm1KlFWuh7r4CT+Ekk/HlBWDZQyI/Tuj
cIvhMr4O7SZJbny8tvGW1P4ZYb4Y2eKUVLCvEa1q/oRiuY0D7+j3/f76iM4zykWMReaahlYaqi0x
ButHqTyOuIbBATXHmya6qaZt3Du6ZyfFHrSaoI2OHn7uraf/R9qZ7caNJev6iQhwHm7JHCRZtiXL
kmXfELbl4jzPfPr90WfvqsyVRBL2QVej0ShAkbEYEStWDP9vtg80GxlE+Lzxa5YDPMtghF8j2Gis
dkUh6/yaGm6h+p1u9C5VZbdnR6g03zl+DTT0oWrehfm+20LCuxwtWYRTV7ZB7mLCRBzwlMwqCewG
t/fhJEjIBdVq+CB1oWsryXGCM2vOmdmtv+VOyoPCz7Y+xWKoF8rbYE8wZAL6o5jTUO+ZhkgirnaK
yeogi0MSrfjuGWIAXrjajcQUdp/533WzftXljezm8h5BexsYAYpAEM+qv0/n5O4qtK43Uxvt++HL
kJs7X61ZXYRBK6hefEe9tQp4CMGFtKdxHxjJ6zDA8mq293UGX9t1M1gLHac/RXAzA8DzMYXbGidm
rCLcy84vjbuzCv7mxE8FCQ7W2plMfQBBlVV6afKi2UdVBuKk+AwbwE7i3Q0zdlw+aGG7oeJlWvL7
uJf8B9BZmfrGeShxZLDrK4fjXgo0Wrk3zDdNfsyUfQzpexJ/hOIzU/fXz3UtUiL2X5lLeDv5xLOO
Z3UVMnXJKBSPBeb0SKdTTnZmnA3HOo3GrzClD5+ui13+rGjXp2KFqzucoxJQH8Qa+lssvUtoWPiF
G46eJr+HumXjZC8u07ODBefnXElfqWCNLJfsJC/uIhbLywbwROfXdZ2uH6Upzmn1c93BnYVO09h5
hV/dKB0crtFT5qDmvDmlsFj85REypApsETm5CJmcqopZdDIZggEGRzgD2P1o6KkLqrZt/ogXWq7J
jfTXwv/Y5RtOsu6M/4oWYfKaUTISe0J0W42HQQWBEmoMGGaiZCv4L1/mQklmWNifJwRdNCJAvZPm
Go4HLyteQv8Af54avKed4yoa1FA7NtvnfkO51ZhPd/RfmYJLWPOc5kqBTDNhPsc6pLLuSf69HR8k
451ZHWd/b0q7SPl+3Xwua5uLlZ7IFXwi6iGPShXkspnq1c5t3X4wTCK81w73QG7IUgvJCmyr8IS5
PpD618WvflMqBTRQAVwBGuHcR5QmnqDJ1HPspn7uhvgxGqAzCl/gYj9cl7TqjSeSll9yEnJa2KPl
cUBS4ae7MoT9tYdrVMr318WsKbQ8KFUmXXi0Xsy9Q3cgRaqCQhKNDCuG1caG4Waf6/q3ROk2NilX
pdEjNpkbYvhJ7JjZVZ0pkizxPlDJm3x4Fltwy6Tq0de38LHXzo9i37+iBPvUaHUGWoAo6ADrXaK1
hpvaAMyUgEBdP8LLZx0meSpKMEkL8K2+zxAF/kejflOdB7P80FX3YfmT5rE2f5OVF8W/UfsvRfJJ
GdkP3PgFazH15AeIpb98ZFaO/X/yn+Ity+5k+17RY89WHyBz3XCA5djEUHMqSngz9JWvQ2QWFF4z
W/8k4UvCg70w+11Jq8suwwO8uxvKrX5IxsxsneFeYJsEiVJsSgl0GXzI3Lh1mu4Zjutd1ft/4wgn
YpaL5MTfNDtMI0VHDKnku7bQDzMiYJG6qbMtsJOVM2SdAYQDplCBfRSrqFKU/u/nIpsgR5uqYj/I
MJzUgfUQt5K8M+oxdJn4rT9dt9TlSSJ8PJAQ7QViC/mmsxz1iY552ZlhloUFfaFI+qR1meVlDEZs
fLDF3EUpwHDzqCREAl8tuMNcaX4BiOZClPZiwk4W3U+z2/jfbGeCaROYqa3dncumKOAhdCzYwjPY
SaG2ea5XBfaiWVdQs0V2CeBj4KZdD12Q5QFG6zmDceOo8z4COjQxpFsNzjrLCvZGGx3bGc5iqEmj
nFUpc9jPpvVZLhTXttNj6iTwZya7Mne8RN1aFV2JhPxkhyAIRuUy+HP+k6dxSKuxhCORwYZd6ZON
xG4av2Xt4/VPvmZrjMPT8QBpgrn/JXScfHKrz4ES6/XCG9sj4IMMKd8Gw2c14WHU3lj48f+fOCHq
FkoNROS8iAueCzhYFOdD3H8M/eccMsfsb94CBr0cmVa4Ro9BrMxkJcyEjQzmZTDsUtutKaPHibJr
1JfIdhvjdoY+yd+IgGtfDqhDSiZLSAL1//xEobc1xjAdCriRdy2cjHn6K58+D5DYXj/KlaDOOsN/
coSAFGTOYFYKbmTYN70DY6BrLHCOs5dC+nRd1FpStURWMLdV5qjo+p3rBE5/XesRsizlYdQf4OtU
eUWrkde1PbTbB0vZFeWhZmYs1o52/2tD/Er+upCnMIXKUrFDc+JcfGZasZlN428jbeWfSfXNMg5q
f1M6nmwwC9Qd03HDL9ZC4alIwVDD1h8h7+Irmk3tzTNMntrWVubqBzzRSoiDoalNgwFZF7t44X1l
1AcpqA59Hb03IJ/sw2ljsHwtIz89RXHsWzXTprRbTtGqhrc6/GilspuGAWziw12pdU9SYB8cqpWt
/trYW4nxBSg4lcoz6YJbONAwT6WDtmFzm1T7KgZsqvwkdW9+8GKH90X5pNj7Wvtc6hs55brx/nfO
juAocL6p+WQjuYbkA5Jrd27De8OMP9Zm8dyU6WEaPk1aeJSCfpfET5P2osAHu2HCi3ripXdiT2IJ
CoDMqRhKDj+p3lL/sauGXet4WfwR9F+Y6fKZt9iXZmvmcjUWLR1tQhGDSOJVO02BPOY6UhdC4vbJ
ah784RDnn64rt3aHsA/5f1JEcq0k9rsCykQikc6d3nG7HmaYQI1v6jJAuPGYXckeKAoA/r+scbH5
IXgNSJM5iJqEIsd+lvLkaJYvkyM91TLcmIV5HxsMbhvhxnbVhlDxqQ4rgCINLULhJy36ZwOeNh6U
oUHR9N4KIphLN+xlCaiCuYCbQBN2YYwiExS8hV6GE6j1QiarPJat6qo19IxbXdAV6zgTIjiGkZmZ
32oImceHlld6CjEUABHpFornljJCMTCSbKWwykWO/YOxX4b76O42G3fUSjRdKAeghFgG3QENPb8j
8or19sQiYaKrq6cvDsyX0KLBLRuXWx9n9dw0HV5citqk54I+jsruRSEjqvQ/zv2vaniygiej3dg8
WvEqFPpPynJDnWRmc0JbKZWQIllUS1O3svemv6+6r4EGYLi/YXBrZVMmFEGz1Bf6MFn0q9qmr6Qu
4qwM8JMfAxuSjEiZxqM13yjDfuiO0pZdrH2ypTEA1hZ9/wsoZKNgeDtdkkF2nHdRwOCZtS+CD7V9
X+nRhn5rHszmPq7EMOuyinB+mnB+FqpvI6vIQrdIbh3lOSxe7XF0jfbnzDwwEfh6VFyzEsxjITc0
6Z6JUHhTZaZBPCCREXBXan1P0oN7he1dNf3jISm2A05Eie97Gg+JUSWLKMizIc+8kdQvmjEDoG1v
NTPWteIJtZDn0BgUUrGG1epyDIzCm9o6fcv9oPhhl4r0OqhN+dRYKizIU5EG7wYjTO9T2IHuzUnN
2qOiOOFtJZW871R9LpQHxv2Vbh/N0FPuZC3rH6+f/pr3cN/C2cLCAT0nIRyUxjg23WQVZKiwSqkH
s3kwgG4E093V4BcY6q/X5a3ZMvMrDHWo5PyMXpzbV2B2ZV82yAvbyk2A9ne+jqTjpvxgR+GGLa/q
Ru8XKIoFbF98s0l6XXTaottc1cqXUQ2nvWqV7+ugZGF2hro0LaIblN8aiFhJw2HoZJPPoXfhUGw5
19EvQXUbEmaXy+Krqr9XnXRnmI+l+qiq4y4c7xp9TxPv+rmu6Homc7HHkyioW3Pd63YDPWFKmzCd
odP+vhTsjBR2ZKZvWxrg1yWu9evORAomPk5DMFr6InLBzz0U+jGbj0vXUrFuSoUN9fLWCd7rzq6t
Dnn5WDov13/AuspAP8IKgIOJkZh7HgzCtAPiQX5fFrum/WS3dLLmPd3bPNhiEFsrjlgKjEo87SgA
XEThMAXGl7JuCdaP6b/YuTx9sgJdeZphiFc8rU/br4OpJTeqnhn/VEbnfHfGsN83PfAb7kg775Zd
DeOVOM5vA7jN/mTHiZEcpUIfhp1Z9WG4r3sz+WKE0rjLTK3ZxVKt/BPMGlUsRQmUv3mu8gX/PUEx
XUvY/Sp9BUONZaZT1ZvC+TD1tx1kwKwZdiw+++ZLCZICDRHzbYT84PoHXLtLz+QLlw34mwAoBXzB
YL6NE0+PvpSxF8jeFD2H2s1ovJZBvCFzJcc6EynEHzhTKeAvRqOqj2H/S54/6N0/19VauULPRAhp
T9n36TzKnGoY6lyhgCkqB4MeqwMp+LyrF2PdX5e4ElQBqATNC740CzxU4RylQXGGWZtLb3buJnsn
w8jt1D8i/2htfrM1UVRTFOaaga6hXn8eZ5w6YzcsYKZ5lL4V+c6YGdVI9pqaueO8NVezcoeyisY+
DVkqKO1ihUhvAbwDS6/0wIDfZfk9mf4+jn/21c3141uzQ9aceJkRrpcdHiGSKb1s+n2qlJ7eGUyi
55beQbiR6uFuaNpidqdGVkN3dOT83pTsdthlMftruyoYsz+dhreZYj35JUvMOwnjTdrqcq/JjIyH
42Mz/yyiVwDbb6aErsu8Bcm2er4OKCa/IWkvwIEZXg/quEPtdG4K17cAuDOV/LVwrFcpZR7h+imv
eR4MYwvDjmlAGCEcch+Evs2oHG5R5R+KACggQB58yFavi1kxUPSBQpQBEm4G8dEBWbPdKnNS0k/l
yHxXVp/onzrJD20LbGbNz4Hngr6NFzasQYKf9zkbfToY2J4NSEr+Uk7wAzd3wPpm0njMivCW6H9d
t7XS1AK4CwCMI7O8JKI52FJdl5VScAfJ/8jJkWwdcHfQyTOvH5ND4nwtipdAe4m3iNouF6NZgTkR
bC0pz4ldjmWXyK2GYF3qvaoDkEPaxc6D4X9X096thkPk3znV0ZhvIge+wYfaeo2Cr3Pxodky2tW0
4/SnCMFubKes70x+iiTV8ACRoyoMSmU7Q/4OdYKn1Tdqdh/Mu3xyA4kBe8/Px7+4RCipLKSbpB4X
u3GW5muBrlX8advZx8bHMAStrdjIlNeiEi8xXAYKFzJGkcJRtVo1802kQD1vDYdU/e5nR3sx5PoQ
T3d13HsmA7DXTWx5LZ8WVFg9ZyduSacWTr4LULIgKU1J7WTJrczIv48b659hbueN1FEMBcQ4KlPL
zh/PdsKBGAry1i+C3pFcvf8OLsljEloHSSs+X1dFjAS/pbCpwiWxQIOLkSApcy0aozDwykb52ZY5
CInT51GyHLdfRhqVxj5eF7imFgQFfCmSfg5SsEwmW6deUhhGtorPedl+CCPLU8ytmczf5HLnn4gA
sCC6wFdGIio2a1J1ZOJNSkPv3Ss7N27gQn3484u39x43qnkXrsZ1CBE0IZuh4AXtSohwIb0b38id
EHTCegcJ4/F43wAzAT/i9YP7fTKCSmeCFqs8CS+Dpo7JFPmhl7jZb1L2GmL22DP3Gv9PQ8nlvxn/
eff6unvv7N9/PLi346L48eGn7t6D5Lwz9syw7X+6D7oLcaybul+O+yfv5vHt7d3WIpJ4cYrnshjC
yc9V7TAJ6oBzkaweZJ0uj465QlanBsknyxiUDSzTC7v6vRnNzUWJE+B4EVuH6ZWujc0i8upYrfam
USQ38JVE+2BInA33/10COfsSyAJTh8KWzZ7JBb5BGJNo9o0SsVROcRoenFze5/OLn/Y3TfLSpeMu
Du57S3oXpj05GWgVn6fxaGbxoUzkW6n7UPu/LOvWGG6vm8jF84vaFyUp3Vz26Ra8XMEW53oakko3
I5bEFVuFbjFmxsDJGxLrQDGz98lURKZnmnVSe5HE5spNUajGQ5iq0l6O6s6/ySI7CO9qDHFyoUbR
dkZSqY88Ysd+V/dTKR8UaZTe2XKU656SpK3kFYDkBBBvV9prZ0VOcID9O+42yhQrn9egFEuhQqWv
fFGRVQFThdV1TLyhuTdqtp/nxJOiDRe7iOvs01BD5D6BW45ZAiE2VUlVylo+gIXTdTeGJNGaVzfS
6BU9UAHIuCWwmxfLQt0cdFpaowcD8S9hKB8a+JTl1NqISmLa9f+cjx1E6DNAFfnN7nTifKkvWa1d
EStCWE00/7VjJz1p4C/qxhsNhzAN6obmH+MHYH+/iVOZimY6GZyyc5+vxjbvYg0wKChadwoYOC20
YfbWnOVFZBGkCM/TyZmVuY+R0k+1W+shr3CvnSRKKlvAZ2tfC9wp0gvY6JgxWY755BhLOVMmu4yY
VTOTW8kZAS+ODz6zHNf9VizS/D62ZUiNjgNbLb+RR07EaLXq620LEKyv15rbdA4pm3o3OZ1DQRle
46rddVsP8MuLf7m2/rMQ4RE1KoaqDAoWEnfjnV3nh7Ft7zSneCy1aa/n+p+GZ7brGXiCCQcYA5MB
K+EkOzXPoy6EkWLs7pqKBlsyDe9KVdqoKV98sYVQHpJkGnrWUoESLFD3jaZSFpuI7cQ1tHrXyfdJ
+vqH30sQIhhgVtbTlMJ+6I0RwUIJytuO9U19gLEKLsHU/ycc66frIi9eNXg0xX/yTVINKgviqnQP
MEcydWOEaUSPIUVonfWZsZZ/UvR6HJPlnpG/KICwV0EF5k6yERovzAUvAA6d1bzffUTRE7rOSdM+
1CNvAPvPbQfrp5NbBrsoYHgpkpHv0iqfnq/rvO4WUF4DRoTJiBWb1q+poli4hRPBOdffZ8NtqTzW
DNlo2UOy5esrUYWxHnpV7IwCMSfOhaS+ynSqXMP7A/3sfVXZ864cfAqncy/fKFFg3lzXblUeD22M
FbSyi8smqedeacwq9pwwvVPbr0GkHoL8IOsbrb8LjyCe8NVIVAgucNAuX/YkuERp0qtB1KDXVH3A
UH627IkGkr3xkFhTZ3mIkdhT1Gf461wMGcUcktXFQKp/U4y3vj+Y2lsZbnjeuhRa2IzXM9CoL8qe
KhPJSthF6lIAvW3nt7nL3GB8iPq3699m7cx01vyYHOb5RSw5FxOnLReo74CeVAXS0SmL+TajjRi5
8KgVG++83xOYQjb5m9GRwLhMFopj3jF844UVJbGnhoP8MmaW07t5GCuPI/P8hTtJVU55VFLlH00+
WAewNrpnOFNm/CGWrYd6ZEbL62cecccF1qdyLbnx3xq/Hj/PYZD+tKzGuKm6ZWR/sblnPS62BuXX
zgvWVpkIITOZI0L8Vx0Z3yD7jHDp084PA1d3ihvHdzaSwLWvfypGCO656icMHiImZeR+Gm+CFuzT
JNnN/sv1778qiKuYkhUg8GxbnX9/R6/YTdHJL5laBT0rH3X9C6j31SfYAbWfsxmSYl+XeBnfHRm4
eWpxJAG/r7BzkbXhy8mUJ4kX1zcxqF9K6M3mLd+snw+Wmu+qrqRevQ+35g9WPh1yqVMvYU+nzHku
d67C3KeTCv8f94mWGLuCqlVgKfvr+q1ZORv5VBtZnYMFV5z6M5vRMbI6J2mj9xaUIayzj0zd6PU+
mfc1BM1ttK/8Oy049sUL4NSjzRiOFwIjVr7Tmb+gHdh9hD73+s/S0U7wPXZfl/loHo2s0mvn2pts
dxnRUCZeUhx93XEV7vDrEi4qVCR3ZyKWn3ASsrqxIig3iCh/MufDjkUEG9jd9Dr8GL9u0Yyv3NLQ
jdFLV8DY1HidnMty5mqs0gJZNoFx6u6H5mOr0l9pdk3y59cKiElAX3O9LIFLiPcBi75B5FQ8ZALW
Tn0A2BPj1i7kjeNbM09CPZQTC/AZS73nGs2B3mj2iJigmD2TSWsjMV1b+8OOAkrg5TyVYITmZhET
8MaJNcLoyD7ynPT7XO6l94TOH0xtLjO+cr4fYKbeyIhXYgzjKsA9MibD//4OCCd2Ifm2VAGWFnvZ
oN3H1eBlFBRZ5bzxh2wjKd4SJZiFPcO4XCXwqibFS2kDTU5lzyxe/xjQeznGU5UEb4pkuTW0HDmF
AUBf0+ytltmBWf9zmyAH5j/wxcKEJWZqciTXeq34y8nZuw4gEZ9Cdx7Vh+ueuxIbdADHaJsz77iw
NJybntbXRRx3TeIV8ZfBrHlNPF0XsGbbskPVmhYMT3QR2Kz0yyRkYTDxzBAyxjY7FDTBY39rA2Qt
KBDdAVgit6API0R42WjsUDIDqhppcQ9Ntxs18l2XvxlN4kbRtPFxVqSBj7k8wZYXHzj156dGd8Ew
Cy0B8sU238mUu7IecNgO/Sq3t/qNb7RyhEjj2gLAAFwbUbfKt4dMNWjEB7N9JxvwFdvGXm02UrQV
/4GMXqG4S4eHR6WgU2cMieRIAALJhXlc3stxVrpDFjZuPvx5WD0TtfyUk6gQ6VJMeF9ARmvnc1qX
Guujy6ZqbU5b0zAr9o0odKJJtnQBBa2YwI9QGlFGJd3ak/URNg33uoVviRC0mYywD0ofETWYDJ9m
Oqk8+4Pg03Up65/nP0UERw0nJlxnByn2ILkzoVuHX/mTBtjqdTmrpr3sgy6wHCxoC1feUFvynE8l
wE2V/tT3lts7/g0IpPtqSt5rEkDh1+WtvX+XKPe/8sR+4mRrISB2bEo6JaA7TR0ycNgHlhuo1Vff
tw9BFBzDIjn8hVSGDJfSIa9hMSUa0sBogqgCaLRI72CtLtNfqjK6pf6QaQrErBvi1vIjamv/yRPy
I3XIrUYC+dgLehXg2MmVGsNle8QLpqfB+JhRwDSmvRPvr6t5sUPAZXUmVzB/XSkDWQ6Rq/jzUQsP
evU4aZ8H/dii7VQciwaUlyg/dM2tuZUNr1rSic6CX4AOm3VBhmy6ZFiOaUBiB9liGrxXDEBtja2J
iUUXIc0901XwEH10iFbFoqt6v4xIVQ2IRyC9XD/SVT880Wqx55PYNZdx0NWL5UyOsx+N9tvQdC4W
G8NYMe+uy7ps8C2fj2qYvGCZcUELKqVtGvSNTtmtNeCfDrvaLStQ25ZWS+R/huazc/XpPq+B25Nv
ZeMYxt990/T64LUvNuLP6ukyFENMoDLBM/5c715VWgu+N94sUfMrs6M7sgbWAu1g425YPd8TOYLV
aHZFX8JBZUlVmM1UPalVyVi/RX/VCMH0KBlRCWNJSjvXKKjITMsRiDpbmhxmXJ3KzZyt9b21Y1tq
U0zV0ku/qGhSixuBpgafs4NJ0Q7KeyP177vWfrluKWunRv1wGaYFpBTUmHNdrLKXQqUD1y+Jzfyz
KU/pbe0H3X0IXN2LkSVfrotbe8gzVwPP+zLXim0Kt0TYM+1SR+ChpoCf9+0txaqi/2pS3J/uOqBi
Kut9OuyaLaab5c+KLs5zbMm9+GZw/52rWQAG03cB+NBYw73dlvoRGlfZlQujebDbuzB9GbsCrozi
+3V9xeNV6RP83r2lfEA9zhHCN3wmXTG2KZMms+lRrrDUXdlqe57s1+Usv/9UP1GO4GRTXEtaUzJI
FEzNB6tI3Co/amUNUnXmDVvMH+JhLsJASOQwgfSjaCEIC1sQLlLqal7XwMtXaWrkMuQyvgB0S6jW
8zeqqtOxqPv4Wa677A/Tzd/SKfMza8emKV54/inpckY5PsGi6VzWbjzX7YPRNlT1DXDM53ncAkpY
O1rCtqHRM2ZQS8xr5tbvAz1B2yqb3L57cZo7OsFK8D5qNzKai8t+Ue1ElJjSzEWmGzQnGJEal2Td
6L2pCF+NFpC4nEnWqjzKkvlzKtXbSd66nlaFs83DZ8U9aVAKnllXbTFVy1tRkzX/Np207KB3wauV
BbcxML6uk7LBnRjxU+E4d3I1lYfrJizmc6LywkOMweaglwPOOc7ih55WTWAoH6Wi9hI2csrZIqE0
tvpha+6JHaHucjtdkBbYcWWXg7xYMv+YMqgpz0qU7Kbgx1/odiJHPbdZ36iaPtaQY/vD7n2+K/LA
c6oHKTnYW/hIq8fIhDmo5CxHqGKLz5K6pNMM8EQLUvEgyo6kxHRI21q5MfR3drpRp1kVRyuALjov
JVoComZlZigjVtPJQXRTzabCjm2culNWTB+czIHlJfLfl+kms/3i5mLEY8aMRWUck9aKENG1SvW5
RxhtK7OPBApXSW/kLYTPVeVOZCz//iRli5Nc8+UBGWNs/Wj75J0fUfS2gYd0zFsrrF1N2oKIXBNp
OcuEKzvYDKkI93GfDbTWuhBkSOWzJHlO8NWab5vhczaw2bTFNrAWyE+FCbdT0TE4YsVR6Vn0V8L+
TY9hAVZCV9a+g6Lj+sO7yNioJa59tgWHadmhkvl2gpeXYdTL8SJSUubDqLQMQUSHbjA3gsnF+2WJ
JuxzgkAHJzbLaIKcGYiwpjIZFVYHmGK0pyDyevsQTgfd2KnBT9hey+yXZO+MbNyI4muHCgUKlWYA
MZc+u2A0ckxOXuLr8jhy/0b7LHqWrZfOvAusT8wTukX8+Xp0WYtibF4tC/sULC6AtcwuCOJG4kyV
UH3qCuWuA3UtNEavhtj2uqjVW+JElrjvYbOPoucJ56onbyHQYZnPDBXAEM91EO2jvLhV27Fy5dL5
aMvBy3Xhazcxs00MszJlT8tb8I28C/umk7kenbQnkn5iO9TNZW4mKfDyciOwbQkTfGOee2OMFYT1
2k8nOKptukvjL1W1H1nXvK7X8qfEUHaql5DR1HOTJLW1iFJe1PR7UO3/4u8z6rlApgIpId7sgdwG
dunw9xsne1LC/oeaSbu/EcHYr8xjE/BX4Roo5ZrhmAqjH5JdauYYQLjhVhdjhb89morL/4r4/e9P
gnHOuJGcJqS41kfmGMv78RZAy4fqVT+YT6b7vfxH2fv7Yt/s7aM0uFs8t6txC0gbJgRs6pwXg7l+
2w9xy7Vqya1n5OxzOLt8C8ltLfgvuDn/J0RIE+o+1WzmiknBnOfKus3SnTrbbFVpXjZ+zH7+xSc7
ESZ4EwQGU2XkCFN5YCrU0fStOs7qmTEtwiiVwTNZLD9LzDRZal2WDIIqplvFtKaD9FmJmw37XpfD
s46gQKtA/DbZ0OCs0Nl4th0OR5l3wD7paQUrChWW64e2+oWYsKQjzIMOrc6DuyTHSdoYhD9Hrvet
eRdHO6P9ZZSJK+efNf/TdWlrgYFQR3tCA1CJAv65NGcOQy23MPly+tI2qSt1GzWTtZP7T4At4kxO
1WxnqY0Ac/huoURl3YVbV8aWDOEmDk29aHJaAt5kHpz4UTM+kGhfP6e1C/BUDcFvSrmTy65BxNDf
h7GnN7dlt9O3YA+2FBEcxgDfWu00pNRac8iq5DC1DkBK9f66MmsXDyR3pPDsh/DMXn7GSZyzJNVp
waXFL6tDC1Cm85wMpZuYP3Pnn+uSVhU6kbQc64mk2OkmUmsklX7rmnASZuYxbTYSvosNgCVun+oj
5EOVOiVTOXBsfTQ/GrbkDhXXNigppp4890q7C52WDzd5UWQyQQrKUV5EhzSNP9TVuPVjtg5XyOhT
+NdyfVlC6u6kj87T9NjvFDcBy8lynaN8699Mu3wfP9tf7A0TXU2cTo9B8OVJNxp1ijns0XZehjr7
GM3FgbFANj3COyZomKYOj/Og7sJsC5NwLWidiLaFzauQN26nqygdRO/H8QclaG3Yj6E3QUinPF23
qRVZvF14vHBF0u4W34O97YdaUbO5GrD6n7U/h8Lm43rGcNT7u3grtqydKuIY6afFqS9j4+cmnFZD
7Jgxr3eauB9oWng64CBwJnktsPdJP7xNobmf5MalsHlzXdMV7zkTLXhPqtdtU6dominv43KfVi+5
vyFixVoRAe68RhFf0cV5vtws/WiUWI+Pq0d2BiR9HzsHv3/XahuAVau6UNSDJ4OSGlCn58fYT4li
RFTpvd68Uae7sHiJt8CEVnU5ESHk0+nSY/cjROTRPu7eV3rlSuN+Hm+c/vb6h1m5DZi0+08ZwSbm
enDGpOTDtMkhi+4m6L+Dxz7+cV3K4q9C0s48DOk0rxH6neJDNs2kvlGTmTsndZXedbz8u7bv7kG6
3Yocy+0lSmKOgwE4QCgYHxUiRxKZZlqEi22/n+6CT9OH6Dj9lG6D2wxp3cZqxFq4XqZG/k+ayBth
FU4phxLrw+l9eIzvy/vwEL237+VDcJyPxrE+tl+vH+RKkkONnDXwheCEnoqgnpXkdThbqOeAINQD
GtIOG260Zt3/SWDW49y6EzVyRmVZUpalh368h/wz28T0Wf1I/2pxgaVtS7M1+D0ypsd5N31Ic9d8
q/fTwf8SfpMOf/HcUlUVqGAE0VUT01CFXLifl+1RZvh9CtMxXKtDswXusOZIJ1LEcrRVdqyRD+Tv
nf7agjemvsvjL+18vP79126MUylCfqj7WSfB8k2Qc9w0ZxxvfJeCXB1/cbQP+fx4XdiaKaisPVJl
Zx0RMp1zU7A7q86SqmaDfKpVSl5m4wLjEu6t2Tbc66LW7JpKOtgtSAIvV9BL6njwUFTnwgcRs5nb
d5Ps/MXRLVQHMKEwi3WBpGDYYZ+pPq/usNIWOi44loqjSkUrLpxHPfxha9ntdaXWojjrtkDXGiyR
0MY7P7+WBHgIlqdWNeZuy66DKn0y0oAZBMmNjI3XyZawxedO8tNKqzrwxZdMON/DjAVM/V3DhtGk
7DvrcF2v5buLMfZUL+ECLKTSthMfUf34QZ5gT1BBM4j3WUYrsvXC+kEiFb8ucs0UT0UKF2I9JD3U
k+TFORj/Se68tqb6XtPDLei5Nf/CRijOL/C2gD+dn2I/80QJJLx4bFlyT14q2HF1d7BulejG3yJ9
XD/Hf4WJRZqizabCUhEG5cXNkOb34dTdOK1/G+mABlrzL9UcO9eWAMS/fpprsepESxHIOZTjwYwT
okhh2G5XPY+B6s7Re1CzNgRdks2wXXYqSbDKzm/jtF9UHNTye6joNZANhlck071VjvtM1nZA4Xwc
7a8gguwKkBPl8hg3qtuaw0e1/ByMOq2myJW7fnf9CFYNirY6DVlyRYYGzj90rkmpVlr45mgGN01D
wI7af6q53gg6q15J/dU2oBjHnIQQoDRy2GoSIdSUPzf+U6t9rPPj/BZMX/5CHThcIBigts2uwbk6
g1P1UjUTPxMGwyeehQ4j+M3047qUVW1IOsCmgDnmoh8BqWEWVjpSZDN55Ld4SRp/8sdkl6XFXats
XQoX8w+8hlVQdv6VJ1jPXMwzoYw0mMet6tby2xx+K0Y45Dr9QDcI/sbpsy8/W0Dhmmm1kUquOsmJ
cCHKJaPUg8rWE1Dl9J1tPGWy/5SEbFBwstePddUWTyQJwa3UFIgombPAL25S8zjF3zrr8bqIVWUc
C7AiuDaYxhPiWjkOvd7kKBOFb7W2s/ND1BylbZKbxc4urob/5IhZUIC7q8MC98SanXII9k3s0tAB
t2Sf7qX7cgubYfXkTsQJZl8mUWbUCWrJDCDPJUDMzL5vrQptCRGs0GmdXmWhnbtneKqGm7T5FAe3
1z/PlgjB1qCwCOwoRg9m9iBDOUxqCNaI++dCmKrn7U9EZtNCsIEgg71SKxBSVPeZta8herD210Ws
lhjorBHwmAJmTmqxw5MsJCrpOlijTJJl/+ymz0FouaNBu1T/0BGXYNtW4yc7+4ueEO/K/6QucetE
Kg/cybFCpNLFL1rZM4E6ua7Yiv8sg+gMPajs4FyMbVdMDxALiOP6qD6zOYZZa8GPbjSYqQEE77qw
lTCrsZYI6hABnYRVsOphMmezbYgHkvIGzd7OnNgYz6edbTSuFv+8LmzF9M6ECdZtjYHCsiDCMkgc
x5pcB6rfjfbg6umdKCSYd1rOswbKBXhpTCLN6rOafgJBwA2lt+u6rCRUZ7oIgXRoJLkp+ceL1PG5
q4yD1U43mVPtatv5H9K+tLltXIn2F7GKJLh+BRdJlmVb3u0vrKzc952//h143ptIEJ9Qk5vJ5GYq
ddNsoLvRaHSfc5h78hKCwsxIROYnWkL25yfmZyyqPYw52y+8sRro58jL+1n0psa+nYusZ7pxnmVZ
fahUDXQLpXKXAwJr7ETNWyI9ODfqY62cshB6JBPZD91Ep9aGIpnguFvJsc80YX9+slxRYSPtnSBm
MTegk7M6f2pU5k9AKMidUmAT6+tmghuAAfahA/VcWpcruQ72FfYsVLqk3dexqOb09ZR+uTX/iuAP
vayS2mKSIEL3yXZ0gHngTLTYSy938v34Ed4SR31G+8uh2gRe2tD0e/47FX3EWq6EVf3zEVzQ0NvG
KoCVgspQRPuR2srtpDsWYJMLykj8MFuPl1FDJHY9VP2RykWPyB6kTikhNat12pJjnn9U0+0AQslw
EgQRwUbywwRkitMWXctIpQ1MzMwbC6TkfxM+/ijDvuDEMEtpKKvWZhJwobVGOoXemGzylA2Zuomy
GUVMa6LV4wJHjFfEackhcKkxeOwuywMDgehjdyQCuNp11/6jGhc9xsLOm1yGpFbeYJjTahVaKKJq
KCsNXvMDLn7UwFvt+phlYzNaeF0jfmuKz07R6CB/Fok7q3SYNte3TGQUXCzBoJqqyRr0IsprH3wK
S5WideOih1IPmOmb8Pd3dvRNmsetnBdvXaX719VYy5tOvZd/deqMKhoWZtxVqFHJ8q1k24ZORmQ8
/h2A4l+oN3ohEipYPD7PiBtjynsDgRiGbu1iT66osi328Q7xQ1Od+l56RgwpOve6sszWLsxExZCY
glHftRo2Mp9AhVhrDN04l3cE9TBT+mECYu26pFUF/5V0UctulFgGeSEkzU1KjaakVfs3fnUigYu6
pYkxCpmdZQ0wYszhhx76oWhWbPW8PJHBx1irbpOGMNvIP2pwYYcgYjuCLtU1yVsqop9bDUkq2mGB
vYxKAv9GCDoJszZq4M3K6pEoeK2x3Km97eP7ShK47qprnUjiQpJsJ32faixatI+yDjhJz65EEWnd
AP5ow0UkEqpxuYzQZpSQMA2eRDqvUD2l6mgN3uNmpLlFQ4Jux9c0/ygHZ+wFTib6Ai5AzVWN3LqD
lm350yA/ChGY2WrKe7KKXIBaMnsJ8olpWLyG46OteK30EPRwXDdvEw9PewKfEhgIz9ajL0WggTcQ
eWiyxZO2EyzOGP4IAZM0iJ6iRKI45zLGRl16hdki6pMS26/3eH4f0htd9KwmksS5GElLwBC1TBLG
Pom0j6UIeJXUmH5Mot6G1eiHwRq0K1toXeM7Vupl7urgC0XdesPQFQ2N753+0Iq6sVe960QM711q
nLUhKwgu5jfDxt7cGoGgP2TVtE9EcM7VWYPSm+zmOFpPUfd71nbXo7dIBc519KQ2SBgg7qkFkH7T
0JX7DQl+/29COP+ZtdoaB7ZO6mC4BckdILKR8P1/EsKf7nnTJB3qBLiX4hxKVG+RdAqYHkH6Klgv
/jhvBpJoLauWKuZLpH1iojebBK0PKnOEi7P7z57zqCDAYq2zlGliKtTejjnV7z/Vh+TeelDuajd5
k3cALAUcqNvevoA4pahpvZcEIXXVWU++gasm1BYagC2W800S0O2G1xhUVU15m8a3ii1CHl5rjYeo
f93VYk5wcicAx2yUmgDMccLqW6ACkQho5Ev1O5ie06jx5YS4/Sh7nW27dZ37upF/XDcd4YqzXT/5
gCgoCwUnJTJQX7lV/AB1Tl/1xt+5k4DFYLdsyttg33jFq+wfw+/tzet1+avJx4n+XBzpOsUAWjnT
f/zUqheJLNuhMfxMUfCkaVgUMEOxwI7ZX3nNxri4UkZDMFos3+kqWmOywg68Ac4CIOzrqon8hYsv
plE0CshY4PrzzgIDxPgGQPb/TQQXXbpm0WQc/zBVcBFOj0X2XThk8AVbc2W5+AN5JmZV2gvUSG5b
p9wojzFFw9oD8tEGSDoHHVC5TvWm+sFj8ma8yXTcqne9Y7svZJO7uaggIFhU/sGrLjDm24dfm/ec
9Q92+6jFgnNnXQRmN9jDOq4RnH10GRlrmXnEvPQ0SrZp8KKKujnWY8wfGZxt9IYaTIoFGXE2v8Qg
AI0nzU+ngFbgmCk0UYvKqpehNwWoiAA7Qqnq3MnrRm/UnCD/MDFQVBvgrugZ46JbVzdRspNFLxrr
xSK0WmholMb4FT/wkxtFm0/5jKLvY/uKXmmYSHyLETud5g/aHSbOr7vBqkefiGOnykkMa4IltWcT
6sXyhzbfWPUO+BO5JcgXLub48VxIlBMx3MEAfoUCdIrQStpax9mTD/ENKd3srfpsqLJLNslN+qA7
IgLmVXM8kcqdECDFxJsbsDycDthLlSdPb5Ek0IyFiQsXx/weZs4ZuAV/KRubTDXyEO8bGcZpgSCZ
ei1AuUBu1AKnz5zoIpo8X9XpRCAX9ZtelVIiQafMmtVbA9mxE/Q6nibleRDYxkoWCZwsPFsDbg+v
1/y8jRLkUkOUNnf6YRqonBjtpqvKVpC4iBTiYsZiVWkyLWhA7O30uBSRE4fmPpv++7Q1Wnn/7BMX
NVQEiDbsIcXINha5GYFzIt/posGXL3y7a+bAnypGUKaTzbopl9DFHHcmNwBgvqsrbypfQQZpxXuM
0cXBfmgfZyDx6b79V5d3k81cAg0UL2Pceo5aEmmjwV7c8BRGplt9/jREMXjV6k9kcKtJ0IKj6Xj0
YAWCiLh5/t3svnWLpwQ/a82rRYP6q0HqRBy3qq0ECMgmgEqa9q7PPxT12bD3wkrfirkTVOkxzWkC
Jg7zZeeh0JozvSzY3rXz5Az19ygQ2OCqpZ8I4FZt1ICsW5kQ0HSbNL/Jya+wELjs2mmFehRQt9gB
Cdc91wHj/1JkhQjnZC6LxyrqbmwdfWZLn+g3Hcbm7kJZSzeq1ubb/36OoP0V/BKgl0bjDtP95BxR
p2LS7QIERZnxaJpHtD1O6j4VlWzWVpCAaJ6YYJzE9CRnCKPaSVUdEeZeqhvE8i7UF1cqyOa6MiuW
gMZKBhAPmATwSHGr2CIcSrEFVlAZ0+6OHAVgPa5qUQb6Ndp9GizQu4lCA4BAVYBQYNM4g6ttFBxi
0us0bG3Afi6deStF07vUEtVLgdZP8x6FiGRY3rqxmt0umTWnTePHkJDPUQlfMWSX3knGDKo5DCPT
MAQXwX9bCHwhkEqBH4aRBLQm8LiMGR5tMcYjg1OCPHfV21i8X//7eXPl/3725ydWU+RtpOXoPaOl
skmlV1N9nrJjlm90y61CUf2UNx5eGGc8WlJoSwUgYBpkrhyCu5aEPlrDBMfZxbWUiUGayPr28ap5
EUbUthuQS6oaSCs1qpmvevpJCHiHJ1rrt6n6Uo/7dvDl4KCmop6bi6Z3yMaFEPsEjNkvIGhuPc2h
zGoC9BJV+VAwwRoAiGbwTO23qTtR7zXtiBnn0bPHlyBt/cA+CDE2v1jPOKPGJxCw2rB2XvClnH+C
ZJSGNQ0wanOuUM110wCFhvim07wI5O+VdN9HKR0S9KMazoRKb1H6E8ouvYdnKZzKKsJvtK0BIwfG
31QdnS7ZDOZzMT2NjUvAzSdLqVPrkT9a6FoJAkyhP2nNdi5iOlkNLdpvWhG6qXToqs9c+9U2T7Z1
r9mbZJY3IehoAK2c5U+9eVMUIqDHi5eif1b/j+qcNcexGSwF0EUAzp66kZHRCTCMYDiMtPupd3Ft
dufkUe9F97oVJzpbcc6uk2mSpGyE2GEGAgHQ4rGOT+A5gLGFt6AxEBwx7K+7ssH8YAVq9qmFVEqn
5Yw6A8if5ewmBSluNzgqrkjG/FO2RExXK657qiI/pBKjTG9IxaBTfTJQ7lnQrp3TeBFdhi4qOv/s
IFoogaOG+VueXiaY58BIe8iZl8nJ7Jw2wVOR/bL1G6U/mqZEU9tdUhdjrGOTgiHOV8lP9PXRUTeo
mo9UArhwRQ7jtGlllEWkyrseLy/6GfgP5G40QR5qeqlg8XWkDp11A9ggWmg5xMHnTRB//MpmheJS
4pnhwxJ/ltU+LXLayXinnGywSWKk3T72BINk9b01hLQx79TW+Hb9My/S4K/P1DAxAFZtkw1/ngcB
IIDK89xiHUOc05Lp2OlLDC5fsCeBJCixQ1czHy3AXAND3K7f+or200+ttASrtWo1J1/B+aNaB5OZ
BvgKuTOphtSUPa33uaBWtRbwMTDzR1nO/2Sr7JMsGHU6NjZ5LBZFZqwX+n7Sl8apbLujfbkAmCxQ
Ac5a5JHX90FPkz4ZvZbElqAEc3HV/lp71h+PTj9MLmr82stIYQsF7W9ZfcxVP2p2RMtoFOfUtN3e
fjfLDxn7D7RJ/PtNn0pPtj/GBvwZz9et4KL8xX8Jt/4lEGIJafEl7bDQpN72rYaiZL231Bs7AK5d
4yroYJLUe/bMiMGs5W6aXzQpcPF+1QMMOklmqvY3DeuXtrxc75wkJnTSOppn7yZ6z+ey2lz/5ovy
yz/fjGk49J2D1PNrs08yEinNRtMeZ51G7XugbkzzQyIRbVptM4EKKRgWpwNFkommHVGLy6q1YstM
2UDmeYGBHVqDUWK0WKd9Npa079rSxWzeT60DTPp1Jfnr1D86/pHE7UtoBYFGGkgC1Buw/3JHivxO
n3ZGbwjOCpEkzjXUHJsWpJAUEtkNcHLjiZKS7EETXQy+mGUuTqU/q8efSlpRW+YcIQrGdeBaGl1U
/Da7qXrQP8fHXko8FaEyVNDneKfIG5XchPFes5EVvWb2O6leTWvBf3yO8wFI4LTp79GXg3lVr1Rf
kfnO9vH6HqyHSIbKi/kDoE9/ufGJoRkkC0DZgA82pOBuitAy0JjHUAHnajcRP1U1f5IXxw4C9Bb0
H2nwo2kAD4NB2s1iD27Z/WdCzS+rOPkgLm4skYZOfsxT0sJYfFaqU+QOU/u3baQ6toTXynjfyg9j
Z+B9zL2+GCumD+R3XBzZccHYNc+Pixw4LmOcI1AUXQQMWOkACloPaIOCNrU154YckIWiWAcOBp44
TWpTVIhMHAiTLiWOFEYjTeaoAkF4B169oJV8/H+DTRAwqOkGJ2yeoqhWDFYmUHgtUUeBHOjmADZl
HdncDTMjwZxEOcJM0rTfppC4pa28ks5w1al07FJ/CsJxZ8nprS0PTlboj9GS3saa5utDKqhKrK0K
jJBhXuPSgBs8V1EsE6BDVxmcNEnV9l5NZiTYZfeD2FWPa2+GHrs6j1+BzVTso3mJHWmU760ItMDX
jeBr9TkXNpGWyl/JF94POAM0gfgUaJGi026qci+y0Byskka+VQKM4A96yMYqx9HR7OQpyvIcWB8L
WBJjXcXWoeaKzqVHwRex2j73RWe7xGVbfWpneOiAXfYMglXfDM1ONg7lApCF8J6MTiPnN6Z+2+eC
4LDqDyfWwf78JDYENWntAowxNO6SXQbC03jB5GCXC6yQff6FeiozQwROEGNwC54Bl16JmXppcmMo
QPLrBC1Ya6al6ycSuJNGGbQ5lgsoktt3ofk2kR0KT+n4RqZjXt6AqlBTb8dSoNbaPexMKhdOQB8T
RpoFvXTzRVneAinYZPKNVDw08e+s20gx6JdEzC6rW4bSlIrTG1bMA7PqHcoLxgxNNQMRI9C2OXpg
y8IWVBfYgl1s2YkYbkEbuYlmk4mZwtypxk2UekHhkemxJAaoQATlnzWXBFfRH624lcR1iFXcEBrS
8kHJMcx8AIVcHP7KIhslIS8vkDM4ZfETAwY0HwW52PUlxeTxuRdkSZ4pXYYDibSRp1rSQ1XkuyGz
/sbZ/tURCJDnYpYsBcAvC3+V/th294nxvogCyaqjnYhQz0WUsRzJ/YRdSxeJAojRGSRBqBKtFXee
oElK1sGjhkgVRRuCUatpCm/sUoRQxSICb35gEAKwFyAjGEvduSJhPUk5mxQHTD3x4joBaflBqTuw
/OwlQ4SGtHZ/ODuYuDAYalaltwl2plZuhvm3HqnbotvW5eQYAHiM7Ht56b8GuBsTmFLmRjbbjTU9
2f2213/a2p1MfpbmT6BNauqD3RVuW5auNu4l85tlAI4VHV7Xz4uV1Tn7Xm51UHrDvbfE90Y1SiOq
0cm49fTDLs3BiAC6mYpiCK8VRDvmgtyWnAnlIkKYq1bcSRCaL16B0toIsu8mLjwwZjl9ogED88XC
oMF1TdcCO6Icw8ZBlU/FONS5IWAahRTGBEPQx4a2N0lmwaYx3+Bad5l5X8zNb83IHxtD9Ny6dtk+
Fcz3a4UDyTKsMrvdPvfjh6L+Dm3Zraznstl1Cdhil2Nl7ut+or0uiL0rPnaWn3ArHal9i8ImRBt6
7uTDxwhy2qEQOPLXgPfFfp5kQfzKGkY9BMCzogki+pC2m3h+LecFwd0l1rfGokpUUNROzRI9XLKz
pJG7oAmvnJ+qpHPT2C+7d9VGBTWjy/L+V9vO2CoATwdeKC5WtoDZy6sZKVrZv0zzPiM7kvkD+Den
ZRvOP9tgn2tOWuyui10ry2Hl/4hVz60txYyaZBe40Y02ioyplyIhjLPY60De27SupVhOGXwbko0C
LNsyA/K6CfRegBuiz056zFVXNZ0gcxKUJztr34q+j238xZYxvEMVd3f26nr+eSW4cOtIwqoY2ugm
c0xTNuXdPwTmrk0/5kVgIheT+7ipmYxf9f/J4wxRKsOsjFssRxJPWxRTlBgDe4pfVbtMuomrl8F6
0vUD4GeiqUdJ8jCbaG0MfyWTGytHoxLN2K375Mn3cCaLkchcGRK2Pfp70S+7Jlt8BSGvj19UyUn7
11kDwE/2XM/4Iu+6bawle6eLwU944ZlQnxTA2KLa2uEIv82CyjeCQ4AHsRzXpeqnHf1IRDAb/x+p
towiG+Mj+oqPJxm6hEOoMTui0yX7sDOZ6sV7mGbUrF8Ma1dPrWOaT5ImCZTlDQ0PrAbOXdDYgUwO
RzB3yg/yaI21ZIEbRt7pwMoZwfOh32K+phkey1IQ7i7uqAzujtEUogkJb+IXhBeMNnHAVGjkvPvf
/d2vhx/e3VPoil7lLqyZibHYWQISGnQr8A1WgPQgfbTksfOq04PvU3oLKnvqeFtBMmvzxSgmCBRI
uOIDyQ8PuyxLO9kzNVCzUg2r2HEP7sF/P/zzw/cP/oFCLH7ih/d//8VvNnRH8dP/+vefP/SoV9Db
W8fdHo/b38etuz++Hl9/vm4FRs085jSi4FPBuYf2DfbTukCfy+tO14KyBw+v0zq+78fO14+tCFPl
C8fkQhABLS1YgEAm//Wad7Im8ljmaT5j8d296/quD6U9Kig3ru0wGBZQIgfZOnor+LsRIHXzvI7r
2Enpfv+6dw+f/ubth0bfPMEWX6QlX+t2IomLjHIRKoEdQdL+cMC2OZ5IlbWNwQMrcAHB56ahNeDc
huLSLpM2RhFkf3Dd94P/i25gDs5WkNR9IeLx+3Iqh1NEGfIySkvIOXx+fn9+fg7pQp8n+rhQTGnj
9/gviPZuPWf79Ltynn4/jZT983umeG9k/yO4JX0hSl1+EQD8bAuQsYiq55o3aC0polaBpTB32d3v
sLzUcaH71nEE6n/9ZdeEcSWp0SzkSa+ZMBfWT/3HDTwTktytKxD1Bb9yIUpDw4wJxgiQzHEpjTy1
IfBPWybqwDzA3zG3Z4EA6kE/l/287t7ra3kik8tnQjud+rYGuqObU0LxC1Dc8esrtE2d2Pm1eds8
3D7c3nqCTbwoOjP/QFPQv8pyB0hfD2okpxCMCFhS33/efDh3oqCy6u+nUrRzUzEBWwBuHKaee0Cp
DBH0YQNLfRGZyUXiwavD2aQRZ40ifwl6d/3dht6JJHzVYS+sw8CUGl6DMaTOP6aRpCykFF06bKf2
Jn0f/N5z/c3Dj8r78RUqnS3zAcHRu+7+J2I5909JkOeLArHMPlL63jvvr6034jiYnc5tvcF1TXgF
xUmp0Q7/ZPjtGxoOnM7DwzU1aIF/sP6Cg+mrY/3aenCpnlVE6LzS/tladoy6h69f4DjMediJimOU
OSv7Bb/ixy3+98uZ4E744TI3vu5PBvOXK1/Fg/lLdVD38tlXfX2b7/5zerOvYN+CnzgR2A/RFxBm
0vwXANQSfT8gsEcew61LWaJSrDVocGGCkVF8/UCIfKRv0P7OuWFh0j36oqTmIqdBbQ7QCej1A9UG
+uI4DyBNG5HBgtyhnxvaG3gwtXtqp7pHslBw7zBZKDxTkhPGReUuKaQksggOv5LehzSkuAY7A/2F
3y0UsAL4B5mbB30p1N7cPjiPu8fNzvOg/u/fx59Ylp3PHOn1uN8e3ePr6/647env0B3pT9HIFV+M
YfkxWxQkUjrewXn6WD0d8wJPTSlG1OSgAaJgWtYewJzQlFtPQW9uFnOJd2FTZIIgu7IlBoaSwNUB
oizzAo/GCqR6XjSABehkqdwJVSz2/o++VR1N7phrodeNn4UCblPQq4iRYBWdFmBf4DbFTglJmwF6
kg71F7S6a5vRckyUKMzGM23BY9FF/oP69qk0Lv8p7SLV9UZOnWl5GDGKbt8Zxu1UbGI0enU3eF69
rtxFiyR28UweFwhrkCYmvQR5hU2X9+A3UHa2y/fse7grd8ljRZtN+jy743ddEFKY3/CrSmTGYQ76
axvEwPjzk7zYIHXWBKUNOu/qGI/fwgTPkqJyoUDG1x3zREavpko+DpBRpwFaVFL0OmxHPPRcX8I1
czzRhL+pqnjYH40aUvKMPKsjsH07Vx7GlCpEkH1fxEB0s1oWukVNdDYyyr/zNUNgyCp7zgs2/OPM
SX8H2xf41roI8M6g9RdNs3xjrlri/UMD2YNTz+GuasFtCUyLH/9xwaAGGwA2dQZXDQSzczXCqAdh
bgA8tEX/bk2oJn40KHTLo0DMxe4zMQAgBcEsWHZwaHBi+iQdbaPBamn7srYPuWa6wCQURAeRFM5/
7HEYiRJDSlMB3DBubhNd+5kX/5V6nAFJMs41rBurzvLYx12sJ3Y5QExovMfF9ykLQD7qCkEOL+93
Z3Jw4p0vWmV0pZ6MkJMVrSvVm2X6JOXNEqk0MlKq23fgPixqJxNBcV8EWU4uZ9oqqqnhEDC5WucB
3cYpBpui6O0NE3p8yaNcSILId+G2lgzGJ0UHNCVAkHHfPNe0mIK4mzp0CKPN1wmnEk/BIw3IayDC
7hEJYi53EoUMzNMrZIaglqAx1oyJugPTXLmfm+ozBTeYQK+VlbTRUo6oqpvo+OA5R3sJUHcKQZBo
q/QV7HtuF/Y9BXQLTeTiQHKTBsA3+c8eDU8DeRPGEsBC8pXXnKiYmgroq5K+cAi6R8dhoEPk2ngm
CWpB3r7ibaxkxoi6MDoAVrDztYyHsUEbEkKHLtk3Vl6gGxYswyUxRVestU3D+xtw1DGuoqEseC7I
nuUKIRwazSkq4erzYB9J5sUNEazcqkIncjjjiGQJz9nxgFgYmJsYLQKqmbtpu/jXN+jinRnxA4Dw
f/Rh33GyQ1OATgQrhz5ooHbTdAGxg9+anjE7lXGjpHQCDVMtuS16UfplHxNBY9Cqmmj2g4WY4LLn
X7MKUD4xFLzCwSHvKVLqqbPmKWopSqChxVlSwbT8I4Z/uwq0XsmkDGLCKHK04HMk9ZMml26nKtuy
EhnjRQLMpLGDGE2gCpBFuRQmnvBYO1oLlIJZyFW5l7XvcfwLfMpulIkehlcOZghDHxMurbqm8Qap
SK0MakioRuLiQcrJrVl/u24jq3t0IoEzxVqemzC3IcFMBqcIB4r78SP4TAWmuKoIukcANI1SyQUU
eRcXc446O+KTFR5lc3oisSBNWjd2G284KLiqYF3mnBfdALqalzqMfQoeg3IBT8yzmS+uVlHrqSg8
dTia2sH8JSObL/Juc30d10IHAf8rPgApDsiSz12t0No60Gcw3iUWeh0aIKf+iHsvQK/hdTlrgZ6w
BnCoCXJ7fjC20fNRUWMFcoh5wJCnO5UGDeaU2na2GSyFouFP4MaXtwWYPOrlQFnGwpqEz9qzZSyK
UdMKsKeQNy1ER2uc959mRvZVpx+KvjWcRYuejcZ8jMcJzX/2ItNeMlp3QZfVLsjrHW7xxK+6Okev
KHm5viQXlyd8Hp7JkFdiqFZHe/H50jeVrozxHOROMypoanEA2h/WPvgbAx29zPZzHwmMeW2vMchA
0KhhgGeBvwOHmEWJDfQxOoUa0qD/bpp+US1OnAr2elWxEzlclgnG8kiySjQSB8NLNz0MxQ5dc26u
byv7oFR+Nf7FOYtaLR7emAuhBe98IdHiq0vBGOEaYIEla0QDM5jy2kZ0+1wLOadi2PKenEpah24N
xcLyGfbDaJa0w0yvZT9fN4o1P2H3DQOXDYyF8U14Vtzmud3HhaNMd0F0yBswKJlbW/a7wovmv1m4
E2HcRkVyU7Z5liD0aDKt670ab1rQLlzXaO3gOdWIO3jSNmxbCYEU0G6+ZPZOATySqLzt8Bo8/I2B
/9FH4+4DAzA8xiyEqFD5qKztlB4b9bmudtcVWnWjEylcyDTsMZ1aHVJsa2ejF7y6HyQ6iNrdVp0I
103YAfJjYAlw1hZmQxLnSMRDErp2/0tGVQ/SzBbYeGhZxGuRY82iJGHNxBk8M16yMbJo8jS9cVKq
OeYrCgcZlmdnNfqRAThoHq8v4HpgNiGFAEkDsI/cCqZZiYdrsDk7dd1SPSJ0NDRqDA0wjadkp5aB
r49aQ6W6pzqaeJTiR64XB0zS+wMa0Yd6xOzkb70WIXGtLTkuM6Zq60hZVJ2LIzj9gzGJUE4oOtMF
tAFi/u+0ajel8lIsjlQeKlHL7dp6mzrR8IaPshJOgvNNrkypAxdABm8H2c22ljO0y5BoOpQkM9zr
i74qCicO7o422HX4p10NkSUobChXNsvBxjTlOMnPhjk+XRdz2SYAGeZXPwLyJQPXrHOV0PZo5DK7
ky/okDbT6GXo4kM7/JqDn2REE3vURVTvZUfXxiclnjwdVJqupMpo6e5FxdDL9wl8zKk9c1lipwBn
V7JhzxIGbF76VB+qbdCijdobdHN+0gAdE/gYdy50ikp+n7uVYg/fYJmjO9tKCJQXa8jQsxIpSvlo
qVL3OvVKnFApaG3TraUGMW2OxnJvN6X5PZ8X+3EwmqxC1UGxnpIgsY+TATTfIQ/ajxp/S0ITTCK8
Z7U1bbqoDFM/lLShoypoYHualKgK00yrugdzUSpz04wosLnYrRbkN0kN0jmVyKmvoQOq8noDCF/b
tjGrhyqoF0xAJlmT0b7qTMec9MqvAdKchx2AmVqtLPAcFPWVTed6rO/splMWNghnPI9pJX3MddbH
NI7rJaYANsXdatIWJNZtjblrLalU4yYdTILOqVB+GuthSg69NhsPSpTbkwfUxDH0zEnN7sFK1btq
RUIDc64A19AyBdhTtSQHr9pgpf2N2rV56CUjMe+VJm92UdiY/pQMSA9mrUrkjVbYneHYc2K+jEkd
YlyuH7KN0nSln6MFtPATG8NQjhqjd3MI2+lbIEdJ74wTxisjXa1Ewxlr4f7UhjiDbpZxaQZwpoMo
qqRtcNcHjyYqTFYqOPkvmojYrRcQAGjnQskULficoDaR2bgDPHSe7otyC8j/RPbn+gUUPrRK9mgf
I9L2ureuBYVTkVxKM1lDaxYSyi9NhP5xtcZgRVQdMVH7cV3O6hra4EdHexRYlPlM3G7rZSgyyOmm
ZjtG2qaskxd0ND5W/SiIc+vL+EcWX0ef5mKMFVZ3XoytYn2X52Onxc5sfdMqb1m8Nj0mjYg/92s8
6/wujyoWbrzAGGYHh8WfaHIfNnEL2svMPoT1QzkemulHGH2bSyfR/bn1zfgZjk4BCKRWmARQ3Th9
77Lv15f58gA7/wr1PPaOSmMFXYSvGFIA9ARPzZy6aJ1wgsgdq7coduJWcHu9NCBIBL6Hye75qPVz
ehc6wHriqCscvAM5VS35WmztxkAkZqXSCzk4mNGPz/oceYKzYBwMzCSVyLlG40mzh2M8RM22i+wb
g8QlzdV0dCKCq14XN7u4BJ85+tItgWldZrJA5QDcCIpsFiO8YX9+cgFYrNSuYlb2jdv2gNQl2gS5
1bvdjFZDgHeg9IuedEFUWFtgEwDM6K5lrX5frQEnMqvBruxYzkqU0qeMNnnWOmE9Bl5fKb+uG8+K
47A1Rncf65jCQByXjATKlOVKCvXy+jW2f6XRTEkDm5E+pPzbMN8BX2pe/uuYK0qjZ0K18zWV8yAL
Gw0mi/HobaIY713U+2WjCcoc68qxlxWU7k2MNXLKyaRWgxLEOhg3B+tDftfYzzky6Pzeah2t8fL2
kAeitvjLqAfd0FyD5UQ/I0p957qBS7m3+wbO0ea/mhYDzOVdEMy0kAQ7t2Yjp3I4tw9su5wzE7o1
7U2Zfe9yTxmP142DbcNFfDtRhVu+BqTKupJDla45LnJJJ5DJXZcgWizOECy1NfWogBJphekIKd+l
sXU0week9qJegNUweaIMW88Tn8orK8HLEZQprHsJEyGtQZcJ2OYBDZTbUQlo24ked9e0g0fBi9GA
gJyNfdKJSJtgBGG0UNFWOw1UyPdzfFcMsU9EsK9rpnAih29/HqOWzHIEOZFS7A2lAJl7hmpW6F7f
LJEY3rKnbNB6GWJ6YH3ao+VFeeNWuQgLbqU2yuZyEZR0PCQCcYiTMwLePJYtVHmreFzwNjQGml8P
IQYN9N5SgKrXJLGXgr3Rr6xauovlePBIMxef1pgPe7UtCCA2m1mENbtmQCaGnjD4hH5o1E3Pd1Mq
QLlmSzlGcxMyvMvzgqmXYFRMwGi0mvWtNOb2Xo/DsXMkvC8gk0PQ9f5iB05WhvN5kzQa7itYGSsY
nspA+dmammuWgtvcmqKn68+5vVK0SzUH2GdzfLMB8qqUihPUx4XcRfKCFPh9Wv5GLwuVL1zAWRLH
SUQ/dlpFKgrucWwFflLL+k1JhhQPupmItG4tpoHwjwDQCwc6ku7zXezarAtLJqrvyS3aOx7iwnCu
79LqsYMnQGbFtqUSvsYbBWnSLTJeXWrMXoQNcNi2qrztBh/w9or9oBoYQekFkB9rsQbLh3YjlL+R
inJLKEk2qD4nlNr1KaSm0jnZMu9yTfOMohPs1mW1EkCoeDTQ0QMNaXxGZKZ23SyxWuAZNaeL5C5D
SBXjo1EPxXhTNC/XV3NVsRNpXLnS/D+kXVuTnDiz/EWK4CIQvAIN3dNz9XjGnnkh7LGHqwBxh19/
Ej/sdqs5TXg/b8Q+7Ea4WqJUKlVlZfKhnTmHtRj1a6sIdAWMBGXjlFu8tZdIUmQluK+R0dvINk1D
CtdkrvOmWNY1GQrEvFofmHUv6RqnbYibMtUbpm/2kLuTGO/CnPkhpi/+fq34AahnA2q6eM+5c3Je
VtE44DqMKZi5+EdnxR5XBBhmk41vuHbGQTCCJAX9cGAMJHdJZtMqeEIWEM1Dbw2+kjt2+2hYt3p6
GMbEYazeuOrXvAadIJDaUtxVaNCcr80yo1Ft8gQagNaPGXy25JE31GkwjsVGL2q2tEVW0nZsJB4n
ywdFJ0/aSk2UFRgdBEoGnSWOYqLgSSI1yB5GittDRykkaFurCTdWuRJeQHymo5xomFRHynm+SnPs
y7FcniRGagRktvwq2UJPrJpY6CJQ9QHJmyltZG+CkIJNDMdvjg5CQ3UI3dy/9kN1IeEwQd2GW/gi
b+4m8BJ2Bm5gzveaiKBuf1snmmPHW+y8K6cbc+Hog0J7FYx4F/tVpjkYykxE/nQAY3oEDowbo3yK
tA1/X31LMvB5YZhJAR+SnFQYSQ8HzLBr5cI+ow9AMjwL2xmLd2N6SLKHij6YZjCL1r++lcvXkHNo
TAMuHo+grMhfS7VYR6MBC2zJD0KhOo7SVRFtPMhX6q8Ywl0k1NFaxEyKjKgx65BrBsfhYhqIiqag
LB/H9MnkqHgGQ3PfmEdN8+eEugPST/WNK3/rMEtaZGJIbJGvVAFGOXf7uitZ3c8jZmHJO0VBiZQ7
qghX3WLzuiy5LIZwdaNQBogGIti5oWhIFD1cDKk1qrem22mjmwBjM4PlTvdj8j0KX5rCH4tvGguA
9Jm055zsLHPrZXlxCKXfsfj1SWrfoi2hdJDWxRR66Fha6OdgkAc594AO/p2wnLC4ZUDuqztR9I6V
3NpkA4R7EU6lHyDlMc1MqnzS8AOoGkeQ+IA6nwJmMwN1kULJdjwKd7VmbJyii6AqGZXu4lCvOkDv
YLQd411a3dQjd/LYJ/2ejG/Xz82qKcz7LtUPhDq5o9CEdgfEHSDNNjQpSRRU2i4H47rWe2H4tw3R
ZVUA2pkKBQYTYLvzb2llJaNRDWK20X6Y2wPvv81bJCgXUeCPCX05IUgLkRqem0CRty+EhlnxeBKo
9HqT+plvqZhc5i+SEel1ENdxONcQIwUhM1MakN0pDRSVou477+18Z1op3UfZrDwXY576eVUNt20l
WL8bO5Icsjwx/joqST9IugxFrM1VQgHcjjWPKSg3g3bV8ozwyPrnMH6yk4Ow/aSzPZPdJYZbbyre
LQbOgu+fH/AvLl7adq3N6Mw4fgBLG7dVXU52Oj2Yyp0BKQbgLUri2TWeOSAh/aDG4boHXz4DJOvS
9yATnYxJwIVLJYjb+5mFjpb8tABVH74plp/XflNvbPm6n/27YGnH0aQWfbFA8/XwPc++TBUgxZ/X
l7V6ME9mDZbIeBL5SqGgSbWYALOkUn9YyQ23HvoZBK1/jVuW9k+K9ZSXipWXy1RDOt2X3TueOL4W
FxtX11ogRX0XmQ7F4xMFu/P1gMOT1nYMWjrQZEa1z9UHiFh1SQfuiOMQBtc3b+37nBqTNk/NDWSI
ABe6QzjszOgppZNX9z+vG7nIqbBvp0akfQvhd7iLYYQh2Gj9HYceDGiIlXDLwVdXg4avbujA+11Q
tlltEc1Tg8BZGaZTfoz94EwG9wx1VwttZ8XPEEj01BKTQXhu196kP8Tjj7rb+Bmry/33V/wZbz5x
SPAA9wmp8CuK9JYPP0bjRs+fwy0JkDUrmMPGGBGo4fFektzEthE5zawEM998TzPPtu7J6FlbdDdr
O4qkZiGQAPUk4AHnzmhWfdwMvMndJhqd3n5rSO4M6Uap4HKyFg6ykLSDyG7RTpIHxqZBTRV7saIq
oMDrcpFTEDKW1j7TBGgnceoydKvmvN5FmdXdWdYM3Yx0mMq70WQN6hlWbonfA8GINFicy8jW3DmN
O8+Kcu230uRoZ9dhBEZnABwV4TcTODp31OJte9v3+qgEOTdG3Ac1raiHPnz0X9JRyInQhSQeOyn3
T/JCU0mXtLkrVM0rwh1X8ezDCNa0ATZcywKRcS8w0eUZLc9vVJWqC8KwkaKOOr9K2WdeGfRvn5TL
11pmD4CssPQLtHzY0ZhQ1UKqWTbHdnmbG1tw1DXnttASBmE3cIKgPJXcro87Mc9J7iatlnnj+F6r
kKwYjckbgc6/Hp3W9gw4KryNbchTGDLWLQTdgJgmRKds4o5VPvX5438wgEFdIHeAwQfs5Xwxlt0b
JM+xGGPhQO8OafvxXwwsmEMbrW2kjOcG7CgdI5vGuTsP7BeIP1wLhGwbH/3yvYqvbqNQiX/w1kGD
+dxICcEhUadp7o5NGKjJztbwjuAeMT3deI2gLSbIbWEpjk02LK9+nxPDy/8/Cad9FfVTnWe5y0Tx
o++ZSyNt49isudvp2qQLCmUgiwO+AX5N7Q2lME8fd8RCw9zYuG2XaCmnfyDfR58a7Tik99KHApEk
s9IZPJ41U0M3Fh9jjafS8A3Ijkd7jEyXFvmtkm3NDa4uDzVEVUHkWTB15zvIwTrShj3MTr0JnUqh
e1nKfual/lqQX9ddcfW+0IHr1Y1FnEEOQCKmWjk1CHRE2PdDornqoN+2Uba7bmZtRZh+/8eM9O7L
G9qVrYk4N4V67+jD6HJAYRMQYKZdvv/fbElXIM3ATkp62OqLNys/FtldXt13W6ITq8n5MimL0SmU
6C/IyyKeTI2Ou8rFcOnvrkldaJY5kDjG/DR1eFw/ZkXuleLnMjd3fYHrRxt3O/DwJihXZP4QBXP9
hVkKrLBaJN9vWfkwmfdxctD036XYG8YT0b6yLVmitbwdgFJkasBsULx0z72SJuWERA5eadbxo4Yu
VvFLgKLeygI6+NdXuBpCTKB+UFymADhJB6CkfcyEBlOixUByo9b7MEq3qGK3jGjn60kVVsD3YQSa
7K9DqGB8YsvE6pbhrqKavuSXMs6FTMweZ4KbZCLdbxElh2qAcjq199bwLuotHPPaQ8Q+sSYtSFfw
tBpQD3U7dUYirWAgY8ZA/fDDism3sLfvVePb9e90WTZcLhnAjfGVwJ+FxuL5HqJHRtAEgMkSALBh
5q5aJS/MKl8LZXIGSKQYheq1RVVh6vC7bk+e1lGvs6odg1j39d+yvtf//hQpxIR9OuW5wLVjGwPG
vBBc7lux64x2l281clc2GvVfTF8sdMcq/n2+6gayxYL/oXceITHTBCnzYmNvYqotst7JsHHct6xJ
nzXprLafeYFzhwlvc34R0fcxQik9w5MJQKZif30fV0I1w+sBCwOZDRIHKXw2VW3M2tDh+jZYgGpL
R34Z7RdrFt51Oyt3K0MWhweEiYeELrds6ViTpOY9JA3A91Z/NYe9QW4Kulfzxqk1vJ6rjSrd2j6q
qNBpi5wO5rKlhWEyEKIGIaJmPj+Owo2L8ajtDh1AvW1zd31tK77IFv/QGbAbGpZ47iAKwbyMUuFW
bTrrOCKvcMYOYi4GxwBNxh5NIAuvG1y5xmGQYVxJNzGxJDer5qgcw4zgMkoHLeiI5bQoJA84Z9fN
rPnGiRlZirRutMpoFzMhnkVpc1c1blhpkN7ZiP9rNxyD9hDYNxSw1EFI7XwDhW10bTWjVTpXNYjj
I5JnTlto4jjl9ImMTfJkJZP+EQqz9aeizPw4NbvYobGJwe3ra1676NHJQh9+mU5f6NTOfwuk0DTe
Wip+S3pbWZg8AEBjDpfcHW0gnygIaKhi21ujiqvuemJ2ub5O0mhQo/OxjzXk7yN5Aobb62LztYyt
gNjzo2ApOFq3OK/XjuTpSqVdVwhX2TTAZDK+J8r7oPn5vKgY3BiKG9mNk2zNRm2tUQptcxOKpDRh
sJwIuB2/ifmFh5Gjlak78Hc13ghtl8AgDS/Ukz1djtHJnhqYldSB7sndSvs9Qk2xh4jdIbJvmX1g
9MFuXzruCyPH+AjQqBuV1dWYAKQvGA6g6aXLJFAdUAhlVMKNWgXt0GbfMt3vLYjDRQ4abBs+u/ik
9HBBNU1HC5lZCHXyDZVFY9hD2jp3dbNSwOaSgPdpmMB1yil3OjX8oBGkTLN40G40RX0moap7AwOA
HpQlNi7xmB+u/6K11QPRQhcuQsBSZWCCPVQiNQqKnQ+tHTOqI4Vca+NbJAsEn4Prxi6oXtGvx1T7
P9bkih64VKO2SiC9pxYPHQbHiKgF6PefELzcuKTewFOvANxExH6leprLMOP5tUpvEaQJ/6IwJ30c
PeKp6cYPW0k58buW7iPKZxZI0c/9j+gNQUkNuzCiG5WJ6gFXw8ZGr4VoYIwxR436AsZmJRe3szCu
SbtEqyxhmTf1kDF3oM170OpZJH4y2u3z9d1eswiMBLgMIdWGkowUNXqBPoVVgBkXzCDpQxc1qJMp
c3YnejXxwqhtNhK9NXsYe4K8FuobC4nw+SZistruRoHLtSrA56NG5H3O55tE1R7yeAuNsRr8T7dz
+TEnEYN2baYhrUZObaduKX703Ys57wYVneJvo3bHY+Tzb9f3c9VJEB/gCDgr1Ja+IFdIlKU1vmA+
2E7Im9sh3CKhXttCjB3gHbegCkCneb4qNVSzGbRWuTs0t0p+hHI50QJ7C/27eubxjRb6EaAzZLyj
Veo1pK6XMx8Vj5lObkQsnicr2YGs4x4DPBsJ5eq+YVAEatc6ZuNkfJACnGfLQcLv6p1ojo1Z2rfm
bL1e/zjL5suBFafrHyOSP1QpagFxDyMGZpPtTDgkzTyh/bhuZd3tgGdcMICY6pEvC8hBq0WamXjh
U/6EQW/gz6tDMsR7EkJDJ6N7jGQdB+M3s/9TuoOq50KjAefTLwA1IOi0w8RG/t/pXpu8qQQzWbXm
93Hojh0PuPE+lGMAjtSN4Li2taijgIkOGERIZ0nBEWUTg4CYGMW2hnhhd5hxE8W/NzZ2CUby9zs1
sjjR6Xke50YZYhjpiQ3wTpW6Y0R2uYGlpoNT9mMwo0JaLBN4zE6cOfn1P/4A6XSX6LuRnOMHRIT7
tAjY/BaF93QK2ibadfWTpny19E80Kq/bXTscp+uW/LapW93iOoK0kZY+0QPLHL3rFtZyOR0sQwhZ
YDDHK+t8Z+tIjfSmmXD8gI3V1Z3av6QkoGTfZambQ3LturnlB8sfEoUoTB0v1NmoE52bM+YQAS5G
CFPVW9UG9KuFrG36XpItoOPazp0aknLUpjKKCHCI3KVV8dzNxVe9mDfWsub56H4urFfICzDffL6W
hIa5bvXI1uL2u4V+g3gs/ksR4dTEssoTvzeUNhf8T2o/vOD2YpBwxPvV7SK3FY9C3Yhfqx/nZEGS
k9uZrYgkxMeZshu17l3CKmewUmfcSqi2DEluPZJU6/oMO5eGN6r10ud3dYM5y42cau37oI2AHhnU
Sha1rfPNG9PZms3QwpnNrdLpyVtVif0QFU/XXXrN00yArwGbBF8XqGLPzYSxYsyUITRYWUqPSqgC
+92q6ct1K2s1O0xFAKkArLdmAsh+bkZpU1Z0A+pJSUfeO6EHGtGhvaIAtQzhjzG+HZqf+mB5AlPK
dhftIhwpq4rcvLM2/H71mW9BJnGhkQGjiQyd0CtzQH2dI+TPLVQdk350shG9X1pCiqJ0B2K7ZSKg
MJk4kHBxy3lLWnAN8oSGvIrrBpkkNl3ajHgh4UotFBo4VlpDAmOAiDYmpJ0Ocsc5OVA90xyokt9E
kGAJNdU1rC1c8xIY5Uh2ugnS0TRtkXNWLPU9pBJF52fsWPQ+gB5OxJVdV5Z4H7rXfWDt2JyalFZt
gLAgqiJgEex69JP2Z5ME5aB7c/vzup217YWv/fuBpfNpFPaUMCjDwbfQdy7GwqkG5pmsvonaKHVA
8+6x9qc+Z8EwFLtUS6CnvTVPt+ll0vGlWa9Z4PRBNY6HTq6hXcEdav2ejQ9h/pziu3bs3IwGTfcf
Co4WxVsfQNMFSCDtsqVPcQZwAsK6mu4jZjt2Gd5q6XNrean5M+2965u9lm6fmpP2WpTI1AgakiAG
m78Vk9j11LxJEsUJbetdtT+vW1t1IUwtLyBvitxevrPaJLWtpkL5trO8SXhldT8rEMjeEm1eXRXe
sfoyZbAQbJxHqziZy44msCP483ImehGMKhh0xJ21VTVZNfWHTwNdV7AmSvG3qnls1qlANFJUV4n2
OvF46U/hj0TfQBis5UpL9w5kPUB2MxnCkEzW2IJqGclLu2sNSEA/9dmDYg4uU2+bduOwL24mx5dT
Y9J7WcVoVBQzGCv6pgh6MEk4xKLtAfNv7YYLbpmSckBw7gnKVZjSh3s2feTkEYWADRtrjgfaViSZ
mgphYrm0pTZo/ZcpHKLqhJN1pYuus1NpBOMnG5ZWV3NiScr8oItjz3YJS1ELcTId4pDhfd+/XT9H
a9H/dDmSf6eiB3lfASMGTaCG96URiaMagap+5ZNwmvEBQ+nXLa5u4En9RAqHuGuirphQPxnje1r6
lXJI8q9auuF1Ky6OixU6qeDnRBVLdvGxAkanWi5WRj81tusx6GkcejCrKuyj3wTXrRzdpfsIoDfq
QQp4N86jhNaMZTMvSTo3euiTEx9sGV+pOe4B/j7yyNyiiKGXZ2pJF0DOvTRcAfw8tzer9djpOvYQ
mL7dYFo7VK2vf6UV51sQdijh4g2Oh7j0lYqmyadaR3ssJu9VdM8xjZrmGyXpLRtSZKB5ojAuYGOZ
RJ1afW9Pxk61Rv/6UlYc7mwp0scZkszQowquUKelA8a6XBwS/VmFnPr/Ygf8V9JHiXrUoWYsB2B5
p1QeAIjo0gqsXhuu/edukyIqOAHQG6X4l30xo6WhyygwL4x9qwGGc7p6qjBqiiklD2wICWhhrTIu
d7wTNigRFXqIQRN4SCEJfjtaFX4fHoExRNZIE8xxnPqw0f3GzIWSODVoOB6t1g75LqtTlOaScY6Y
w6cMcN8Wh43tO/QvgBgrG32X5ZXmGGQev4XDrLylURPd2kk1vY9RzsKnrNP0N9pNzCtjgirwoLAo
sMCs8ytMsvmR5RpEzQjmpIOqqorBmaeyTNyyRDV3X4ct62/tOiPC15tMjQM1iuJvtdEP30gtdN0t
yjJ+qyZLTRwShSBOsVqt36MdWPhDisn/jWC8Fk8AYgMoE29kIPOky3mucBtwFcXEsGi91gDHEXcq
uh/FbUV33Ppy3ZXWTsapNSn0R2mXTKkGawysYV2FeSTwT1koM1w3s3YyTs1IYaTJZjjNBDOq/kvl
T1n4pe8+xFZbby0BhiQyQ1UPqRrII5fVnjz+69CIbR2j0G4jPiqwMfFApw9ZnLp6dSRpAPiQLR5N
c+M5u2l2Wf2J2aGNMXLPUCvt9V899LJL/iVvMjC27QwDRDP0oSE7iICQLTz3nxku6XyC1BEtEBuR
Ge4irdcCORoBhI67HUs+aPk+96MPUFTUg8uruTGjaWdhKDfKjMOIqYrMeMK78DDH5c2ks+D6F165
mM5+irQHbW3l6Mbgp9BBNR29NDxiVIAst5HblRlI67a44VbyCSwcF9MC9lWYzEIcmmGRUA42y7w0
n8u83FlWBRUJDgYqUn6i8r5vpua5otav6wu91OtZMO06IB2YkARwRGYeZJHBmtHuoKg9vRiV4scq
f7WHAvju/NluYicC1j0H74Pa1FCfHB8TND5bI3lutWfapXeh+nVklUv0rSmayy+ANBHjfroNnDUY
w6VLzjBAizkwBWRuahWA9wvc4Zh2M/0k5g7Jx40TvWpNw2nDU2URNpXCFDpyaZzVmKJvx9KbCuYY
JqBIU+lpEcCbWyf7T4Hk3NORBlsAjhtovgFnIl2tMwc7jZVAxtxPn/ld5dy7++PT0fu0vf2wcbuu
gf5PPUsmnjbA8jMQaIq5fTkfQsx7q5HFGcZSaXtXjCwBUA9z7od0blh5k8UkPCosTyAqUzXxZzjp
CnHbzFTRV+D9o6JN6T7lllo6lGS5BmXSsH2LM2N87SNgEJyUxuImHnrjZlKU/FFJkWgVUbnxEFuL
Uci+0esCPs+AbKAUKtJobtq4HwFcI33vhhhWUKzGQNinb9Chy3Z1nX1F8evRyDHam+mOOnaf1w/O
xR2w6OYBN48/uNyQMp9HyXCOZs5iRpwYNdkw8u0BcpujJ+jhup2LlPWPHYqAiHwCWMTFc0+iMdrl
TawlsFNXX3Md9MHV+3UDyw8980XJgHTQzKydZl4uBsZn+IWqPm3qdG6tQXL31pj0NGthwooj3+hC
B9StG26+YUKGOJVqiuC5bFMTmw6NXhV74zusbxNgGaAEAzMZlW6EcNTMHuyTWEPaOGzw6/qLZv59
+gLYGYC6C0wRcDAprwBsfSZ6onA8Hvg3XY8Du2GvproFb71wXQgjgcoGtVsU6tCOl4LdPKSjaQhE
hGmYHRMtQkxFdnHAgcS67lorl8tSF8c4EKB7IAqVJyYadUCD2Zq4K7S3EcUZ+r0vvVr1+HzTKy+0
88POieO9LkYnx+CToj/kCTgi94ruavhv13/NxRdEgg8CWgDUDJwj3CrnJ0nJ05kgJiGPhz5SGe+7
CQR+WxfJSrjFl0PiARwPpIfRAz63QnIbb754zhepxAeIN379uugXQgTreXIg4bn/exEwsAsYGGPG
FBJCohyHurhn+gjwkxsB8wXkxmi8a9rruDXIfHG+kCacmpHcHw8qXTQlzHBQ2wz0frK3eLpWrmBY
QCnAXAhmLgh6jHxKVG7AQql3u0kBCa8HKH6Qz7twS7N5bTGgwcfTAxIay3E+/0amOYdwBeQ8mZ22
j22RAKzRcr7hbyuX1DIhaaK7CiGGhcnm3AzANTqtFcHdqLAjFIlazU3Y/IB+ihOW8a4C/3w6/Rx7
7ucNMJHG83V/X0EjnNuXvlkaEaM325qjVwguZdE7YiJg+VPj+zn8rJvEnwjFjCZe+ONWmXntY6LL
i1QW+RTuZ2mHS3BU6XPRIKtEbybp7zQoh+DhEo7HOdtqw16GMyzzX1syaiwBuSyNwaTu6nMLDD3k
wMcjhBusrfrB6pow8YqWIoZHNLl0nsUmui/mwrKLuqIKWjyW+910n7fvBQk2Pt0Sgs8uZRw3nIV/
bElRZOxp02UMtlBPwnv5t6Livbw3w9Kl7OeMFkxC/RJAxPHrdcMra0RxZCGvWqZ+8APOXRZELQmo
xcC8OfDPqCCOViCpwghxesPsdPcfbKHyB/cAhTT+nNsiQ82LtINgjq016GoHmhYoleHGTee0fw87
wKgDYN2wAqJ9QKjObVXtJLRoAvGk3QSmejdnNmq0qjN3G/u30qU9NySduUqfajMfYajjxyy+m6tg
1H9p1m5EHZ91Tl8c0RVUtNeyPFjNrsueru/pcq4kvwG9ODreuHUVzLQv3/ckWywMaFXhoQiOf2MA
JhLkBwlUjxbUAHsumgqE0r+yrWm7lfN3ZlO6V3VEU40vZJszzX079VUe7pl+Y7RbfeetxUlBpRKt
kVYj5rJ0PXUsEyBCNjld9qEaodfS3k0UP7Herm/o8uOvbKgsMoBcYrLAVgn2SIYy+E0LtRD6PjcU
BTh3TOvD31s7ffRKn28alR4ziniGWiW4qjDFn9W3BMX3TIy+6MBhVW1xGQMWfLHC5S2KlxQqopAB
0KXPN2dtPKudGrukKtQh6PMq/D5HTTf6Zlkzyx+mvOmdoiI2CaYst481iZrSy+pYfVUh7Q0wcEUP
uRKy5H4eIuszzEr1c2yK8oYkZnSY8gmU3xyUyFY0ALzdlHn9PM/zGLBCVI8KscyjOWn0ezGIOijt
ikLMra3C0C2NSXlPxjZ5N9UUrDpDRcxvqN4XoWfRQlMcbRxF74EXvZ4ckVi9HpgDoc9Dlnb2Q2YX
ZYpbZ0GZRnpf9Qc74qbq8yy1voMcjBReidJnvetyaBb6Zsjt31UZYqCljYyo3IUhofoOalvqGNSZ
kjJ3alAvB1tJg5530YtK+JHgo3EgjPbWF82Om8QJE3UcDzTkjLlJ3/DsRgE0BBvXRQL4ZX0M0pja
7UOY5FF7MHMR7VvbnGDCHvlbjOH7h0GgseBMgwV6ncICBfCsWVPoVRZBn51XE4gdDCsE1H6O8szN
eT6ygOs03IVaDW2pYojYbVoKVrqodDBc7mGPJN/AlQJSnZxOv8BRaKCjXpkYvK16MDg9xkOotocp
VVrwGBXMrp2ETPlzCZHCB02rxmQ3YlrjTptIOELCIR9VHyQ9pHfMhBZvvW4k4ASyq8GA/OOs+sCT
6T9RPTOtp9wegEdpY7Dju0bTtDs6A4Tmpzlklpw2i6sHNtOi+zqDPq1zuV0VYmczbjeHtmqVn4ra
TYESxkXiGFMaoXxdp2w41mltvcU0YqDZDaMhUOZmQuMX00ov6PEkwk152T71Q6XXXlcCJG63DOKr
TCPFx1AZw68+NsX3chqUO4pix14YETt2JOMYZ4h6xrzB7i3uxIo5H+y8Il8zu+Ff7LEXHcgAE+bp
PBZH2kVp5CQ5056rnNd+KLRp3rUTZAqdZoiy11KtxWNdQt4Bzfyh2Vtpj8ntBlPcIL2d+/AHqLvG
j1KQxoK8SDMHQI0oYCljGLDy0tE2MQiXMgH5M445ZotMxQ8+p9neTIn+KtTONrzcCsvfqBQ31AUN
gdmDIpHPoFgY2I8I/PgQU1PD8impjSqoLUMTOzVm7EHYhTY5aF3MqdMnNqo5nRKxaFfwfECFUw/T
HxZRtS6oO7gmvBuxPDO7YvAHI16QPmpS3OW8DRdtjnxonVmJ0Cc08UC4I2M2KX6Bw/rTnNQscjLe
q1syMxdhGUULsF3qeF/h/Yr33Pk9Fw7a0HedSoA3cknjqjFUZkzNTZU7K31CofR6WL54LyzWICAI
hCvi40XmFydG0eQhrBH7B/QM3IFu1GD+5Khn14xkQcr3wpiCsjBFNxxUdB/JPj/48/63HpCb6jVx
f/YOSCAcxUN50o83Zt4uLtU/5Z9/61ja+U72ZcMSkaNwUmC+BZ3Rvr1vytd0SgHpGh3e7Kthq1az
ZVL6eDkfUCDUUEqJpvccEBulcEociBxDHT96y3DtLcKaJbuTd/e0ViftrtbNbV9kWOM43luar0Pa
QU22UvblV18YgcAk6ougfL5IMQczNonZw4j5ogXfey97zQ/DEKhBdiiCZi/2133ykhFv+XAn9qRM
UxTQVdGgKeP0vvqsfu+/a+6XzA0bT3u8HW61W+YpAfM2jC7ecG2RUoJC2zmLgYZFFSzKvEiAu6v2
ZvvYd25KmWOyh5jUjoC4SNZ4ypZiz9oxXNgUgRwG7RAovc9dVY0yM2M1VszCO7FwuW/01S8S2T87
+u/fL2VCUd/3acfx95MJFBF6v5ssR5nv8i2eiK11LOfjJEkXph4Z0+KOJQRcuLoPlS3s0P/jHP8s
RWYGr2lHQKoJEyh3sch7T57m237/gRHQ+LM45o7pc796ERsbuGlWetIloZ3M4wCzYAaavjzxT8VF
yoLE/Di8fZs8fnixoQy3VWdZjSc4DMvkKa4E+SHZKRAJR7udOLPtiBvjQwumwLoTn6339RH0A9ND
jLMQebWTvihHc+MVe1llWbzmxLoUQIXdAD0V4khMhjPHu/K1ddraGcMdCbRv8VaUWXz84gDaUL1b
iAuX1se575Q8UZEjYq3prfgUr5qLjuHRPKjB+KX8Pt7UDhB3x0xxtnx2dZnLkAdbuCtwCiXD4FMZ
52HEMkfosJoG5uedKL2Huqg+HSrDS8N7sQUMuVQOw9YyQHkpUNVogMjViCYL+64iWCznu26n7IrO
EUFxNL6AHOt28i3ffhr2yKh3WyiotUhwaliKrWYjWtEjcXcysBEozqR+pQBZC2Mjhq8FglMzUkDD
t0TyqcGMor0xqLKb/e/r8Xo1rzi1IIU0wsJQCwFOd1CQFo52U/n0sXWc6LaJPNOxnJdmXwRPINh/
3DoXK1uIITVAaiia2QDgS2vToClnzDXmg0XzoqKdLbyJHkb79foCF6+TjgOs4DJYQGSgTpMCjp4u
k2P1jDhHdwXaj3GdAdezxSm98p1QO4IQDObuVKDOpYCthDXTu2LEobNfbPakxBtzv/TiDY5CtIHu
M/QBwOd7QePbq8JokLjH7hHccm60tx90xwpSL/SF0/rJMdu1R/4ELfDd6GKK/fVxCIx7E1lh4fDH
5gGx5hju6P39HIDn+KA5kfeSu3+509JPXPbo5NKKraQlmD6AdjG5z4ZjZu708G+PA0zgG6LZD80o
xZZF6/oI44j1UMR4yWC88QvVN/7+i9i5/P0oxkNOGmzJAOidL4H0SpTwoYzdVv9U6+ehvRliPFS8
ONkwdOH7kiFpryI7xLmIIFutQeB3CG8S9k7znbJFCP5nZPbM+2HnTy60EI8DWSudsXxGdVgvOyzI
M19Hh+2q22yn379XHrBnbhS0t8lN7/JD7KT3xlP+xT5wDxlAQL6Wuy28xsUZwXwNRLGA915kHi8o
8aDqrvC6GMB7pX22idf1W9jNlU09MyCFMt5CL2jCLKVrsIc59DHqXgG7vgXtWvERNF/hewa6Q4Bo
SEc9C/HSNtrFirjLw8YpNOg3lK6Vo7Hm/fWJOjVlSrhHdbRLXR1hapwfaRl0zU1vbSRka6vBy1VH
PXgha5Ev7byM6dC1Oj4K/aBQmC6OYYPZV6B5sg2XX/v8p5aWr3cSHgrNRFHJhKXSAHSoAA5kiw7x
cigFHnZqQvJ2G6x3SllR7JfPNCdpHG2HqtiuiYJJcwji5vzr+ge65J2QLEouF9ljo+YjLNbET16J
7VBXuMUxuhVIteiHYblbYxOX/QPJpOR/LZlxRVCY7G4KAglSGPxtu6OrfE+4a0yOCipAbwquL/Ti
FqVg9AHxDZpOCIvo+5x/vHYY+ow2RuxyVFOyF2ru0noDsfOnpyrFKtjAmCRIvReCU8mGTkyIAo7g
xUPB9h5KJY51wx74l9FBXff/OPuOHclxptsnEiCJosxWJn2Wr+qq3hDtSqS8o9zT36P+gW8yVbop
zACDXoyLJEUTjDhmE32afujmXuPGp+zukwSdewc8sGvfpe6Pzg1/3h7v3/bjrR8zW612lda0yS3u
DR7KkrA38I3BbfzxZHj8ZxOwTeZCaij3mae7Zu6ylft+4Si7movZSgaOmNkNw1wk5I9tuCiduWX0
lNdrYPSvYIS/H/afSZ8t4CjO9bIeEWgIiJu69V21gZz6S+6lT81O243b19YzNolLAsNv7pytc5A7
9Mj+rezj9CugqAQ7Wly7yOivl5dtd05uFQ46DIofES9C6mnfj2v6EgsnEEADUJZAE0MnIDRfR5GC
6MIcpfBoA1TYi0hfVxbNwmF6FWD6ARdHXBUCiyUaBGh+1TjkHDfZiyMMk/f853in3tNt6KU8CJz9
mjbIX6DAfLleDu3L3hGlXraIXAd54rbvxqfcjve1y8FrPCvfy1MtcK+vZfBrEzrbJK0uM55qiFrE
mzp9aIrP2xP6dRcAvQeEJ1YHAB9f0j3BO4fUVQg4fqQ3O4c1d7Yxou6fg2FQ9nwNYTtN0vUkomI8
wYuxACGd8TcHv/h8bRpVjl2CscOyhxHYkvJRrhU2F84VxIDZBzJ5CHPifX69RKymVIr2r7jk9/4e
rIly226Qwre7cGs5HnqHQQCvYTfyUn+tkbccG28hwEkN8PnnjxTbrHpN2KjgxrtIuv1ztoEOg9cF
NejpnuKVvvNnNL3xHG760a2PcuV9sLBIMfZ/4s9LTmokCmL0iC899ghlngq3pe2D/bvtgv3oddzX
vOfbK+hrgQD1+MuYs+ef6FGwg2USctrcjfaoOh6sdyV3f8YeNF8xeJ8HfcC+Fee1AsFCMoI2AA40
iEIZUNSb1yILPZeFPYRQjxffLOapsDRod324pTDkyJWHFpJEZeNmpopK6Mpt/fVRj1HjtobtNjIe
XNizVaZCXjZSRugQRyfiR/s06AInwAWGgrpLttFn+GKdIVE1uJbf/5KeXHPxXLjLr3/A7GQQjglN
Cgs/IHWhpLaDi7R2sj+b0/tvezMc4Op07I+gjwXg2MCV5Bi/GAAGe+rhrhm9krlA6ayUABePkosZ
mV2oePP1oxNBsLMcAhN20Va1EcjYQ2VlkX+9AgCWh7ALji0k0+iaX+/vOhklk5LFUFq713gNYsam
Kx6kXm+K7sfttf2lqImPjHMK/rd4ERMY112HiksKKLWBUHYunccYxr6PXVIfxyGudnlbC08fup+k
HvpjjB7i7dhfT36cIXhaQkcSVlDQyr2O3YWkVyob0wlBbY9ZWVCvKU1Micf8MIYdGIJQcA1BQLiO
EEalmWTmJEBKZWApSMGs5hgX4ltjDV4LHJeFju9/GBTad0BuIQHF0K5DRkQKDm1H6CeUD5FduM0a
Z2RxX+Kr/S/CbFskyVjEcC/HaURw7oJ4itlr/O4HvBN92LSCq7eJ3Lf4BTXp0PutAs2xMsSlNQP4
FpKg6Qb4Yh9s2DB/AHEHTTyBbHZKp4378KFzV6vQiwvkItBspKURJYkuEIg+JydADEYX0gvFUexT
75v+S9/YUMBa2XqL98vl4GZ7L06zkdYmYoJA9qIeVM/4kJjPP/a98ECSc9Ofa4LNS9OJUgakLIGs
Bc5/tmJaS0/h/gdmPi2pa0RBxv3eeQANSY0AHenQ0/dvL9GvD04buG98PdzeKLTTefUBHWDIR6Yw
r8uGTW/cd1OaiZr32MLj21Xl2YH0i/1pVxW8ACxfo+XKAppGdLUtp/ioQ07uS/Zkd3q9R5iSEaWb
6h2pfujAwSofefh7ZYz6zRhkTvccLMqoWSFG7RiPOhRjU2l4vforovHJifRdhSq4NqrvkQT8UGr7
Il7rjn05fK5GCTPL61GiswKfXBu/IJ+kNHo4ANd3BW+OZtP7FNCMQaxBHRc/LHJPkKqhR6rjfXId
skxILEfNgKNVEY7mVqFd9S7HEAUmdeiaJ07b4rFUFZpudFqA5MaoFYYnLTTinVXkLdnIxFAPkG7o
1tjyX65OTIaBOUCRHs9zQNevfxkcPYwaJhQwLkzVo6b+UstyV/egCUVUCf7Dp0dlDcIiUHoDzm0W
C4I1KN9YMZaXfce6V5iAuyqHcnDspfm9kr+a8ijpIW1fubny4l765JeRZw/hNtMrwSsYq6vD2SrP
WraHU4hHyZ3FX7VxtzLOL+V8zCm1DKC+0XsBf222wHBxh+mg5rlXOMbJyPWnoX1x2iIIQ/D2I/QH
SXdW1fhkK/ah1tjH7fBLY6VoukwaFdBi/5u6Xjx0hGyoLIHXgieg8zZQDl1WAlym7fFKfYeb47EJ
jbWDa3HE8DlEtgLwA7qw16tI6QfCWYgR9zF96XX1oAya32sN3D7M8GRq0DWPnYMK3XvKfqcoMN0e
8teyGWYc3kfoicJpdAIIXMcnjGtW28BtMa9P091e723gbEsbb61uZzuBjdoGvPqIn0I5jm7ifO2T
T8Xa+ck5YZGm5gKhIJlc/4DKEayWKpwzu2ivpUAww2XMUD65QAFJ2SUDIIHnfq1YvfSl/+rSmpDx
nC7966AQ7gxLPh1kaKFGpxhQf7cHdPLspM4zKiF3VsR+tLHTrAjkLB0ZqI8jHjjJqPnPxqqRKkPb
sgEWvSSuITPXMmGl2XeuqoUrpaNpBLNpBWLVAnD7rxrP/EHNChAorFzNvZb+cmq5RaLsN3kN0ZBq
v65F/7XJjUtvgk2jAYWgIEhdT6hMkN3HDqy+ccU+9yhhQ0MaLm5xoNnltqsfWkf1Wsk2oRat3LwL
c3oVefYpldyMym4yGa/ZQwesZJNVSB/DDbFWk4yFCxihAJ6DCAZAE/OmgDKMABekOB+akRwMATmn
Ij9xJfRJUQVxCheMgm9y+wl1w+PYmdtaXaP6LA4WBjp4YhAw0ebCedmIehbPMNhR+d7Qc63UbtE8
1dFaArewP5CkAjugA78H5tcsgZN2ymrsSaRTmjxUNgjs4LGapfZLyZqdkvb7hPXblZNoccXauFAB
UEJxa45MNArLyoAtzr1Y7Gm+E/Sghdsq2cETPrN3fPRT6xuFhY+z0aNXJUPZGQr61r1c8y1bHDto
05AsRkcZRL/ZUiZOzwEYzb0IVtLw+iAvFj3bFfNifnQSurk97MUv+k80Outltf1QiqjE+Z/lLZSy
v5U1cuXegGzYyjNgaXp10FMwsQayiHnDnyV49ko5wsYEoKlCEVBYlU+ZVhw5iZ96p3q8Pa6vdR6c
CDh80BOBTg0gZ7OzrlZ7VYBvASy1M7ihVrhFvYlRODSKc5Z6EONm4ollb8IWqAG93A5uLBx+l7Gn
jXxxkcdtp6lVCssWLQshXR+dNN6sLNeFhF+HFTiIq/AnNSD4cx2irYuC28zOQfG3AzuSHlUHZIFi
f3skS/czRIWg7z3pOkydgOs4VBrAnwMZ7dWVk29FyA1wgNPwMbVDx29pn2y5zM8AMCM4Cf16MCKX
h7A0TUP6CkX0BuSLdFjJWhbWEj4s+H/4Ax93vlWTojbSAWwnL49raYIlF6W7MWsK6cGWgNquVZH4
SBUWrXX5ptHObjUooCJFg0kUGIjzUqkpgKXONZCEqjDQq7vOLH0dtVkLBJ3E/pHWftOufYCFQ/8q
5OxDC5k5XTvxkiwbJPXi1alUT+3TACz+B4tUbs4npRRCQcTV4dPnOHCq1Fe60X8Tg9m4sY/wF5B6
qP3MH9TpgCQtkthMFRFum2huB3h4SX+3pDkaoD2zGBee8cMRplvQamvICnT0bCfSh8o2dzFtQK9A
odcURwZnZw64dF+syg4u7TpU3IDjhQc6nuKzVLatZRQODnZdhhpqFx1k/A6rZ4v4rA5fI6PYG+Jd
q4mrm90LvI42UVS5laqvnHNLGxPbEeV8qOR+xflhA0AAbkTiI4jSeMLQ+l1FodaDjsnK02g5EtpL
wPRBE2mOntSsukzk9DSNDH1nw7yhbmEanKxVx5ZuCAuOdmCDwiINbPDrE6BXiRLRKi08m0P3rd6J
+LfI842xyrpdWOkTbgMIYVTmv8qXZ4OgUROVBWTfAX4LOPj0G6pWDRI3pX1t7cH6BrqTtku5VZxq
q0bp2oQDsZEVrVdqTrhygyztdUjeoSg4mfN8uUDyptDMMW4zz+TfzOTBZp96v4evw5g88PR5FfG3
MM2o/f0TbnZnRI3QVTGF4+xsQ0ctD8bqzVgtxi08d5BTTVg1VKmQXcwyqxy+q4QyWeA8B4HkxPLf
UvnUm8Ay3qm+LbNtsnZYf62uTgWpi5DTyC9uQxHJvLVihBw8za++wYzj6SeE3PGKduWRu5n7cOB/
lAfpWX66cnAtTOpV6OkiuQg98KKqnagtvCj7KCGHoyduNdx3ZK2xsnAhXcWZcrqLOCxlal5LxFH0
ZKOUCvjpvQfbnL3MC5cofOX+W0oRL2d0tiU7wkUvOsxo0ryPVe+OxXMnnlTFzxmEfJ3NSg5Al3Ym
3o0EVusgw4NqeD28MUI5NSNIEmF3aoHsVfV9ta3LGkRYnEHmoWr0kgQhqrGbIW2qNxUmQg8KdQZy
aKwUNe2u0MBKjMkE8hysIdwY4zA86kOuWiB/E5I84Dgvt0WXGdZOsLj/EWt9bgI3E5KAjyHulRDE
hWNdOiC6gS1ngKxgtuDi91SpDomaK4GYzgGS6Uzx4Dyl/XYatd7pdRcPvpo6ivBbHmWWV/fMvqMK
3FFcWJIWDyQ01JdS15J3qqaQTFI0GwgHp1ZDFKqFxgBNzZtoL9OO4OEF9QRfs3iF32DLu9ZihLoJ
DCR+gLwGmSndrJ5JSbrCH2TZgQPWqN/hWoXD01CFmaOZEHJzQ3mpH0KI+qduU3RovKY12FnbOlUA
jcNBNrqGlhh+XI/qzil10HiaROojZJl7B+W9Pitx1qOZeOhi7kivDCP7d65BbmyQlvMZh4W2T4kj
tihzDb6TMG4e0BDNofw7tJi3HJPshjWYQn5pSempcWMyT6pG+qcsBnk2IcIJZlYcMbkRTHLpVlVE
P1M0+n9oohlsLw7r6pestew5F/nIXFoOaJTYivOZUEzvk5Vb4V2l9WrkhQNsNKE7AYROM0Iit4qj
PW5PXNKdY2/bjOm9h+7OPm1kdBghSryXQ6nv1aa3f5R90Qkw2TlUYasaK0ypepIdwOwl6TmjuR3A
d1KAH5DI7Ejylp3Bq1Gq3ZBpoE7EEP4/pxJr1x1yPX/Xq4FB8AdaloZXDWMJVqdFnfyx6CN+NKuB
ACNWjOUI1eSyjF0LBCsa9DGEbyIOwyCFjtqzUfUCLZMS/nCuTnJdeyhomxWB7DQZnpWmIqe+0+uA
SOL8bJ2h3KJRmFEIAehmupJoLL5wHJQCJ+dwLKK/PfaLQ6eqGqyetMD9r5oe07e8POvdRyzuSOxm
0Y7kn9UIC++Taa8JNyyFxrMcRcrJEhiwttm5mreNU9YwagFLnZ7qtr2j4e9YT10aF1sd4Yau3eR6
dyxTCIknOdzR8pVDaeEIBGJVA7QbPWJU52dHYAbiCNSDoUYrFc3VvS09yc7ArlQ9yDqtxFo43cFA
RTfVojrkUuY1Uk1JaK01Cmqk0jXNuyI1PVHvBvbCyJqv3NKwUJ0DYF1Hn/qL8kgxdDg2y7AAHcxA
PbY08oOm9jJxxVhSqGirQvpjqMUZFBDMbk1ybOG6RHVfmzAoKBJ+KUui/NxW0QiefiKGd5HAw1ip
zo2iQvFgTQh+LdTsxoQwnQ5kIUKVfbmzS8j04Vs2feyF/1r7GQVWNFbRE4cLFl5us4yH9INT2QM8
MqI2C1gKNUBdyZ+VvgsiKw0gFxj0fb6Smi88Ra5iTqO/2JpWGJm8jRAzAfc/qwheIc+3L+WF5P8y
XZyDhljhCOOvXkQBRjhEyEH6rFxmr9BbF5bjZZT5ezfjkWzHTkIhQjq4v5U3AV6NyEwYTCQbKzS2
bbimoLIwMBA2IByIfW0AzDD7XA0ZagE1AtyYNPJqVSKnYftEaP8+MwQzBF5JQBWgJDWvpTZoq9gF
L5AZQhK8ojuQ+5G8vVhrZa+lpzOABZNjijGlwfODajD7ghShKLwM+/W97GNAoM1hhDxL0yYKbDrM
EL+CR/EASa8OfDR3QL7zHQSqtoS2VghcbahZR163zo6HJoe8QREeueiUAOqsLQqwNXxK/bjp8oc+
MW2QhaqWxyuXzeKCvnidzDJAQVHiJtNCqCyU07oIVZ6Yk5VvsnDOXq226Udc7BqYAQ1a5yCIAZ0e
vd9p8ndlPFLxy6TB7d2zePqAcIgiDopaELu/jiQj2VhajsdWi0oVxBN8InbQrHbY2+04i/vnIs5s
RFHtSHRIMCIy7RconthwB+y0aAM5jg/KjEMRxyt47aVWCNY1ClSQy5kOvFlMpxUZVWVVeJCJcCER
4vIkC5LxO4fRg8a/Q6lUT/zU0PzbQ13at5dhZ/s2rrNUh7pD4UnaBUX6QoZhm8iVINNvn9WhYKEG
MzDg5+DUNX+9NglwU62KEkGL7mhI+H0cypX5WwsxO7q1vEIaECJEmsLwd2D8UW/EyvWwMFc42CZ3
G4jdTH3P6+VXlarVJnWDkopaPGW18iNkySZlxX+oYFyGmZUUpEgqs7ERBtjZIrnPoUrFxTkC/tkJ
SPstNbe3l8DS/lXBhvurUAh11NkSSEv0rFKKWmgzcD/Pm/totIKmNw56w3wrHTb/IZyN/6eFSizK
urNw0WiWptTw6Gbo8WljEtDS9PWiQpeenwtlfzva0lYGwuZ/0WbromxhCxsNiFYp92MHDov+u47P
DYUTLuCia9fGUvEJIgHw6MEOBv9ntkKMWOgj70ZEM/8YFoRVtn33mUQvTsf8Uv7ujTUA0dK3A7YO
7j+AxqJ6Og9IenRrw7j0hOgDmrMCxFOjh0hT5A0c0D5pyp+3J3RpEwBY40wKiNMjZvb5Ut7nE7sA
nf88hMyreR+GdKvjSevejrM0MrzpoDSHg/4r6NYeBktgr0EIqg7a8VizynX6gFd40a0x3ZZD/a89
ME/KCEP9fEyQ1FrVe66qbi5eB5O7BdsNa13CabldnYSTjt0FjHmWPxcNMBqCAMasW/2+1wKoXcNe
92lcQxl9BUDNAs0eWihLaiwbEag4kd/VZnxPD8aenCvQbwJjA4Eyubv9vb7WC68jzpPOqKmBUsRa
9NTBM77nu96P7odz+NTuILpw7j1wJ7zsEZJhrxqQ0odiezv+Ajb9amrnncMs0hiKNYjP98q98xxC
DqR8gyDVyX4ZwmDcWXhee+WLfgf28u3QX7bEbOSzA1tLmq5vNCRvow2lh/gbz4pNs5ZgfzlaZkFm
uU/FRBdNIkfeqMFpC5A1mIw/1U7v5o36FmqNm1adW3fOSgb5VWJiFne6eC+yux7jitm0YtVte1Kj
HSQfPPFncFw8kfT7zu8P+hHCAD55+Q+TOhFDca7BO2TeFiq6GmpJBiaVJXC6jrZV/sb+tZLeNDaI
CwP8iQfmVzuUMmyVdopROma766jzB36v940yFDuAflfuvcVV8k+w+f5oHRKDsYlgnPyhajACcI2X
2O1J+5pFXo9ovgksTiEnQRDEUE7M8FvzFFktZKbIptIBfQvG4peuvN8OunimXQxstvx5NDqDxhDT
EXqGql50pu1gQMoB1V34eK75d63N42wjpCqDinoeYUGSR84eyhYOASuAq7UQszXPnYiPVijwqeyf
tuFCWdW1wpXzcnljAQWgQqZ5skKZfsTFxoKHITU6inFQ56xo3liec8NtwCQiO5bsqXixlNALVZeE
m5LeGwnM0Fy9WUlp/3Ybv1xIF79ilh85GSngeo1f0Vd7FU1W3uMhGljxD97fp5KCTe/j8eq0a9St
xUVzEXe6ky9Gz9Fg1ooacYfoWTc9Pd6NhfChHHd7bS5uCIRxoOwKZVywH67j1KOEnzpDHMWASpKB
cWhmtWMMTgMMXkF80spWNV+pyYFXK2+SL3kFNiPIdngvoNcL4tLsDoa1Jx00HbHj0j5AFMRPgKHp
evLdzK19uHYBL37Kf8Kh3X891N6yy3zQY0gUgilj/Sl6zQ9RZKqfChsKclnl83yTZt0ezLDbk7z0
LS8Dz5JQU6j1oIcInEW1XxJzH4oKlHG4tIRrWeHXEvY0p1Opc+pqIS+crZtE1r3MBGLZEIZzWwKu
h0Ttnyb+YLYuLfpg+vtVTe5ibQKBaf5oryi4LU/0xW+YJXEQBm2ypMNvUAD4fIFAVndMzQxc2xFg
rEwtNL9TwnEb9vZwKIRe3afouzWg5a6ANf8/kwHrq/+Ty5vn4hpPUshD4IeoJrSeG7+Vu8j6pTSb
mG5Cw81hXtxhktC+69eOr+kInJ8bUF6z8NKBhDiqz9eLrSSRMIma44gMhzuilDBZWmt6Ly4r4F0p
WMCGDSjDdQh9cJwUUB1Ms/hux9uY/HYmC+qVBGfprIf1mgMJdIDO6NyiLFJ6ouRFNeUZ9CDNfMcl
3E2Hn7e3yFdAFtYt8CU4hCyoBKMKcj0YKymEZkdIo/QWRyy6bW+ZpaDz0qCyxGSivzJCNlGTMjyL
u599kb/XtfUIoSvH01LyyhpjrcC+eDTihYUyKsC3eMrNthLKmLiYKti8xHUaMMKeIJa+Q7fPAyXF
j5l4NGQaUGCWwmQlY1jM1QHIAukFS3cSur+eDT1Ou5Yo4CHExUNl9ltRGT+TIXbT5mnUGl8L+R8b
sleQ/2lh89EWHw0q80FX6fuaxkjUUIt1Pm5/oWnTzhc0vouNoq+Jv5zZBxoAyykBmJuohtEhbh9T
gkIYhXI86+9yGM0yPLJvR1xa35cRZ3lT0TrJMIyIWERj6RKka7WafAjQ6emqA87SKr+MNUuaNKUZ
e71DrBjZtIP2rFW8Fd1KSrN0310GmaVNFVV4rTkIMuAIjqLSFeFWcQ4M7f42uD13S6+hy1CzBZQn
jeQ5h2NTDZH/OgvQYLdQfY9DX8c7bwilW8iVY385JFBqsNjAaTT3EIq6AjgfE6NTWYlIkVfF+n5w
VFeazh0za5em97Ey3t8eKJlu7S/rEgQPwLen3H1enQNC3gQ6BeeTsRXfDJCM8Yw95WcC4bmjEgwe
28MuzzdAfISxkT+67OW99KD8dRAv7L38bax846VzH/AjpFMAlUz96+udq6QVHbiGQxnccxcgzzsR
ruZsi4sVjT8ooxBwA+YyS3mWjvClgHoyezSetE1+CIPW8XsPosrbcBP7Red6a3JbS2t3+qhwfptI
3nOsTF5MQI8a/JnMtIbiIR3aDhYKODWpLxKgqqOwoU91DfFm9/YHXhos6H8UUYGyBn7uekKrIkU6
obZA3g73Mdk0GUfO/R9OGtAPcI86BkDHc/8NoDK6DL2g2JPyhzLehfxVOK+mvfkPI0GbHZ8MeDj8
cT2S0eqHBNcpNogtnqVs36IKENduXNn6i1kPhIGB8rCxQvB6uo4D10cWqj06QIlzpjww42OXbYZq
W8kHlQa5FhA8lMyT1r78h/FdxJ2d17zXJO/4OJ2h0HoAIIaUT3mqrMzi0j10ObrZBotCMYZph1nk
loE6MrH+TEF36Btnnl5k1kYUUvPLLPu3PWMkKNjPeClBTxZ38uyxQrusJDXkZr0RwkcitY+tZfrD
qNyDpOpmmrIxzc/b87l0lFxEnEv9syYVLYGfp0fy0LOjO0euuVAspjiXIWZLBS88ozRDhLBtBiNk
7KyAhw9h960wPSiN6VmNtHllQy/dE3/dgSaCGP1yTzBa0HoEudaLW8gw0o8OnJA+7nwCpWdR9YfG
SE9qN+xvT+ZK1PlkAqXVxzCPxEj7+7G4j+SDzt8q5aE2dlXplWsC2kun1sUg530H0IxkDA9CWARG
cE8EGQTSE/w/7ITLGLP9lvdVboY6Yhhx7SqGSw1QK0HxrwZ/aALI3t+ewbUhzTbekNrxUKoIZ/Ef
CVx0sj6o5MpXWirLm9hik3Im0l+U4q7PLhKHTVkjkfDkkCRio+lt+AFQkflLwCJl4+TA5vW5Hd9Z
fVON3lCFyj2E/iAoBeR+d+JlkhwbanfDygWxMHZc57BaQ4cWuIo5VMrOYIfb4AmPKtSehYfa6l27
ZSsbY2k3QnATgmsmEFnIsKc1fFHzqZIR2vwTyKHrSnpS7FJ/CFN6TPoO79bK2Q6t3vnI4c6QmRlc
HuXjfxgm/auNBaohhLFmFZLKAuMjTfBeZvazbTzk9k5b6wB+tWADJvAyxuzIgfHFmDmomQNjF3lw
eg+MJnfH9rkokgODf5AOtSXemq7Q4DZCHA9q/a6aaW4c9UBAQkSF6C7gpxZKgrfXt4nZnSWSVz9s
tp1sKy5ZPdVNQYJxyFsnsYUO4ZpYzsKhjrWNVqQ5tT/xoL7+xiYa5GCk4FGpV59x9cKr1/8wiinF
gHPqpLs0S5dqqtZsqJEOp05QQqwVit5D6dvZmvLM0o6gIEtiwU7k8jllstMj7NIYDwzCDrryp2zh
CL3yoFgLMU3lxXZQ6VBGXY8Q0n4G/AM6ur46rJSI1mJM//wiRh5XrW3YeLTY+WcZB3F+3xdPt7/I
0hcHphPQQx1McBTnrkPAgwICBBa++IiVOwH2kIHdjrB4cBDNmRSBJ5GOeY4cjiVraIiZys2j0+z6
OpgYdNaHwVWYC6LHjjLbCqhpqWCDGuM/Mac87WLmKg7uautkWADPjuYOW+DOXeMj3zp3I0jub/XJ
8Y2VYvzSxwI5znJgBQbDszkyIjFJCsTt9H5WTglEK/CKhon37blcyBPA2/8nxnRKXA5LU6F+30zD
Kn0NkjihP6ZnJl5Vy411V669CRaPQ7TYwEIEwRvMqtmFFzFuaXWP96KEEKX62oOH5qIv5UHpfyNO
9r0KeTbl2GyS7RoqdnE2CRTvAMednuzzkwIONaYEdcET2sHgh6L/bouVx/nidQ5W7P9izBZJnsWg
44d4qcL6wRU7sAs/2ElunC13zafQ11YaCstDgmHpVEi0vnCM09IQnI8Ykq3hmv7VpeehWQnxf/jz
+T0xFTgmAAve33MMSxP11RALJQJFVZSvoFzTn1SN2zfDToudLJj+PakzZ89EpNxZWdQcolRLgwhA
jh3LVb4Po6r5MHqm/iijnO2gUTBuIgXYLBcvbLLN25Bt+lCXB5j9tKClWtn4EQ+N4Zlhn2B59IZa
uEppV346RPLciARrpDYLgLelfq4HS7mvStY3rmoP47bUyvCHHmnJ2Uxl8ciKuj8ZkWgeEqWSKBNy
IG7hiOP0GyGhwR6q+k97jCXEhYwaJBEdec+LlELgmm7FHbUqWvuCimj0CmgfVG7Grdp2x3yo3xoz
NraYuO4Jd3y4hxqQFjgMjzNXStvY8aKfWENjWZ0EIdMvY9G+BRLf10uZZe5g8MjPnLzblCatNiqY
FCn+pbTfAOasnuCHJUJPHTl5DZPRPnRmDWiw2mdEBMxIhsI1UtU46YXKdmHnwBSoqNW6diUmcdOl
kNqg0GX/6DUzVXatTIQnLdo6m8hsxTYdHfM9bThAIKqqvERIOr6PzGb3ddEZgaJxImEaYRAA1iEI
ZvgkCQ3Ycaix9o2MuuMnVA4Hq2zIu0wq/Y+RC/Whs5IoyOFMhEc+DOkSHyT85BvQd13phU6e/M4Y
7Q8RUdK3SGvbfZ5po1d1Q3rGfy7P3IYGTpNY5MygXYKOOOF7u9ejsy5o6Vf5KAoXhML8G6g05mOX
hU7kOrIiYIQbdtJtWBqGyVYWXN/net08xhEpN0CCOY0XETIcIJ7efbdargaIBj85Kli27eBQCp1E
QUEMhHHfXcLKqAD1aso7nT58DqF69ZRnIzg/EWDG4IGV5UdomNxxq4bxjyjnJhi7GiQdDjoHjSuC
rcgmGpPiwKRKXjJZELY3uljsZKyPj1pHMhigDdRTmGI9Uqtk+0ZDErNtDYAqglKWTHPNDA0zzwCW
uN0mdd0/JkU7tG6fOOzUUSWFD6Uid0wU4ExYfZn/hI0jfyGYF+6WvFKeQ43WmZ8BnfiSR0b/rIeN
9t0pHPB4EvD23aiIspeMtOUPmqAUDG4OAIYuj3n5Le8S55E5IZgCWUHIVipGerS7HogZ2fabJK/B
ui0HvXJDpco/+7brAw0QlBfdFLA7TGx0+V1w5vsiSIXDn0kM3nwqKIeKMAoKL/qgK5ucScJdNVcT
2EaxvnsjVdjtGTy8HGDwTPPYFTq7C0mDDZyr4ESTEeYFPC3aY9fF6scA4W5Xj0sDPx1WbKk/wEXt
Lq1QiXQhH97vSyYUHB1mFQ9bUYzVwajAsx6iEXqIDhzS97EFQhAcfCBhTUdeoWxMezj9RfFvyJJ3
r4XlyH1qJw7k99C9uc9QV8rgX8n9osqrH6HN+B1OQ+krVTr8tFK93IwGUfCmz3ru1lYB7VFQ48Kj
aAWe285gsi1E29JnOBNjq0e13roIFO5ht1duoHUYn40ij54UNvCdyQnFdogLbCSTN0FIsv4Ijzxw
cUYz/oA3m+IaA5dBChObXQcQau+aIW39qhosdGs0HbKIlgROwBgs+741QGETUWYEeRvTbluYZuV4
dmpA/Qnm0bXjdrkoG1/ndcJRSKqAJ6JQ0dDd1iBZIOFQT+BhY8WBqcXJix0R1LYNqraAJBN4onlj
bQDh6Kh1/MnNyWm3z8vmrcwdFgykKj4sgzW7lifxZjCS+oOESrMrIaAECKYEaN+qCp9Mk84zZfzG
0oT+ynM93FgQqnoEeM46hY1THy3bHvcaFuKrTBXIjd5OgxYfQxfp/Zc0yJY4+pBRFliYJf1m599Z
6nXVWnV3KTm+fEbMkhCh6QD/U8TJ5IGS16hdqdotZQSX//9ZAqKUuAqYgZSxTIMSAqE1fdPst9tz
tRZj9myPYp3ApBJjaOr/R9p1LMuNK8svYgQtQG7p2h3vpQ1DRxrRe8+vfwnduCM2mq8R0l3MZo6i
iwAKBaAqK/OY9O+N9ZwGj9dNCKbp1wNgdSu1ggKsMg1MQJYyymo8hf4c0YNrk8VoKJFNgbOdX3tn
uYdIXo5raK4cgZSV0OAmB6InA7vL8jentRFuMQYtG6ncwQh5zL+BdP1u2UsOcXt/HOzeqb7J++uz
tvlGWRvkVibNwH6rslGNjoJI+rDsH4YTkFcP2g7CT/KN6ErNZuligNiCkFsDVQPAueezKEMRE528
uH/O6M5sxgdTeuyN2xDk4kSQrBBZYg6zcogaMTAqIC7jzPJOj/ZhY9o6eVxS6JUKHkSbj0tU1sA8
gSDGGgbPTSVZbpAhh6ngMbmnimcAMXEEBYTqaT8CwVt5cyv9tsX7uapUQV0ksDUorqnfLbo/jH+z
lSCeg9oZEo1ooDsfTjMRNVMClNbBS4Y+WbvLBWNQt2Ln+oGgnlvQ9GxqxhQPBDTI3gBY+NEd7kcv
NB2ySx6IS50IclEf3ZHY1q76WTg4K151xd6PyHl5gh3Akgu8R66/hfPICLKpqcbEWQftaYl9GVgg
hX5RrXcZeE54JTq10tnXB/+63a14BSJqzC/YngDm4Mw2YGpH5zYymVK7q9EPnjUirRm2TBcDW1ng
NkDYV2poMSCn1c9fK+VHBgyiBa1SoqEWGX+3MvTed5PgVNzcC2hxgewYsCoGlOTPl7ZNWq1Vkl9L
qzoZ8FTIQOxNsOs54X38eX0Ohca4cFm3NOknCcZSpvYC9q7B7xGXTcOPo/0Uvwf6j6T+KTDKnJOf
1/UIue1RNgnKMjmMRrGt7Zsf+REJf0f/LruJN+2KV4E5NoZLc3h1GGg/QgWWm1Ad7J5hIDHYz2MD
8vDs8Bk74W1n0xw6HOpD4LcHlIfMu/BeVEfcciCA8v61zM2u1SxRCMkLpHuh83nIfoY38vfmLdlR
QYbxslMSCe+1IW5GCyuNA+ggo0wDVunn8s1fdtAgBDW6bpMf+a3xBLkGp7kLC5vcNa+m4KDYghIR
VrpE5hEEzMjFcC5LpUbVKyzobfnU3ZsPOmR3djXSto7lhE7ytXyYT+OBQAfx/W/WdmWZi4OGFZVW
xFyp+zAN+15C6NkRV6N2+d2MwD0NUWe3PcWfCfgSHKFGxaYjr6xzISiWNAlHJKzXbyMeZ/t7hdrZ
2+hWR2kX+yK1ga3zmBE0QdQINXek085nOW6jTCUM410GdzGIQYjfVSBovA1ERb+tE3JtiIt7w9zM
1sCg11Lz0jcfWnjoZYHLbAXvtQn2Cau7RVLDXWMWWhd6mHJAShTtL26bAECg0gdKeRNsC+cWSnDE
6ioDqVrjaZx31PIsQ5Ar3jqEV2UmvmdJafNWVgZUc6TFvBnN7NjFoDgpY0dLVPe6o2+a+n2j4LkG
s6IriRmxks7wCkVqsFSWwY6IxOK2Fh4cmcBhAiOJ/7hVoXJc1G3PEtN0N4Zg40lBJStY+a2REAJ1
RAZysC7AS2W1mFE4AjkSQb86B5QIrbZZ6SlC+umtzbk2xHmxLCWNnnfMEFrYbpB+TI8F0l8e7dr2
AZK6gdMMPXRKCPk6yUrrksXwMxJrTq/HokN9a+uiGMdkDdBwaf6K3yt3zzptKRcVjwSa+jJoW5To
KZRPHUQ8JkWQD9/aWWtTXEQsKrXGiQRTrGcn1h7HSIRk2rYAOjPgmhn1L3eealmW04Ql9bt2V5V3
2iC4PW96COrT//19/tQsLFNpJvx+XfxI+sQNC+TVLOppoAm6vqu2+uVQFcHdESARYFR4lSY4IhAb
DUyZA3HRt4Mrj+QbIdj2kd3sFgo0N7XVMPbCtLxBT9LdbI6Hpe2RQx3sBGoH2iLb8Wjte+WuD6DM
WgjmYusGsf5AzolBS98vPZuLXno3yQPoiCC3FJVO3R3raq+J8JWbU7+aDy4AIDuNEzVGLSUF3KON
O5tUMwQd9yFSidenfivUrAfGvmS1IwoLVOvZjIEl6InQXjvpTpa96yY2/RT0jRR3PhTzeD8dpcJA
NQxwwkS9iVIFNXchtml7vn6b4Fx1JqWOdDnmq0d/iRPlTn9X+KFHvdol9/1Bcouf8Uv/bAoOns2k
AwjD/h0ad7gNC42kiq0TGtjiu+6BsUIeE/uHfKNCKk/Bc09EX7wZwX5btDjYRlxkVglwJgB/Mcjg
2peW+kX2kbU3Ui5qLtusV65Gx4MYgzHowM4F38gOy4120lxkc+8sp/LiQ/td/q7a9GbeG7hjPi2C
ypvAZSwueILhqhlrFS4TxdW+TOIbomf761657fj/Lh1/i2s1dZ6SABNpkX5XaiPy3IWd0Uzg/KL1
4gJHPaSNrgSYwxkSvjJ654rBrlNXH57HJHP/tyGxIa/28lzJKuSZMGtqp7ukfM0JZJ1Nwbz9Alnz
z7i1V3ARA423eiujuuCkb9aN/ji5lh+gm3r80p3Acn8cnmZb5A7b0ff3WnEnXSArMbVarFWY7GV0
8DTt7Tze1gSJN+IWys7S/OszuW0QoHpcjKC6zIcspSfxZGQ9rsUf4x2wSTfpw3LUnPj9upkt+C6u
RtCpBocPeJB5hFCVzOmo67BD45s4PwbTfYb+NFV5J+O+ByhAt3XFAVDOBr7obwI/Q++jzKdBCI9z
lmJaUpTCYDpqjwVkfGXUFKNkJxjgpvuvrHDOMiQ0NcDAhN4EiKgvz1Cp9+Nj9Q6+uZA4zWk+1M9g
Ih9tYNsP101v7u+VZc5nBr2YJcJOHXD0JXQH1U10jP5NmFrZ4I6duogXYzFgY8pDgOUR/P+YLQYJ
BfRj/btK3AETjlUVSxIsYBntAPxtg6jn61fz+MV+Br4B0oQUmWy+qSIPLBXE0xNwG864i58y1/Br
Z9mTNx9E585wSz5iP8KhZvrtzetst3vBQ2Sr+Rdj/P0BnI9MRmwC3IoPmNzbwLW+x6fm8E96Qw7J
nQZtXVLYx1IQlTf398ok5xwl0N+kzNEEUJjJS4I7kJ3nY3uzRCDspNoMLF02P6Eo/g3NCAK/FA6X
cxoohU4dqWGb3EYDeqld6z7xyS5+LN6NW8jCSiC9tBUv9qngeNiMNhQCJVDBZSIMFz246dgmJlvp
2GDs5xpa/V/GtkaBtLoZWuoUk/zYTJ9L94YuWbBzZ4KQwxaS9zQKAn00H0Pul17gCKV8VBsFI88T
UHP6Mp3lvT5Ixg8rq0BNYZbK65/HAPgVAdpKIQjmXIwDwazSRQMGbEW2klYAF9wv4SwY1VaIWxvh
3Be2p7jSYSTSvscUKIF9hjtR37y0/dv14WzO32o4nNdOUz2HQ4+XdDVBxnAEfgDQHBXIA637ct3S
VvBcj4nzUVyHSIbqPp6W1rcwBF3IM6WCLbjVOYz3MRLr6Da1WI/M+W1FR9m+ldi2rykTP/aIm99I
/xjH8QWUyrvr49na78Dgoj4IqCwuL5wtVa3rNh7R0FEE32jspxQIqgqYGtkerW+a5NcileftCfzX
IN+CYGY9GhlbGIT+kUcmgAtJ5+eA8Vwf1/aW/j0wHnCaTuC2mWtm59gMzkubuOqPxnQGIAjDzlYS
t/GvW9z2wd8DU89XrSoNpVEL5oOpTwpP190ie9Z0Qahit+KLSLEaFpdiNQq1zPsaVrTmI0fOuBI8
3ES/z/6+uilTiDVPYS4jOTM5SReCDVB0vdr0OHatA84T+kF8onBI2gwEkQouPvS56SD1Pb01sg4A
DrBDh3hGTU6kMbkZh9DXhv5tyFBbfG4rhKY40A+waCk3cYDm+8QvwtEeewUZBIEXbM7fyhbnBSoo
Rw2jwfxFINqRUOLX3q672ebLmnW6/3c0nAcU5lyAqRgWQIg2J8eqeS7Dp0Z3inrXA1SFLEICcRt/
BAxMQf+SSL1ne2OhUKWa4PUCiRl3dARjTpQ+gAdKkQJZvpwO86seSwBpNYlZQoIxAPOiNtVPGSX5
PaiWoCzHcHu3oM8CszfwTaKdtzXn4M+AvAAaM02kMM99llhLQWqLxcupsKXpZih/XJ/zrZjFqCRR
K0ezArJ+5wZSVa8nWcOQabDsGE6nkmQ/RC37z80AQQUeI8YRbPBmqBqOdRtomNnhOVG9djx2lve/
mWBBbLW9tRy01XGm40qb0LsUImFBkdwVUCi7bmZzj69Gwp3HOCQHM15gBqoV3cmgY4krunJMppi4
rZEcTSuLoN0ZnvS6FOXtNq+R62nkjuixqZRZpZjGp8yyjXuA+b60dlfs5ZP2mLuNpz7hENiLXuKb
QWY1ZO4gHSFBD7lINmSttGXVb9LnMtqVEZqlBG6y5e6r8f1KGa/WMEnawQwbWIo6w250EMirgiC2
5e9rC1y1lGolhYwbLGQ63oaVrwJjrOeCxhbRMLhIaU1KBcQslmlQ3qgJG8/XfXBzQUzwsxJwaaAf
hNu0RZIUk1Gj9hWjzCAbTg6quexWCh7QQnXd0ibAH89M5AsQl9GdzQ0lzZQk01jTP8TH7UA7DcPP
LLDL5E5qoDVceqO2p/mXObitjAc0dAmsbw0UBRuG9kciiPBXuEJPoyUuUU8ZHy1f35VPy75Mbf3Q
eTezSwG/sW8ap28dSVDT37aLerqpgz8d7fDnsSQgUpFIAaIhjvRvTYTe3+krgPT3k/Gipa0gcG1F
FEapiuswetRRDTk3VpbI05isqQGE8c60nPLkc9JM2yidqDgNqdt2/1yf1k2DuglmGdAI4bc5g1KF
q1aFNC9wJ+Vpbr+0ELA0p7vIHCH6Fb4s0L0KQe9w3Sj7Uf52h8sPtOFAa24RviRMkXeihYI2/1RH
60t6UIfTPIguYJtGiMEwSegxvZBSssypR3EMOcNGb/02WA51JO/aUKj+yaLExWBY/z3KNRSVOC6K
NKOakpSyR22c3c7N/TKjANG0dxAj89DC5Ed19ACi9ac5aR0r+3Z9JtlBdmF8dWRzB52sZSZYGHBL
gt6h3atoWsr9PnnW/4LV6hfL9H+vBtwmUEplHHr0ijgB7rAxQF4pQJ0KyFlEWMdNf1wNiDvVYjMg
fQWdeadUZVDefAOCRc+eO/2+p25RxvvW/At4Aq54CJ9QK9Q0HjtQjb0lNxDLcML0OC8fMtkrzV/g
kkErjQ5NJqut8hdzSUuQqZaQA7WSxKETGAhxpolKYFvnzNoIF5xJukD5t4CRnJgPMukfreLpuq+J
LGjnsUnTIJo559i1tTGA7PbeyARLsXnnBozQYMwcCvYsd7lI5TkOxwY33NZ8l0twIJxm9VnqX5Po
UYGo1K10iyz4InpDb+2hlVX+pRbhjpoZLH8zpguaod+6htqV6RYi0lLmuvxeXdvhAkXYyONUyLCj
1KTYxer8OEzvzWI9kOV7Dp4Sm6af11dsKwSuLfI+UaRamZbYTKmB3tA2d7T+Ka2960ZE08e5Ra62
atgEGNZg7RYwHy/ErqmtRYIXu8gM887VdbCk7Qh+Z5ip8OLMptnOySfUSytZBFxnBdRry8QmdWVI
n5WMqoAjQJMclJPztyXAgt0G1VMD6ZQwrRzVUHED+gswB8pNmgIqadC8QhX93KyVhGiMYcdINsjH
rqB3Q/9yfaG2theraEFfGC9IhDsuiAdGOU7o0YMJWt/VLC1QLXYc9XaeaGhWrpEOO1KtcEfjYwo/
1EpEk7exhMCSgBEcDb2g3uEZ+sjQKzk4wfEqQ7V8LHcJ+hvkr0a8uz7ODa8/M8M+Y7WAqHBAuZ7C
TNehUayb7ju9/tkVsnvdzMZ2PjPDzWbXL/UQM46YrE1udfDkUfRWPk7Uum3KADIMoozExslImaYO
iH7Aun+BokgUSa4TyCE7CanfdLX0ov4nZM930vgMl0Lf0acVj4Kp3BzjyiZ3Gku6NBp1p7KQ5TbL
c5M+2rZWxXbSCcBSm2uG+zXugwRqyRY3mVXb5GHMDI1zuevNyIc61bFeRIreIjPceLSpCekow8zU
7WrykLR+Fu2vuwX7Ui58QKXHMFDlULGZeSRTF9RVkZoE4XBEFwrkhxpkrdDIC500UXF1czSgGgBP
Iy5nKHGcOzqkrbGlmKkpGt2e7LWpdzJRnmHbiAHZXA0qkuDnPTfS5hpaKQ0T2RomBaS+ziA2MELB
yb/lZ4oMiCjSWpg2nnIlDCdVCnsJsOlE2QURKhuJnrq1Dum3wUJj7ITEaVwKVmprZAo68U28QBCT
+KdPMhI8KKsww2UMmnlWk9cutYbRj7VFMLytwLe2xEWkZaEEzYsYXgTdtqrXb4rBOoRF5OKkOVx3
v61BqYAjgacDdZWLByR4LIPMSpEEribijTKowhPizY0lOI23vFwleL/B1wng5txpBc09KytjpE4s
yHjF807HLJonQu058a8PaGvu1pa4cz+S8gXMVRhQIfmgbbQJhSidN2jP182wn+G37doMm9fVoaFI
KsQSWbq+MJZ7Olq7sqyc6ya2R0Lx3MVWMi7aH7I8oyiJIhOUFz9nUF9Z77T3RuNvHABcwP+1woW4
OFW0OmLZ1b56KPvDDL5Jkcz8VtMTBU8pMiJMVNbQuMmqpiFPZcbqlaOVL/tR3cRP8/FFcrLTtDf8
5hQf6BH13Htw898BvXx6ZMQWopaDLU9ffwS3qeI8t/qRfUQ3303Gm9RDBL0VLJnIBhf8mmlscOLC
hqn7evgxKiDJFgH6tmIfCvJQQWS6z2BJO/e8KVNTsFXjTALPwmeVRzeDlp9SLfGzLHOM2rQhi9za
111x6y7B0PgsqwUGIv4mZqDzZ+xCjCseKjCf3CU4Nuq8tNsmdAikIFUUxARTuRUx1ia55RoqNQsr
GRGjzukdEHGOOubfh0rxcsv0B5oLgrtohNzK6Q2Q0QHBrM4l1CU7ffoWVFJ7gNjYRznIX2QrLL0g
tu5y4JEFk7u9oL8nl9uBEtprp6zC5C5ABuzkCmknEF4Obk6lb1MZfJFL5TYyRIn5reiCjKHKkFzg
0eCZSsIlV+dKYhF5POHxok2pvcROE/y87jlbVXvgeCElTVjbCOBx5+6qg3JhAs0R9r5KbuWUOHNG
XEu1drWUnPL0S2fmBwOMCUY470Oj/37d/KYXsdIU8p8gjNO0c+tkGIYG/Dp4QpTfuzSH48S+Gg44
WL+h+UiwkJtTujLGHT2aIccBiKeRGgJ9e0Xe0iU9WG3oG9Lf3O3xc/8Oi5tUA5wBCWkwrBkSfjh2
T7SguJ3SfT+V9xDgdZuos81F2JohGiH7++rUg8gayPpH2I2Sag9iXScxeijhohnDym6neXYA134I
0bGlJvI+6LvnvCL3NB47W+qyXZ32tgIRgb9YYiKDmpXx7YBd9/ybwPuRNWPPtg/yzlnkW6FLdBec
V/b8ed3S5kZdWeJGP9IGHIMRRq9PX3XNzrN9hhoKMBMB688bBK7Lvpu/YYC0699xcRGpnMHNpLFx
xeCHlOePANlaJRT5rMgKF3yiMTUkI2OeZKAfwtMNSKRnIo2fzeC6Ggr7+8pttM7oI2VmS9R3H5rV
3UQ9cYfgDb1knk5iL46+FegVub5aW4gANF79O4GEQ74n0L6uK2YVyFxfi+MDRBEcBYKoA+32uMOj
OJK4YEd7GgbNByzfM8NvkLV+yKLD9S8RzDHh3l1dLZEAvXIsGa66eqRCfiHeVVInODG3rqQa0fA8
ASc9RHk4MzRrK8NK8fIKqeGPCdmDWmf3NyP5bUI9X0h03MRTKCHCtUN4TGgEmH30FiyLwMxmmFmN
hIvapdaVJjS3sdHm8NC01a0yPCmFCfCNSJJ3q0YJGKsO8k70/APtxU2abnWtpEUWboWgPZ8gK288
ZWAj196o/jEtfh/cG1Cz1cFB0XutqF9TaJ2bzwj35VZvMFAVGa5SfyTRMTKdsTpBRibrP8Edg/0I
JcNBBXZv9K4v5mY4Ww2dm+WWjnXfsJd6GYP/OXEWsgshtRzmr4Vl6yJOyK2O9bOZ5k7HMIyqKMdb
04mWO2PwKoDxjWG3xA3uVU+a9JSp7pQIiumbjsRAymxDQG6P7cxV4JGsbJStEjarIDoUzQCBsdYr
TGnXY4jXZ3PzpsHokkFFpCNnyjnSMBv5HKh4sxvRAKyg4km9vsvwwlj0DxxbgpCyNTDWRGTJ0C8E
9zlnbS5D3ZD0Ehd+jbZ2k2Y/utoaHDUksb2oxuv1sW1mgg1AIcEAQw1V5pNUYWmZrWzAHBCJ+q5N
q5uurUvX6MLpALpZsuuJ9r2L69aezL50tckMoQC4POekEsmObQVTBHWgCiDbfSk5ouadNuGWlTlJ
Zh31HnT9Nb3NhK+sDXdF/Y09ihl2AH213JnVJeEAYYEBqcz4ySy+VcNjCUGYeXCAHosKr5UkVra4
Ps+XqwqbSNABc61BvptHOkmmGsVlAJtJ7ijtc2w2kKE5lKOITFhkh/19tS2o2ichKPRw6FOn65/n
wqfLfaO//2+jYTtmZaVKRii2mRiNATKMyETTsPKsy6hrv1y3c+kRbNbgnowjE4IHXByr4wgqfh0b
TfY8Do+FfF+LpOEuN/e5CS52RUa1WBYzMdHPkB6Uxg1LgBF+LqJaxOUZjp5HGbz86O1hSqjcnHWg
VpNmBkCfqsewsZ5ksxdkzjctmHgPIduHjczDYjQliYI4QFmgb5wuede1Pw65GAHyoxAFxMsSCeDz
Ve+jam6nXyUA+tpqvhaUdhrcF2hJvb7qWz68tsNdXNWpAGJwRAKO5G6YZXZIQf2IkpQuGM/WfKEA
hhIUslegz+Uibd/h4lYR5Mca614t/8lGVXBt+5X9Or/o4ymH5Ao6skHBAWzB+YwRiVbyNOAKXt2g
r+PwVQ1t6tZe8LXdzV5uy/bbrXrUfMND19xiv+dAbA/H0MUDz8YTFljTb4EXotoNyZ3d9Tne4AfB
p2ERmfASyxJz52eDHq9iLnBz7Y3KbqcXuQ/sCPQrgOLbTXlrWT91kjx2Wu+nyaM8tHtUgF56VXNl
pQElaYnwVYteLBt7ERLmUMjQcBwhVnLT1fRZ0ILaGrdpkp2CpT81sbLTasOfsS3nRVTe3TIHJU3s
SiRJ4dHcFJQlKM9HCj9r2qX6MtMgNe18ManqlFnWZnYyKzpYhfra2BdSjs47XR+ovUx0PIaQyPSs
fslMG2QJZQGBQpPRkiZD+xogv/VglINuuNfXbOt7UUgiBPlWYEd4fF+wDAES7ZieGU8dO0hlV1qm
oxmXN5PU/ShiEbnJ5UGJ7ohf56SCxCAWhDsoYzlqpR4iYI4mwTuCVLofQcFsxvE/aQSAE40qF6Gi
8HDghG5Nx+bn9QFfhH/Yxw+gPQkcq9hA/ALNk1plHewr9RDa+MdI1M3jZyC1It2kiwvzL0vIX6Me
jmseT/DEUlkJasONY+nBe5ENg2OBAdXr8D6fDEALgQuyoaQ+/+mKcma5SJcgIRloCszWAJqAWTam
rp5mdlQEdvjH3FycLW4xi6YBDlnCZMYtGHGKyUY79d8s17+TyMN0qwZp1QR2nNi8A2GnPY6nRoRj
uTgbzkfBA6jMXraWoMOMhWjjbyRgFlQbSt/3XT0I6lpsPs5iN7OEkiDCtqIiRnI3KZnEkRHoLdYm
OY7gWq7IDbC19qw4EyOZqPyoy/3rE3ixwTmT7O+ra5UcgScRaWlw3g6qW5UKiOH657SoXdmQgKoV
nQGbc7kaIed9cQ8SfNOCucyYobN2IMNj3c6OJkKLbdpRMYm4PaB7QueGhTp+ocwzLiXEKk9RQB1j
yD2pQkN6IYIGb87gyhQ3JHS5W4MxdIgYLfo5v5FpH6cTknqF0xDRE3/bFm70qHvikOefEb1qjlVe
wBUNrTftufxGo+xYq2rk4im1b3Qh6JrdRy48kj0h/mPwlyTayj0MKvXFIGMHAxp9kCv9SOL21Iby
oeg/uqi+BwLWRhLzps5lm/bZ4bpzbgZjlpkGcROQSXyIrKesDDKkFcB/XrlJDQXA5TMwAkFE3PSV
lRVuAUtQJvddAityFLtSPxzkKPF7aB5mhkjNePN4Qz81CrAAY9KLN5kJptsmzGFL6jx1yCBrBjhL
5qoh2I112wzdCewkuqjfeHMewTmEyglO1ItDVe1JnWfjiLgyg/CdjJWtaIlLpE4AVt+MX7/t8FjG
OZLGIJeGxilTy8m0r1ADHAuIRqIFHh1hRvPdsHTvuouwxblw0JVJ7kI9mWphSBpMZlgwK3Jxcg65
09ZfE6WwZSKAUoiscRm2xazQ+WZiInUorgfPofRErNtIf8YTPhQ9FUSTyd1MR1IQvZBhiwy1t0gu
3tXdgmvBWzGgB0txU9zVr8+lyCJ7vKw2ewpSc0AuYFEBjqIDq3Vihd64QLsYOxs559csnu4BkP5x
3Sz72WtLyF25lEKJB7OE2RCNHHmduRHoC6+buOSSYcccLnWgJ9RROuQrd2oBMB2NZ9wTpJtoeGvq
j649aZCFUPfgC2+Kfa77y5LZQfJoylCMQPuDcaL9QYPuWxgL3mib23H1Mdw8N2BrH+YMAx7IU97P
XpWekI0QGNmc1ZURblYzDeiEscaI0/SoNZNXzyL9ks24iQ5FlqEETxzfEUixVFk3LIhlmEJl+NHq
AaOYMWtRWn1zvlaG2Ies/VLXgiqpYWisOrscQKWvvSlEELsujUBvARBYdKJAhkfmb3lNpqgZAFgI
JHiASRBqKHvdB33gHy/LuRkugkg0DrVUw9qDq2pA8lgGU3vciah4Lpfm3AoXOyQ0lnZDh8GYi+rm
yVsDNY86+ByNr9f31bYdJBjR4IJbAg8bNqfKSDKCu4/ekd0QGMcFDzhbG7vdSNRBMHWX4QmDYu1X
cDYFns2FetVMl2rSJ7RZwQ2i+VlLHJO6EZOjSzy8ArBrBWHjcg+dW+QWK480koaZjPOMLHe0bezO
Ch+vz+Cm27Ei23/SARbn2wOd0EEzY1CSln0Wxai/pzoNdkEKxYjrli7vjqhbAPgMgCuaeNENcr6L
sgovd2XWUWVPSyhm7IdOu9Nb1a6/IEV03dRldyi61UBazOA9aGq56Dnp21JNzZzg2jg7yocvP0+2
+lg61QlgjdSu3fEjdPpPRdRL8SvdeH6UnNvlFkxp49ScIeniUPvFPGY3y0PrLfeD/6hApZbavV3s
evxvCuFl+8XwJmd4b3eSZ7qG13jdPnlTHGLLruWUN6XbeeO79uP6zKjsC659IbczzbJsIEzCvvA+
2kUv1Tv1Isd0LQ9fcKq8EYm45Wja6hNoZ6KdZgsJdy6vMOdTxB0+iwxqz37CB0CLqWneFfKiJAc9
f5g1nBQC59647p4b4w6hWFbDUlpgTM1cRb/VDC+EOIgMyFXjB9VzE3hLJQhJm26+cj1uQ83jkBRx
DNdjdQKtRwGLQpe2tIdgT0Un4NZcakSBPhMKY0xI8nxLAbIZDKVEsaVKe5I0G/0N9jyAvigc3L45
iTCHl+gnbKu1Pc69ixg6tAm6hp0ife10O5Pv8uorXn+OVd5KMwrOvtk7rYiWfyvuIikHnC1eDiBr
5QLHVE1SlGYBPGa6h46SFFt2FnoKhHhSwHbkV1NUjtyKiTorQyIFiMoVL05pxWAumUEN7HSpPzZf
afk2BYJ9eFkrx1SubPCJo9pQK7VrJJxcTfO8FIsLPeYhjb/qUHprZuVBqfRTZWSubI7A6odeurwD
PisIyZeVUO4rOAdKsjjCZ2Ck41g5lfFZB8VjPpW+gv6NWH1bxhBPmRtJinfN0CMNnAnKN1ubZT0L
nEOlpWLkVoFZIEA116CkWfT3Rbkxkgc6CcjKtrxobYoLfGUxVDVtMVQZecemAk82dbX+h9b6uGyn
7Z6K+GM3g8/aIhfpSkNLaLvAYjq/JPVuyp2wzG3UR9xueG1p6EGysJH/POd57lhcyJvQo60vzOpE
X0tQaemiO5doIrkAZ+aK0bYVDLTFEtkhyAOkcbDbIgZ0t/Q0LXgrIBO9FMbT9aNrK9itp5MLA1Ib
VBVUzRHsSADW8ZOegju/o04V/ZMkh/jPszJsHpEjoQBbgFCe85elQ7tRJsM1w/zn2A1IxtgFmOP/
mKPr1w78bYZzErUOBoWyHdAtyT5o51u90z1ZrQWvi62L8no0nFcYcRfKrQYzcvtUjOxQ0vyicihw
VddX6f8JKb8HxLmHVgdzEkqw1ESVM2WdZ8TvZHFVuoNcBbit2RPecJbI1QwRaGXzfGJtVCbY/BSw
OnLhzJxapVz0sHXGzBj/yVN92rHO4ENRUShX9HkwPEmV3r5DJ692h6Yvj7pRjV6TCKXbNwOboqKn
BxhOFJKYM6+ejFpG+pg2Uevkg+5GyUuF5lq8EnTdo7Egaf8Lrs5f6fSVLbZhV7aCyRjitMWoadO7
oPmCTRhbktca+OTG+pJrs4thnjoj3dUq+UKhLiYDyjNM4408/JTM3If7HzL5u6VEDtrTdtok7ZI4
eKqbBOzg0Fe1/rhRB25PsMLwE/Yk4LEhMBKCt6ADJwDySQBNxTKxtXAQOKNoFbg9LEVVCgQhZkaS
/5mKw9j4lXQqkSqWRS8OkSVuG1sQSEqiHJZMK3RK6hXVSyl/hHXkleDOuL7FNgPwar25vRwiTaZD
7BDZ/szvGnSIO2gVA/9mZedG7Ej9uxK/Xbe4fZStTHKbGnckiS4Em9qgu8Q4SL2HnkspIU7QgJv8
0ZqRxeptgVG2Otf8mgv4FpT8+o5iTrXqkfbwWeiDt+/ZongtqK+KprN7lph8nE27sY7Q9hHY37wG
gjjRAEmfJV+Qg9TaHNC2i1vHUG5wrDoj6W0IUC3JHYJJ1Xw1wxadjU/K5JDxZbSOREZLk0idTt32
rN9fwU29ns59Nar4Cnp/T74Ak75r3OQAlJxs606HO6I9uvKhdL5XdmT/RHlQ9lNX8jPPcpcv12dk
8wReTQi3IEq9DA3iWutMEqiV1fErUiWQzilmt5frg6G37tQbIhTZ5otVX1nlQmkWhlbUKrDauNQu
/Ciy//lq3cV28CPCYxVIUkwAGOJtNO+gOeEg7SfRs17kCFyAjaFhXmbgo3fSxkZ7mTNGblmJtBk0
dte9dPd/F9riAN4l0uxJZsAKeFpyr9+r0M4hh09o334atvZjdkKveg8k23TjQ3EcvM6enPGL9vRd
cWK/PGTO6KaueBOyM/PaZ3Fnat92mjmwzwonBRzJTUUMP0gjxSnDZnqVBlN5UtCyOjp0jLpj28do
10ryuP9HVxIdAnTBbH2i5z85Da1i3cpdbnZ2WFj6/LhMQfelHNL6RhnaAF0X1GifoEfV+3OUAJ2s
jqnllhbez108SVCeqiqrt6OoDkIPAp31MUyMbg9qOu1UQk3VlmtJeZzknjwjxxEjJQzZ5H0QVeZ7
3o7BMW3CObQBP+xdbCnk1bVxuSuole2Shho7s15irw2ADkINK7jN0X/iIoUNEE7edK+NZOC9Saww
Pmambt2XaLH6Bnkc8zbvl6qH7qepAn4f5Sg5dRWt39HFXbZO3KX9QwnvzV1oylYoaC+Fu3R59CIl
A7GzKDcfumyYobgNUApSL3Og7brKNNBz0v0fZ9fZW6nOdX8REsWA+Uo5JTnpPV9QZnJDL6bDr38X
o+ed4TgWaEZXGl0p0lnY3ra3d1lrNH7KmKPLkAV5g1BjKwdOb5WyZjMrHA4ovfKPUC8wQUEYQ4ih
tazqmU7d+AjuIXZLhyG8qWXwuqBoUTkyGXp2ad/JXxFTUf1ZVPJb16jWsctD/KJPq2xXjiaDpueo
NMcKWa2LICHynez3geYizUWfOrlrrkI2GqXLmJx/+hMUb/3QaP25SF87KJCFRoVXkFbkokUlkWGr
YWPlO8TESGtXvq9nyFol7WAjr6SONo1VEAMNdXBHfBVKrEWZ+tc1JNFv8eIPNdtgNHs3q8CvQbMV
oPG+NisJ1UfMtA4yycmt7CfNRZhp0pVlNGnjlDKIeyvDH7+0kliOlIy9tl8/A3/F4df2A/dkJRNC
jomM/aBeRfdwKt9j9za58N2f6ATeqzfFMXJf+kvzOO5CG5JzG+jf6Dnm58Kfw5CvrsvCurC6+TCk
+x8tonOH8AGN6dNdbqtvk0e9+A7tSubJvPEhyI2jcatdU+h7WOh+g4Qmsrl8HmtMsXNJkGD0TUHs
ZmRXBpmo57f9RxbTn0nVnswci6YX43F96N8bYDiXkbsIh8ZKeqPoMHTpZ9OiXPkU4nlL/Vn2FvJ0
ml2ZD0blyrGnhu8BG0AbZm6kX2cIfu2XXit3AQ5amKZxiE8wWebKob5LyP1IhtuqvdsYrPDUnYlM
cZiglZ3vzpfQMVuyFtzGARIovgYer4JaH1BpJrtK63DTGRJcdQnBbDllkS0pCL9VRv2y/hmi8SLk
9vsruCk3m6qg8qztjEzetS8NeyIdJyiVx727DjRPHD+xSyBuYjsUK0pISdZOy1oEyduks8vYP+my
9NZG1O42WY+EHi2KQbW5zA708vxTUUoTSx8ISMma/lLDDTpSF/aj4K5pAjwI3W64irc4n0WjREPt
zPIAXxqBBczC4qFGmlFt05kITa5+5Cb8Fv3FqHSbti/6Vv2ReHyIXxoqtOlR7Ms9fYIQ8rN1hRk1
5MdgQEPspY6eRql1KYrtTLKLmBspWxqcIkcJ3LsKOnE11JbwKZ7OioKya/LawTVn6218GTaRVyKo
sW4tQhj0hoFGHYwB37jtgnbMWOfjYVBMhyrBtSxdqc3XOsb8YOMtUl9gcA86RAygT6YCIzAh061U
TXdkSeB76yiiDbZEmUe6sAh/HLWWKUDpenRGJczu0WDQq241BBuPRrFBaAhlodAACVO+kjYy8jKW
JEDpfeVNPZ4NuDDh9DisLo6guYHoO6KTYUVdUmpb95ZoxVDkjP8ITjTC08zFaArL9TnpU0gniNon
/lUebNwPogVbQJic+xy0OSvaFhAsH1HVXbo96ufXV0t0+eHE+D2F3HE4KVbSsh4P70Q6YTO7IAt+
RS38Uyyl74qPQyQldtls5U3FK0eMOY2pzhnN+bMWRqIneF2hv6x2yurga3ai7DtQgKrOpDrGNNhM
gYToFrevaMFQ1QQJPnScIoPKHcikHSV0JGColnavwx6zEXKzGysmxEAZIYq7UWmN0ofzcQ0Zm6yi
xLhSI7hk6l7tykNZ/re+ZsKYINTufqNwGzluaJU2PVAiNHwpY2gXRXLPIDVTE+pAmqhzsqqCIFHv
9pX+aFW55K5/gfDUX3zAPA2L5fNLxVCKDC5bk4yvxoCg6BT9lLTyIEP2r2q2AgbCI2UBxxmpnild
3/kYbx7um+45Gl6a6LlrNyJrgoImhJPR1IpWRAtJQZMzSj8LM6Vo4QhObfI5yfQTBAyebia2Vgen
jvzsGDRPwVBit1p0QdTMplkS2dB17G3LCGO7HD5LqlxFUBAlTb6RVhIFKhYfR7mzAAryTRT4mPJ+
sll0OdF9CzEXvXZiGZIAW/QFYjsG/zDanEyK/rrzBVbRdOsH81SAtd0uc8WtpOJI8nwjhC88fWaa
4//BcIY8EKWHbgtg4u6lKW/aKXZHsqMpBckHmqMRy9+i490aGGe5Y6P4LOyAKGeT09AgtSlKwYtm
2DpYt4A4mw1CoyRKPc+g+ZTo1wN4+0uQ8q3vQ+H8oeR1bndARTZ/B6GJpIxmrVQoUuIlmbz08XUw
xm7tf6DvDRegXeNduw4p3IvgiqYKyFWRBeAcvrRsW8NX5ziAvqOMQiUX4jZXY6vs1nGE84caZR3E
V1AT4Ul0EjiWE6gucbejln0ixxAxUvCJeesowoNsgcKtUkZnWpkJE8j08pTXY7oLGunNbOhkq2p7
VwTg2lpHFI1readz85cpfi+ls9ugxzLaggs3GC/D8L91EOH9Ct41sArOgsbfXGU5UNJIokBJk/AN
/79XKnqozNKL/ekq1zXUkt3lYCBHuKbYyN18x0Y5GRjfdFSvoZoeBJjnZwf6icwhoHPLvFThJKxl
t9faE/T/XHMa3YpZILTJoIDb78EFv9UMNv/4mY87g6P1jFD0GaEsmwOHBBp6nSY0eQ+d5Va9fJBk
a2fKUHLQ9Z3Uak9T1KP5G3IO6mNXBrfr8z6fV9/QUbg5fwFEF3gWphyNExPUt9BQG/zoQ5Qc1Vt1
m9+2H8aHIo6ZCA5vIOzC88lNu2BgWueDv8r3SHhkyuWQe23+uj4O4RouYbiIEAQUJeSJMY3yc6l6
wZP2Q34bXfADkcAe9+tg33YENyTurhnyUGn0AFidecQjwY7YjUU3dt332pRfILO+N4oCUas8f8TC
Y6mrKZqqGtSA8Nl3CbR8bMTgFcdslHGPKExi53qfuGmRoF0gboZrSHYgeovr6aLO2ruumcaNL/p2
8swfpIMhDG0L+JcnSNQivydgTU+dSv0CjZyd0Wtflm5bqwdR3bBxaH/3GH+hwauZ2STgc3NzrHU1
OE1nJolSgbsNgamT5Wsok2MFe+siI96hQfumCSbzWtXkq5hKphtPycbuENkuQRMgmkMN0ILyJPE9
QsNlNKAgPW0tuyPHqHyP6athbtwcopmdmzIo6KSwV3gyl76otBZSQ6lDaO+pQ3o0rMQNa9R2aW/B
QJx16/1lOfyeh1Xh2a7gxAPr+Lll+ToNh84PoTddGj2en12myYhlZeRRsiBWjmh5hdLIIcnDS7CS
Y9tGcYL4Jkr0p6NpxtXjoCXtZDeSST5oh7h0ImkTYoEkSy5kNuYh6qTwS3bdGPVjFSq1h7O1YihV
aUYvmIzsSTUa3SNNoTzKDZG+WF6zvRVL6rPu++yQNmPmxiGZTmFEMrDq+T5KXJBsuG2R7fjrVzEM
bTn53MExdWoXxxUmv0GPA1NVLzVv2bDhNopODDg7GvKXM28u/+5Xw2QITCvClGf9z34whltqdk9o
/dy8y0TXCaGWhZQ+uCS/hdRiEA5X/cziUfg9GPJ/1CN4gC8ny0b8iRJPNS86qFCWW87PN79unsU5
sICGNNDO8X4dJY3pG+gFcIzmaWofhhJ5IYhk24n0JFcHZYvT4HuBC/BQ3ykjtAanAfSf5zbcFm2Z
gfMbW6Z5gujwoDly4vqR1yS2Gb9qKdpIDopxTcv9+uYR3ZdLXC4PGqthLvUU46R1s4/M4dCPW6IR
otNg5lLAZKJJ5RvnUtX0jZrmWEEIzZb1kfWHkWWzygHqzze8cZFZLqE420+KAG8ptKM7NGicPjAO
VE9tOUv/4XxbwnBneRBDHa4KAeMriM0Mt0PyamWF44+f4Waq/turczYM8FzAjQTnBTIk54Yxs4LV
ed9gp2kH07q3Ysu29LvKf2hRwW9sEYKpInsw0MYPd19DPoZvTlSYhDe2Nt/SYJ1vFNsqH9QJK+dJ
7K72n6H7KpGrNvgYCyejBy35qstrxMXA8Lan3aVMPiuJ2Vn5kE6H3HCjPLtft1eRMS2/j7NXg9Va
ogc461HoDfe9G3eVeafVP5po46r8VSvL3ypoK4CKKgLdSJZwfp5W0VoJdcxEpYYgnd6nI1jPbBai
XyK5Y8bohopmW5l0QaSrEsli30nZT127SIbnnA62MTiycbcZcRWZw/zaBLEPGFDQYHFuDsmA4mK1
y2HhKuRGVfM21382IBxNlMpuqbYbtgTMhI4LIWjoR7pkbrPgEJFRJn1rwtjR02XRO7SX5e1Lbj6G
3Udr3UVga4NPWm+VPol2Mmrc0FT9q+aOp5ToU3XUzRS0Xsj/HwbFxysmuTEqsnGPCb3S5SpzJ0ar
om1hmO2JZZejnMGOPQTLkarRrMc42xnI2SSHQnLTIHPzvxfL0hANBTyIshGI5R8rjIFnBnn0FIWL
MiofIEZMnF7eOBNFN9kSZPYJF353UpdWDiU9zKTy1jS23uzNbKeFj71+yPwbdSuwLHIxl3CcuTA2
6kE0As7Q0clk2ES7HiBrZm09w0QHAShMEC40QLaF/MP5sBBKhsh4gYtLSzpI0h2r6T5kiUeUj3Sr
70yw5+B5/BKQAK35tyQHFCBRekIAFcUPRlBBtxB13sVNoNiJhqbgDXdWsF5naNx69bEapNIAtCQ+
TqyAmGoIcgZiG6qdkXcN8ozQ1lw/VAWb7QySW7MYipu53gFSrTRPblq3L67kLcMQLNgZCHdyT30c
+9XslwZ9ZrP0AhyPmFabotZvqy5ZFa4Y9hPyJGBXQqn1uXFkeUxSMs5zmD5Ew7GPrptcQ52Mqwce
yR+jmDghWjvzz8g4+dPB1Cq3J6gVledWE7BgNsGu8tHc03qQokK9MQqEuh2cs4TYRXjTW3/vTyBb
8edzuanBVdPmaoTfr1BnYaHkTKn2JvvRS9QzP9eX+nuIHcIGS6zZ/BbHQUUhzjTNDp/PfhS6W0sv
ERiorMZOwqM8elW0K7WTpXhqcdsYF9mYO0y9t/TXNAv35dZtLjp+F1+DdM3519Ry6veyjK+xMM3g
sgyudLTUJ7Jdd0cjD2y/f22rYa/rt3nm9sM/kLwBHjpjIBEAbRGfBJPwTK+RMZon43awHqHZDm3h
iyHc8CWE++sPDN+WI02+ZNURYPL6Nap6NygPOcv/ZRMvQLgDUSdSiD7SeSql99oK7Dby0IOybj2i
s2mmwp4FdUzIpXD7SmmHHuHMmZ/S+JH6xyl1e5CPmqk7JJdF8TI8r8OJ5g2pCTz/fmXk+eWRGxnC
DsGIfTd6Ej3o9GH6hyt4zn78PwS/NKXag2CuBETFrtLgjRmelG/sbvEoDAvyrzICTXycaSy0qdGk
HtfHdBjJixyfqq3CDCEEIpLGnBVAiTu3LmGnKtVkYhTd8AD5izE5gehyfS1EAUlIi//B4A6pUVdY
UCM+jwPqdXon4BJDBbz+nxq9t91dimtRb7MNTPGw5tSUNT/G+ZAhK5uWFOCuBsnGMQi+IsRYtI/1
YYluCjD8/YbgblsfmY8MFGOpU/teLx3wntHdOL+eLE+tN8LyW6PhFskagzQkLaAsCio+5dBH79DF
WB/O/BvcowWL9Gc43CIl7djXigwMFo12lNrEfB5pZlvKpbbFyTfPzBoUd5EoJqt8pQRUX/xUpIu0
/ipROhzs1wckCozg4aEgg2ISOMn8+3eKe5QitTC7Ed4daOrRZKTYfttdmgyNAmqFR3F5DfKp/aj7
V6EZ3IVso/dWdOgtv4AzkRLCA5DNxRdo9NiN/xndo6qBFfQC+vYF3UXy1ojng5qbWEiKIYcC6kaK
8JN2fid21hQOvaLjwVVFDjoU0ujJLLzUvxjIhGbcFw3h4wbP8I3749dp+g0X+qHY4ygJQU3IOa6Z
SWPlFwbYSuz6uf3IPO2H5oafBQgq7OhYJXbwiTqHl+aKXo4b2IKtAdEbSLWgtAxitDxNRVI1zDdx
j8xHJKVu1uy7wVs3JMEqoqFEQdOdbELMXebMtczMcmCRhHcJi5B2Rn/mHsXAYDS09ciFkxdvRS4F
+2MJ+Os8XThahppXSjn4MBsS22mMLtToOLWnWNtIuInmbjGwX+/3BU4nQ02cZBYiAlKAem7EmAf0
Tf7DAi1BVM42ylbPc7jETggFLst3NOulrzbqYAVnF7ReEU2e2YRhCfPfFwNJDGnKtAT2B6rJU120
jsbQKNZHXjGLBnbxxrwJTv4zOO6ohOy8FkgybC5VPxNUu0aqYqeSx+gFxVxuSRFuoXHmV+ktvJAc
aKrhVvEHiPdtUh2GxNXVu6T9Wrd1wfuHIHeIUw9+LV5AfEbE1FOLoeQ0cS7Bl7rvduljsR8vqiMy
F0dUsD9FDrkJTlAEu5bewZ/slfv45OLAsWsv2Eh8fTfP80/hplmWfSNvTQkirTVDUOyiIR1qAnfr
A/6+1wACqhYZyQhBi6Y+ZUg5DxivCrZR0roMfAyZeW9Kx3Wc74cIcGaiM2TX4Tby78p4Cgq5jICj
KF+J6SEWNrEXNY/tzrjLzN4J9Y2Xw/f+HTRJLhG56UPsN1Z8H4jazXvkaK+194C25H3rPf607Ok1
uv+Z1V7koNYzQpWgTdzoVNrpRfEQ7CZP8xAf3G9lcr/v0/NP4kw5lftCGbN5sn0PHFOddVE3b5bu
5ltEFAKXc4mEqsHzEwH0yWWfz2Y8oZwQLxrfj3Zm4wdXIHqLd5GV6XiSVsUnCY3gPlRouDdaK3lc
X/PvtC9nSwDdiPOvkEcl6HsDX9E7FcIxYDaxvOZHKtu3o1uC9iXCtrmUDubGxhFOMwpbUUeO9i3Q
PZ7D+pVVaZkcQXWBXdVQ/kjVO2q+DbrLqo2TUGjVC6R5dy0O3gx1MFVuAinpwUMLrx5cVzJ0Hgpy
CPuXjtyRZsMVFu7XBSJ31FPiQxJWA6Jm7ovem1QTNB83fvkPWXdYEILXSAvjhQ9n6nxoZAjzYUwB
JJtOZKDnEs2VYMBFkLVqv3xyL0ePg3UNeZp1mxGv3W9YwhmuH8hxYOTz+BQXHPx2Jd0alpdbntxv
BLCFx+ufAfLVNkqA/oysAJJEPNTi99OtMr6uD0a8DRcY3OWvSFKJTtkQiiazSHXhZUi4NlPtWX4E
eYqnLral8dhtiQZvjYxzg+XIlLtRwcg6dXJBwQgLefen6K8dmzMDIeTcQHwrz/RyNpBIuwzjhxYs
Bsm48YwVWjuuDAsqU4hV87StZZUV/mQBg4HtYYptCuUHKAWHiICur5TQ7BZA3GWRWHnjgxAQpVdI
WRHpZ8CuLM2bKptt8YEIjgwD9Y4oG1UV9GzxBOOS36ZooQzgsPeent90kduYD11xjToWFNSZ2d9b
uQFyNLB1IyGHfBx3XsQhuvhpEiGAFp9M5TbVX7O/9z6R7VxAcHMXoV497kckgpL8tlFvq+6JFeha
vFHbjStdkGI9R+LOpIEhhFPMtRPVa/JBnCq3U7t7RhfmLjhp1zbrHWKHHxfwf2/qCy22v77k93TD
Un5RIZw/9ubkLo5F+EyoFuFDKyPI1OjQovhJUcAnZZM9vZA/WGonz8U+vcxDZ7oYvoZ6p27sN4GJ
nuFydw1rkVQ1O+BS/zaVH2LmUOoQXO7xeFjfDKJj6wyKMxpQzFOzNDDPNP1qpFfjv7BHM+ho1+2V
wp6V+CrwtxqbBTv9DJIzolQiJKcxRoecTa+8TvK+sk75Vm3K/Ctra8cZUDcm9TRSDMxSPsfuQ5Nc
37pn4X0aHXx1Y+cJR0RB243g5Zyo5E/htq/Dvkc6jyAa3yHNi/r3ID1pW6X/gtMe2g5/cLhzOOk7
VUsa4ATTjaq7fvnYbfmt80/w0waDxwmCzCBKUzl7yBs0T6s+VHFQPA2q8y9tK5YsBqAypKplRKz5
EINGESkyJyiMBooGdjb1YdqkWhZCIIQ8V9JAvICv7EWHvN5j0PMp9VmU9wYEudZ3jWi95xj1/wNw
d33YKOow5RlCrtmdjHtKTW7M9D7ccu1Fy72E4cyqilkHrwXjCOvjlD+bzI79jf0vOmmWEJxFhUEd
hEOCkdDiWYreIHlAJWS5xsROt8jShasCojxKUROMmm1uNDQhvVLLKJHQI7RwlU6dbfUybCFwg0ng
uBbFXAXX4EpATLDUNzxy4YIshjD/ffEGqJoSiTILdSVS+BSRR20cnLjfWBEhBgoGZx05ZNb4UG7g
TzlLBtR0FMONJLm0OGnZ17r5ivwSFFP8hpjNezGMtArqhJSAKMfrhtqt5RIUEZdXTDq0JXNBzLCx
X0RnsUpR5o4CAWSK+HsU5TIKMhfIuoXjjhm1qxZ4fo+uZJxwPrNNMmuhUS/guPE1uhWa/ZwvpdWp
Vw6R+Wxq7lgdQLa8PpHitfozLu6w7DvKumgCUDu8G/GeIVdBNkxOOBZUv8xqcHNlG3eNUWZl0KtC
1lsrH/vyKQqPJED990Mcb3hcG0B8Eydr+zbLGA5+eTx02SNeMGnpdCjdNf62hRhNqOqfEfGt2IFK
Uc2OQm/HCF+kFAzcVeRZWx1HwhPaQkIMcvQQwOItToYoTgyJaZg4OPWR50VvrdxCJnTDQxSeOAsY
ztKUJo6VMACMKt9J0ivbamAUumdoA8ASUyT34Nifb9UiNuLcnwsb2ZR5TAovaZy4WqQeQPxyKffX
Q56j9lXNGRjy6o00maDuABEjHck9c/aBoV93Dh7nWmTSZsJRdK1cZnuE/11ZslEdBZYyG/ytsT1s
QArqCc8h55NkcTThpGhB/gdIdZ8fo/vH/AimJ+XFcphbfiGStA+vlTvlXXMktPrZ0uf6fhZZDUhW
NUs3kEbDY/4cvdEyS5tybLaB3hRo1tfjQy+hiPC4DiM6NlA3OvsPiNKDZuIcJmw6baopdkCh7FX/
v268GcEYso4hqEicu4d/g+hcdAVtwy0EzwHSlg5Kfl3w5fjmGzH3lu6A9nfK72NrX6cbm1u0IZao
XBgwGDVURs2odX4ZocG2JC/r4xIukYmNgL2NdkI+VlWpIKSYSmyIBkxYrUPQerkHW5jKHGYmRuPo
kOzJ3HVM0X2pISihoF0L3Rq85zJoE3iAwXLj+A1Bhzv6NWKwbpYSc8yooXu9V6GfU5fRldT4iPOO
mbJf/wDxtrBAizuz7YNBgJvWKqeMpFOPGsgbOXSC+1kHAs/Qa8ubriMnOgaP1h7MymikdkPPvy6O
Wx6vcF0XH8B5vGnAJDVQ8AEZSp7n67vbigYKMqsw2AUEt/lMSc6kIUaqfNgpO/0hfAxDt3PJBduX
l9B+m0LHvHCCN/m1stEyt1ufYdHtB5MydbQ4wUvhI4RZhqZXIwQ4ib+0SbKn3tZ028qf9L/vPMEw
/xgwH/VExV2d0NmAWfGRmUdG39p2YzDiW2OBwZkLQxc6KydgKMYRBG422utRrXubNrcTUj+17xYS
iE69f5hC3FIoQTDwEOaLrtNUolqbApTALU41j+EA9a3UltJnNd9wkoWnwJz5R+YO2Tt5PmEX14Sc
aW1nWS0ia1XkTjEkWKSG2WGqwuffpMETHtcLsPljFmBTkaf+wGAbcnk7ErfpnxK6sWJi8/u9v/mW
MwmcMWmeYnspLIe6vWSb9ANBEvR/QPQy1DfuBuF5tthp3NXADNagaBgDGiPo19C3qXoNrOkuy+VL
Oafw+9BmSP6+wWXe3n92GHeCII08hPU8i62MXsUahG6OFt11HeoM3v7BENFpjiSnDreJjzA06EfQ
GmNA5AclkmZzjSa0jj6iIanzq42ZFJnGr3YklBMpqHrm7NAAvVqkZfO5DCHqBHy2rEU0QH1eH5Cg
vAfKNXPX0/9gOAuMQsisqBVgpIN/VXxIUEe+J5WXnHpXB9ucnW2VIc8/yEeBwBILnlgEUOYA9rnJ
F7IOBSJlxFvd/Ii1rwGNLMy/qbc0lURmjy5kdMihtVT51iXc1m0fVCFWKpBObXCU1eu0v1SLu9bY
qE4SekNLJM76ZJSvtWEz24RS7qfKuowbVPNqueZaatm6Soe2y4LtVbRgDnX9Weqv60sonFCMELWN
iHxhd51PaFvRaWqseUIrsHBIxA2Y12B/B1/rOEKDXOBw/jOVpBSVNDJmlF7G+iWJd1K94Q396mX5
ZhwLDM59zZRxQv0cfHT5zrhTjmEHgY/6P0RzmoPx0Jiu9OQH9uRAUM3dik6KTi7yB5rXpEsGo9TC
CNM4dC+jhZTNcIiH0Q60rxFZb3W8lrV/uGnQlYeyZxnshxDBOl84k45qr/iY0AwZdHD9GspXOLqB
uiUMJdwKSNtQlOKjrk3ncLIxatVYh4EmINaKP8roUeq9urzRt+LiQkucgzAYD1xo3tNJ26AGXYSK
nZBKR6P6olb300ojEKOxjVKlLSRuz1WpH41+BaRevbPojmQvWm06aLPx1m1e6DmSxZA4zxGRHvQ4
+AqGxOjV1BW2Bg2QLo+fyprcV0l7imRQ/4SPagnC6/BWx90mRZPX0zeC+MNYgpTLiEAsCDGULjyu
f9zWJMyO9cJ5aFOdGYTh2xTm1pZXkis5xNP1fh1l3tbftiTUSOZqSAP3Hmc9AbN6VelQDUmH97T9
gqAsqNdldjGWTv+5DiVMiiEt9huLW9Ywwz2ItzOeeF7+imf6Dbo+wAzpBo2LZwhIIB0/doofW/LA
ohcIQcslwhEaquv5ZCoZY6WnybxBhptCuYG+ub0+MOFKLQC4lUo0qRwT6E46zEjdWDtBNC1l2q77
l6j+ciCcz2CqRZcZLXD06D3KJltHQGNLt1Z4mizGMo91YXUQz0ZDwIwxtpkdJ69DGTgJGObj9p5u
FcYI5w39h8RAWSxBfdk5Vh90iDOMwKpAgw2oGgz3zrBV6CC08AUKd7GFVd0jmYSTP8SWNWKv8W3U
+7byLfV3hD6um4LwmlmAcTccaHR7TZnLqSP5ykd7UY0Op52lPIbQZKkOLHpbh9uYQT5Uk+Ppq+rj
L+fgtS32A6Jc2mMgu+so4nsbbvFcHz6rgXGjIuWoTaE239vZpbnrXmUvgIQ4+H3t8Ta361t9bzy0
7gfIgZ11ZKFT8geYDy0rZZG0eQHgWqL7SUlcZjRXfmMe12GEJ8QChjsE9QiZRT8GTAh2tygEL+/L
OoDwXQ1S2P+fQZM7+pimQdgCMuzg//sirWyz6tBbz4Tcq+wlRGWspFzQLQHXrWXjD74h7GSDJADV
S9xmiPTCG3eTKLTx+HE187MFw1WY37cGXiDW2xCFsw5BIeePHVgzGOSpYtI/rU+E0GAX88AdlRLo
sPUywCd1cY+n6kNZou/vvpL26zCiBUWDPeqcUaeL6jTOYLOyybqiMRDrU91oBFvgNG1YpvBltYD4
tvX0KKAFHt9OcJ14A3QwbH8XPU37dpd8os0w2XpYbQJyRmoUgRzIc4lzfGq/8qN/0V2iU3Wo7OlL
tqHGJ+3W51C0VMsBciZrBYlRZRHFHHYvg+wO5p1ivur9P9ydSxTOA/NjmIPGMKox/W8An1SQ2M3w
3lhf64MRHSTI5+tzaybYTvgTzOiLOkZl0CwV60CD1Nah3Pr3ZHU4Ghcg/GlF1VIO1QogDI23WfBg
MdeCNGxl1/FlXcRuCRLq9WGJ7rYlImcTUMqz0MoPRIPtCNQRVexx1R7zU/8JOfYNsI055M8warWd
OvYAk4rHpHWH7knbuM5EtcCzRicKcpGERXsHZw1NI5FqbBEJ1Kv60QQbxWEY1Z3JplerUBI76SGs
NtTV6EZBp15QI33tC4YAfuxZ0U/oV570rN9pw9RspGtFXhFSj4jvGpA9QNL53FOx1JaE8tzGRjsJ
Ea4I9Ec+wpMfsWE3W4TTomleYnH7rkINvAStXyQgWQ85BFDGVj/JVl2raHMvQbiJhksU0HFulstB
rtoHiluk3XUmJfb0T2U7v9ho8RRG/ywfcYXbR8M6GHD1Ka4+JHaYf6xvAuHizHS3/wOYx7pwWeWY
BpaZASBQUD+O5rFZwNHvngviKfkWx67oZgHFmAllQ5Bla7/eOAuwlpJRjgYyF1m8l/1P1u/WByNa
/eXvc4NhYUvMwNfwIkXaItBqNzQfG6jQraOIpmyJMv99MYociWM/QxO/U8THTt/7MogdOieleOE+
rCMJxwN2E7QO4jZG4u0cKe2zgtK5620kMVird1rr71Rz49wQLsofkF/e13I4ut+ptQwQH23f1NyH
kHteH4Zov5joEtBUmDKy2tww8gpdGUOMa0pjhwkEy7mdD/fxv1S4LVC+U+DqyJSpGIca7DLlawCP
2fowvusx4IoyQe1nULzD0Z/FjaMF13ZQjEAwkM7JyRGxBaO9iYZ9IrvUP5bVC3Zo0uzLIEKFpavj
lbn+BeKJ/P0BBpdBAJs5eMXnGMAsW1ZR2zeeivp16I7rMGKz+wPDHdiBHCmFUmOcihLaFHdD+mBt
uS7CTQSNMBVhBQtFifM3LKzOH7UaXHAI0OQgoqse9Ogo58ei9uKt2KXoljcXQPyZoBZjEIcIhyGK
qPZXff80SgfSvFbZgWzlx74rN80WsgDjjgZSWG1lMYBBrmPamQ+WHdljbBuhfXuyX14mx/ZOnmfY
B20rvyncxQtk7qHeF3GejiaQY+T+JhB+ldHGNS6sDV8OjjP/OOtjKxgAod20mVvfS450LTlsH1yZ
HnPZsXQ8e/CCh97Nn8gpcLfes8In2eIDePPPaWWEkwSboe/KQ3BdPCsu2srih/9AKnGr3F20bmVX
V1uUvBsGxBNGFupA6pECVc1CsCgjT3ii7Yk1LkneU2OjHEwERmeOPQR10FPOM8RPgUXSdj6Mh6TY
RarqtKZ+bKfqACkp0IoNdlOVG8U/wmONajPVPqqoVSR3z7ei1vhR5KdwTYvI8TUZqgy2pkWgnLzx
oXFG7cj/D76yHbPrRD2ZidsM+/XzRvjAX37BbNyLw0CiFRR+OnxBUFyrgzsFrt7vyvQqDK4q2Fd8
7+PB+y+YiJvNCTAVlHLcqFGs2DRRa+FRg07BnqDC4jYqb6XqMjRAmG2ABqhIZoW1Ddj5Z/mQMcrK
cHugiR1cVNwJkVKaZ7kBWCvXpE+IZNZIpVj9ZTtI2TGv554DlGnvGTrCwW8ea3iQqD0eqXSS8WUo
e+na/l/qKedkoKyp6G5Gudv59LcxqLQrNcigbXhfay9ppWHN/5qlfw59LUA4z1zNp7HJ/DBzCNTf
wwuD3sBdivuN+RUdg0sUblXTcTI7ScZQ8M6wTabZ5lbptugOXiJwturLSibnChD05K7PEDUEBlSZ
wq3CHNEFaYGOFxrg88bknY2EygUrodPqSEH1HJvWbaVI15oxXIJxYl+rzWHdMIUT9weOP1uTLIr1
yY8yp9Pb/aAMdxMOnnUIkVthzUxGEJdEeyxPpGAovt4FGSDq8qcGiogk9Prg7R8w0FSJwxNuuMl7
zAzR49yaZiYFubDz5pXRrxJVTOsgwrn6A8J7zAMyoaS3QDhA69apiIzqpQ0zFjBhYbcoFJLsoISA
EXBbsgh6P8h9jCOMbJbZ2Zd0E10Ol+Uuv8QbLTqZXo8bb/KM6/Bia52EWXtUV4M5FzyzaPHlLnoF
8R7Kaph4ETqdZeOePSVXrH9Ijokb71FqsT6dQkv/czLw8UY9ATlr0MAuRnBYFsHPFiydifWZl7eb
3cRCE/wDxccdFTLSPoowsiFI3SieTtEQuurQb6RgRYWDIGBHvz9y1/9H2nfsSI5zzT6RAInyW7n0
leVNb4SuNvKUt0//h+pippVM3SR6PqDNooAK0R0eHhMBzkuWiyrT0qoTSzDJQgDaM4+KHeyDX9U2
fAseik8EHuVHo7DITxAczjl7aud0l7zdntWVoV58AuMQtlodqKVQZNC/Hn3FGn1RvEf7Z6w7EOpI
I/c22lqA1ZCgxoHiULBFol7y8g4R5dSXoTEN857FVizg8lKPPooWWx0FOnYxJRD9CrdSei9XjRc3
PCLJFb/pAp65XcSOxImWVLAtiicgNQX+5c4x0Uwji2dR4HjCa/7KBRpzy9Toak6SCGiy/Ngg3DA1
LtjjLT18bWVc7AjAHf3mP1xtF6DMxaOO0CFsCGY4LM4F9EIm7vNy7flyATHvqYUfFshGngkpxiUI
D77q1YYrh4GjiCfVf08EN6KCVf2UIR0eh24YvYVxO7cqIKpj66jajg499DuDj7F8Njqebtj6nGsq
gTma9xhbFY+G/KwEPXyGwurXDFRY3Xd18vrC2GTVszI52Hxo2uH26K+cIqh36ciEzMl1qEZczogc
qdDBNTDp4178pXyUaNjZlo5qJ8+q3R4gMur2ImryOYdpxSLiGQ8dKl1HXSxho35hLDRUIDi7gze6
5Lv/jbgTKDWy3At+0TvNy84mdvYufuDdO6vDnSUCZR1MRyp77Yij4pcSmvZtf7Bi+VXLT3Hj3R7c
6tjwtEFLEkKaOssglQqiPMg66NhqIm/04QdJvREabQPdDPHmNtSKq/bFzPUPFHNiShSmGloOqFBy
UgGdKFuTbkaeoMCKN3CBwhwaMDc1ZlkDxUg2AznXBq+nYHVRFjPGRDAgyZuTIgJADPmz4CXqvDDi
tDutXfmo7J8TMHMt+FX/aRhWUGPp0POoR6KLJl7LkNws+Ux8aCYeZfQmJ14aEXBT8DqG1s71BTJz
TwlyCpZjee62LB9apMUhMxp/IjgIMZiocCCOwA1vrUKCIQCFnajaQXB13qILMwdRZz+VOyRKEKVJ
6+ccnC0t2PMbqLu2UHJuQRmB94NzezOurCK6r/6AsuOEUO+YzAXodLrPtXtR+q0NP25DrFyCFxCM
31b5wSSXAyACA+1kUIeFmnZwNCzIxd8G+qqbZF6xSyQ2WVd3jdpLIpDkon9W23If+6MVo6OwRg97
0shOI/+u0ndNeoIbXmrHbAhdyUDdjWGJCUgm1HAXdZoHoWkn0F6IL9oZ+RGBaQVFlFan0vuhV88x
iJJuf/eKQbj4bNZJibpQUmt8dod4Bsm9Xno1US9J3dswq+sAxlzUFJqo5mVjm4ES+pAARTfOqE3K
a2Sa2bcA2xDkzIocwn9XYdkbqoGwRwRh6d+/TqDyOmv2ok3aEK94YyECmYGXKELFVvqUiweackZ3
vZHx+/VZJFFFXTmGeXl6sq6IKj/G76+RqDXLABJziWeK77fncKW6EDAo3EWkBHk6YF3CzAUfaq6i
6T6NHisIJiSeKG+GwNGCAK0UZ3Vyys7SzWNjl88qhJltm1hq4U0807g2XGhloWUMQwYBHLNnmrCQ
4pFguGX+K0+0YzMKm7ElvErp62tx1r3RNFBeQOYVJACXw21SKpVpUyIIN1rqs7jpHPE12/tH/aRW
dmPpp+wntbNDuudROX2xJFyeZSDrUC/RQMlmInN8iTyJYisUIgxwr2kTFLzxLv0todzwMOakm9WW
G9TyN+XUQU9Srh/yIQXbwpRJlexIUZTfSwhNnVG7VUdgsDBrzZF7n7h9XXWokNfajFoCSYPcasok
fPb1tn7upxxrJ4uJsSV+/Pf38VyTijsfPSrz4WP3p5+DzT6cDa2ueabig5OK0223tlZLBOZCHkvk
8YsECEP+0EHvpX8S44OZ1JYpP90+BfMmv1ob1K2D0A2xWZ29qaCHnWpKXKFqQAkQZyr01k3NFMJU
gmFYJcmOY5XiuZGCoAA+I68081r5HU4oKG3wrkPy7rqlQ/JT1MxXMGTxjnzzv8tWcRQQbzdtZYdm
pvcO4fZt31vU2mdn5S789fdVNBf4Xxf54qIWpMGsRBP4efo70A5+tOn8NzXb3J7k1RP+Z5RfvtEC
RU2KLlbnzmijfkwSR6pA0ye93MZY3TJgX0BDCci88aK4PGRtjYbJQu7mRr7inrTqKTTljeZPcDdy
yxB8jrNx7ZPiDKAbzEADsQF5EObZUpeyEEgthoQWRnAiE4uE328P6PqOA4I5q6EiTCThH2ZAfleB
RaTH1pju0A4glls/dGlvqYYdcivN589lj8ECzGTyniDzDSo6t0FWpZORUz9ustI1ElcKtpriDbKT
1+cscnJ/a8gJx2dY4au8GCnbBOoLmYFFBXh5Vz+IgyW8mPbo9puf6Ul1Tk1ohY6+eZO2VrCD1Awa
Wgp7tKht2L0LdWne56xt1uVUsIEOBV1W5TzvYnmskNE0t0Ho3V7aNaOzhGA2TxGavi/NXa9t6rTD
DnRduGyhXRabnmDYdb69DbeSf5onGHc84lXYTGzoaKBJolBUkdpB4dXNvTi9k3hr1OcRrafNL0Pe
pcq3QuhRmZXYufi9VjnRurXDAgMHZwYV7ngQMBeGX2pB3MoYbwZ+QTRRWx3hWJhVBH0uACZg5kSf
yeVhEaeiSIg2l8jKaKvPTmLEJUie1509IpD/wD2OI48mAeY8VqUgln6ChhnonPvaIRsfJXMrJKeg
cXPNCczEKmsUuuEPJ324ZggWwOzZTPQuaLoOwGhWM4WNJH/GzZ00vtTFXvr7Gn6YtD+DZI9iPMIU
FfMgiyD36vF7MZG9EEYc48kbEXvESppq49zMFYLNWpvOKT3gJeJrn2KzRaEzB23tQC/HxJy2FmV7
dSLOY0Ltlf6tbvZx/3H7hK1dPujZF2cKIB1F6MzeKAoV2iYN2nYNX0HJShX9ijoiWH0O2cpwCCYX
PI08ur+1SZzDdEiwourdYAm7ByGUI3MuxMuSp6aBHpctiC+5ZI3mvuexoK5MoTTrj32xjoDrhhkf
eOulXNCA1ZgI/BJFey4abfJSHTzzt2dy/k3MKZNAbYX8Hx52M3vO5UEORB8PX1Bp2RGNLGmM7oL8
Hs1Md4JU7Av5LhRlz1DhHt9GXckGoQ/uD+xV2mJoccursB/RYG7RFw3BSN0Jold5JFtB0PZ18VwF
4aELawcOLzjEFFxRtWLFE0WJ5YsSh1ulVWxF+nH7w642FuL9SLVBzBe0gFBhZryaXPYJqt0pDAsK
0/L2o4SsUi1GO9oGewTkd7fRrrYUgzb/fOGnwdeJtRbylXZX7gTpJa72ah8+TNAsydFMIRs83UPe
6JjFptnUxVEFvLQevEyX7wutBgtF6kZNfDfkJOUs81V04nJ8bAGbASVCXY+gad1JDQKwz1X9u9R/
DrymtetYH4PDPjUNP4oLCpzGJN/qJA6tKqbCAUzCR5JlYFEdBs2FTFyOzvsscxvS/RaaIuHYPd5o
GStbR1BWl+bRVoJHDKdArW6LHqNBNzlAq8toorDF1BGnBWH15bYxiZYRc8QyhsUpK70hecAdYmnV
W8grDVjdoAsk5RKpF3STTgOQTPKKDJc0eBRlYBTid4lhBT3PGK3OIMT2EKeH1CniJJdwCmRbmqib
17EEUiQ5GSxPM5GThnbu20ePBzX/fHH04iopxEIGVKFLTwbpP2IVIdJe21Uqj7TsypjPu3MxKsam
1LFAKWkwiUpgPiimhqL89lMxas6I1k/BAoexJrGC/HofFjU6Y115cihEd0lYOBR7o0yf0SSegbYD
reI8H4Y3lYxVSfRwaPMKU1nKiFoRM7fSqkVxfu70FIKgt9ftumv0azbB0g3BcZSRsFG0MssL0ZSA
psbDr7SQbFRynY0h2DVZ9O7TDGHQuv0dq5CLM+kxNEQUstROXPoOcthvChp6b3/QPLqLC/Tye9gy
k07QadG3X7NOLQkqoQYo99NQc9XcEzQnRatu3XMMwNqMQ7kDSQ0EUeCPMDtKyFNVHmiFlRbz3kIX
kAvhHmcqKgdXCic0dJ1bwACXYMy2SjshN7oBvnZWHmSIjmq2Eh37zMn1l0izUvMtRFbj9pxeh0oZ
TGZLZeXUoJcRmIq0p9E5azCRhdPETwn819ZR8lMgbpPYrSvLb06jsZX6fdg86hEcv0MU8EpR107w
YgpYqh1BGOVQTvE5tRp8y/3qh5/3O6iN/O2z7WvUKJFETflMa8qYPwlvADnKARPrqFjS6AcCkQ+3
Z3bt6kAI8V8IxuyZgaz5aAvCxMa1VSuHGpf/JNxLyasvcuIpPChmk2pmM/Pz4WBUIA4Ks4daKL1C
P0xJZI+8/pX1BfozLGaPNnXoZykqfGwYIlscnEBAlSFPvXQdZFanRuwQuQhmQMlgGlEt4NQlcETh
ZNhZ4B8KmXKWaO3OBXX5vzDMWKoozf1yqmt7oqehetaE+r2md3naQERnsELF5L60Z/eINWFLROa0
TbJCxbgBYksHO8y35i8MTr4bC2sfCWDlttuOp9K2ujkIqPFMkMLgJcC4MA380KYdMJdi0BxjFGAJ
eu+mzR16oxuZlwqevZSr8S3AGC+mSAMaqBHGFxWyO4BzPsxQ5V1Utl94XSBZUod+l9fcfEAbLsgd
QRaf8sgyVi9nsFn9O2DmbAd0ShH6xYChqWX63wblEQz/WeMqAm6wwvX7yjKUc61/3D7vXFzmwBe6
DgrTGrgVCpaQEhG7hxx0J8QrygQta5lVaOBgUxwJnsFt6NXjshgxc1xo1gkxHYFcIMQvdvtJGzYd
70WzvrRzuwUcJwRv5629cOOEfhJzIWhrm0yiAyoHvJqa9v32QL786ev98weEcex7s2p0c2hqWzKh
mgEX5800N5VwzJS7LoJi55tJNnVzZ+Q/GpMziavGgPyBZs6JUCaK0JmAltPGblURslbPCEQUViXa
mrktBJ2XIlnzZzSZQNcARUKo1mGMgVrQWAwmIArF89idGtPSI88veiuVS6tttvy+9DnWfTW9fxDZ
27UzSFqPFIidvmmIq+X3YzKhYy93aDhTK6FhtkDS7q/baObbViHQMEKBCATvGKswVVk2IWVf2an0
WgyhZaad1UftrvU/5P5bXU7b29todWIXeIwFKJGoj/sOuU/VnDbyNGxIL7pFDp1hszsHpbYRZ7aB
VHJuw67uoAUsYwCyoRtkcYYlpvAq+J9dWoZWI49eLn+TusztScF7iKyefKSWcU1Cw1xiC6LaEAJp
zYSZjcjoETK8SFNxisCXZRjTXSy9RNK4HQJ8hj5GBRw4lI+awpuYmJZR+5tc4zVRrhoJZY4koxbI
RLvbpZFQUN7cxqpR2VM5bFLSPg6hvLs9y6v32b8QGqud1BV46UwhIKDu0Kt38IrjZGMoaD7m+Iir
rv8CiDV4rapniJXh7tJ8O0JRW4t8DZoutpSbpFpfxn+mDYTkl9OGPvI8Eudl7Jptpz0Y/Vsj8azN
+utiMR7GwFGtmcSxwXh0yM51kmz1KDtN0n3kIz1DXbRTkwDvqprXvMEFZo4/StHbIpQA3ImNC80v
tDqDVGnboV+lGqxR28rlXalzfDvelDI2wOjyxIgFgFLi6GgY8IONXnecJ/IqCHqRoRODvyhKvFw3
mabZYMzrRlGOMETFRhk1FyQ1nKtpdcsvYBjDUhJtNGINMAgsW23xWaG7KMhRpxV7vj9wwFa3/QKM
cSYks9HzagRYOVJrTO+KTrHH4Hud85IXPKDZnC4cCi2QKjjfAIrofdxvJAxKN8Bvyckx8daIMUlq
gQsgibERRB0P6yB7CsXRA2v6022ztA6D0mJ0paIRiqXzKos8zOoJZgnyX1YvjwiQPg3gl/nfUBhD
QZOiChBTr+yhUbeSGT6PZbSJqckRR1m9ydB0/c9gGFPRRnoatIYJG4sH5RRuFJ+6arRt8E4pIQ3I
exbx5o4xEEbl90qbAw4tfNCOKkhnxREv+c0bE3NWEQUITW3A1GWo03IqYoaxFU3Z9yg1JrdBZWGN
ZpleduV0ap9vr9r60wBXlYiAMZw9NommtELY9D2o7KvGVavD1LpgPLXk/K7I92bjxLrVlpUVoAP8
NvDqdfwH96vVZHHEaDCVY5dgzJNErBQllv7A80BWXcoFBHNLjp3QpKkECIOiGhKjKPStBkOL9pQE
wvdj62mjlwZ/Xag4u5QLWOYg6JSi7KzDllEFfTcU7etUpZvbk7e6KxcQzCFQtaitxRqLZuanKqOo
YHvWucpmq67qAoTZ+qB8NIQRtJg2YptQNtvVc+Moka0aC6YNj02yn4Tt7XHxNgVzENJezGhLAEl9
FGLp6d7PKacicdW0L0bFXFia7CMZZcDmlqiHotWJ+vmm1U4R6EFuj2UdCAqIiG3MNBTMGsVa2PuK
LFQglUdPWxYHNgEbcjdQKzd4NPartzCYq//BYpaqgtBGo5nYD5l6wONpkCpHbhw5tEXpv0S6wdrx
LxSzRHWKZilaAEqS26McjHasPA4Z0sZiG3x2VbqTkXjvC58nYra+5f/gMuumiMnQxQmmk8DGt2DX
QstAMPScOPeqJV6MjvEw5MTsfXkenQFm7vSxAKuPhAKQRvWKynS5JUm8PTJ/zsIITm3XmlKGQaWB
2yFP0BUbuf6maO3/uBcZR0NKZ20ZEcMiZWMN89uvjJCbSJ7anCfx/P+5UP5ZKIl9BFFDyPzIAJYJ
VaN+F4I/NaEg0bMn6EmmydNk/h7E51zhdfpe0yh82d0/wIy5h4BDqk0ZgKMa8izx79o3A88YRKuB
QwIW9E1WPHXdaJmd4fR4chYdWGcg4UtkaBB0+uOglPdjJvISf7e3FAo6LteYNrqCehGscRO/NN1B
NR6aPNzH6aumfUsqjbPS60YbPAsSQQIM6quXaLI0FkWV4s6rIJYbQXInH6xIri0q7Qb6HbKslhna
/8HQfbWSQUwOHdCMRRgSn5AIyrk24jfoFXShTFzLv0oeu/d6AG6Bw1gAoR3juPYxNB2cHHSXQYFZ
+JFW26x7GKWNRHDX/qzalzJ9QLuXc3uMq4u4wGbsgmKUpNHmOx1UP6mGqqnktUZqszW8NkADFq8n
ctUuLOAYu6AVtRRLDeCC7FcZ3SmFXRpnqnIGtXrbLlAYq1CbsYYmJaB0ybRT1fan1P61lOF8Jv+F
QD7rcjumYmwWNAJEVFZOCLsmyLMwb1p6t9dn9XYwkAZFQZGimITZg2CdJk2cod+ODPlJUOSTlomv
WqU/3oZZN24LHGYPomsiaX0ZNkbu35AjgeZgHHmyZDVq4IqVI7RbcMCF4PLk4M7H9io6usBl9h8Z
hbpuJ+CipM2qunLvT7KFx6Pj08GiSeWG5veahj+KuLGKUrdoWx91HTRut79jdV8uPoPZlzLU5OS+
mW1Z2u4LpTjUqBbKIFtNBB4n1KpLs4BiNmdmqkWP11dlt9lPFRunivG4QyFt/wai0u3/NKwrHvg6
8SlKT3HcKi8II4ibOOZoiwrH9Vw1IvOBAMsWaGFYRV1FGbRY77FJy3Gj1L9QAlKgLTASHbV5qcSa
c7pXb4IFGrNWZqsnjT5grcT+G6letO5AzNfeD9E/cqCFNzY8nRgeILNiSe0LSp7Pw6OxFWg2FU4S
SvSr/C6TXVVzZV44aNV+/RkhW6KrhiFkO0iIQ2+ACACRhilunm/vjPUahAUG41T4NepI6IBBian4
YEa9adVp3qGdk3SOlA53kBs8i039o5L7ydaV6aX2p51g+IgfRueomvnMqjR281T2bdqBUKUfc3Bo
m77AuYWvmQrwleiygrTf3LlwVZma+kIjZjqkYlMZ+eI62KDDCS00ebElMfoQy2Qfds1GKRJwSMJS
xf1uaMz/EgRafgRjHxXEA5FLxUdI+UMPRSsNGc2M8sJzq2Z4CcOYQ6XJBHAnY+VxcVWGV9fHqX/V
BM2O0vc6fhHzrVruyolj/dcvmX/Pr0kuLzMfnXRqWGIvxOK0F5AoSgvlLigTnvAoD4fx4XRDjItY
x8lF2HYr+7lb6iivV3hR93VzBBIfXUSeT2M5ZdCBlaNACsPRtZdOm6w6c9oGvYejC5ocUeO1e68u
2tyXDBEYUH6icPty+oJeH/xEwaKliZ3qo5W3xwzZRCgpDOGpp1sT1a4CRN6oyjkaq3ZiATz/fPHK
CiITwpBI/dujXm6Eod/0PGHF1XtxgcC4H2mYqfCdMJWDgaDC5BWa7yT6Nld0zgW8eiuCDg8NJaaJ
2mhmDsGcZQ55j61Bw0e1dCOk7kW4oYqLFmAO1OouXEAxs+YPpBMpnaHKB0XqLa0WwV8ce7cNLA+F
mbksCCHQMj/rhehoIsUcoW6Qy8+6ejOhTBY0vbqM+nYGJOxRdSTXWB4JfMFBdByhKCGCraY+m6kb
Q1islDlX/TVp8Zc1RtOKiFpMFaJEl3uuSLskS3RANtRKTurjeK8913fk3vdEZ9acQxt7twt+w4u7
PZ9rh/qrWeb/4bKuDKkSGktfUadpZ+iuihLM+J4Eh1ZyxpiTx7ruo7wcJJtYiKiWdPB8cTluTCtw
9cAKLMWeLO0+22fQ2TMn60200pfSCxzQEKCEX+BkA9bOw3K4rEluGjnSFGyfafDa+DCOCEM9G5Wj
Sd9vz+tqpnCJxJw8NTMp6QMgkfgAk9yOrSOLB1VFjYK8rTSvzDS75LWsXXdIMDPMHELD6ALSCZjh
2spPE/x6tORaQwCVGSt8a178x0MjW+ifcL77bsBLZ8u8zcScG4IqPbGLYbHBA+f5z9p9/FY7uhu5
SLttAizoQ+wYjmJXO/WxdIRvDYgZNvV7gd0NQe4t/CQTbJnxbit/VB4kbQ8R72G0Ztrnnn1dMwk0
Q9j+UzQ0TUmcxbjDhjs/GsBMwLu21gzU0tVg1r2iWZOKIy4P6lsqCESEbONzS95XYxtLFGadq1SN
lGm+ojIYdEiw6ekJZApK+FNuUTyRCpALcUvxZRI3vempo+je3t1r99cSnnkrCMWA4toM8Eop7JNJ
P/TpbxCSvtUjTxOXN52MXaw6MacU3N+2Pt6r0svYPTX+79uD4UCwz4K4TVuqBxgMSSabRATkn5M3
pdS5DbPqzywmje3amwwzVNt+njRwc+FFjru4NXYVOXeq20s/Y+mQS46oZbvbuLzhMSYvCIdOEkPA
Bup7hbxZJz2o5O02xvrB//ctwbpqqoGu7qzAKkU9Kvc6kDL1wrth9IdKJZ+x8VQb0fY24vpB/oPI
HIDRTKpU8YFYlSdfhBeYQWiCczeuYkgzQ+nMj3NVkUQhkiz18yEjbXiXmz3CI6aStz9uj2R17iTF
NCDFTAyVnTsRFUCQX5hRSs0ZBWuE6A/U6YkgQ6jmHCBb97/hMTOXBdOYgKIGb6HysVLOfuIl4zE2
PjL/YQA3y22w1c23GNz884UrrYtRnIgawMZuQhXyrkpq9IJzSnVXrdECZP75AiQJuh4pb4D4femC
5sgWIxPvb+OMQg/OtuMtFvOQ1AIak0QEFCghZRMlK24zfY7Dk0wOQsPJLa3OHTT/VFBpo+uRDc3r
TT0WqY+7XAcP8NjvJcOJSl7X+bpPtkBhtgNVSCGk89PYOIXnajttkb3aZacC+kWxhcRtbkWOvKO2
cMo8MbPSk+ESzvpdU6/MXsviG5hd0rQK6DUSHIHuxxkaOMEravp+vj8TFbpupdPZ6ka3J3t8M9zW
lveTajeewvmG1Q6h5Tcwmwix0SGrA8xDC9YCJ+tt9XE41JtuG3+WP8IHGfSNLtJgknv7gKx7bIux
MzsqpWTU6hK4kEoyBAudf4dmS376P1vZQm5J9IhVfiJLei5Qpay7Ga/oYfXwLPDnHb84PL6iJIkZ
AV99Opkganjzj33sYu1FD1Jcj+3BfyR3IOgIPm8PnIfLXOyxVheqRrHmoLSOEEJQTpPgciVeOShf
XvpidHqC4u9Bxuii6jP2D5AMSCCePpWc59v8sWy4fbF5vq7+BQxRa1+OzXkSwamahvovGW42xAks
Uf49hSI8fxFxW17J7Kox+rN0XxG+BapCpyrsRqC2xU/BV5w0AflICpqzZw1xw6j2bq/YNS3m5TH9
ckoXeEGRmUI7x09HGwJIICmz9Xf8h25B/U6trcb9ED8bW3wUjnTToNvaTh+E47i5/RUcq/jForH4
iEYGz2whYN+UEGoZesnLFRuK5//l3lpMLWORctDDd+G8b8qKgvKgtMX2V4vW8dtj4S3gvHsXY0kr
OpcpAEWMf9SSW7dOGf5QExdCkFbMI9K+mjgQGc+xXjB4oXLdZHv2p8LUElEA43qc1w40UVt9U5CS
Y86+EmcXJ2GmSyaoZ8KWRm/Fl6lfDAnKkkGYzSp/4J0dXeUEWuGd7NADCqfw9Jtg0ENnsK2c2kiH
0o3zfW8b7v72tF4H4ZmPYO60SAfTgzKrNY4bULMOnvRpHnynPkW7fGeewBj1M/l1JFZyLhzj8Tb2
lc/IQDMbBw0xYZVUGL+qjdYAmki5395GuL4tGQhm18hlZXTGrI4N5i3EopRv32JP+/ih7o3ztIWy
+UNzjL5lD/lzczd9IvccKLbk+pz4xnwt3Vpn5trSJ7wrRBkfASbaMr6PRU+St1l2zCHzcXu8K7w4
l1uKuaGCVKQQbgKUbqUf6D/SBqv4zF6O3avw29gqKCxz9fvbmKurCMFuKDSBmxVPgMuDmdCBjsY4
U59IoDNuTbsIOV7/CnXkF8fPvxDsKkaRSIUJEHnqSGf0cGSbxhEs/fyMEsof6D/+rT2/VZZg2pWb
bUqnLywDNNJe9KndtYdY4MzyDMeupwbqIQWkcArERZi8VdLHeiEXMuRhpD3p91RxR+N3rvKeVCvD
xksKzH74FwpoV+Wjapq1YySaYE0c89wr27kHAXUSk6VTVQsc3QyNUyRm4V1ghm3uVHlW3vV9mj5F
kxzt04xk+caHBEBslSXC2ETz0yciGOWRxAOkuIkylODCUiFuW/d97VtxDvpMV4uikYCkM1KfQOUW
o36qJtourmsUeQqpJPDe+lf+ALR80GmORx0oiDSDtYL+mAR+VWGUcqKK7thT31bqWtj1zQxYNmAz
Jr2yUce23yA7/9dNdDM86PIQCgdvPmpsLrdvpvd9lBRwRSJCSq/Rk+DdGOUCIamK15J5fasAaiaB
wRsFvFWafAk1mLEU0xhyFmmLUildotEuLDQD0eqh/+stOifMwKSjG6ZMkM+4hIoLWcj7FKTM4VjU
B4hsRw9mYhpIpebjfuwHjWMErv0ddAdqaA8G1xJBtynLCDmg2bSvixJXlU2fzXO+HRxVctoUYkZ1
bCVHdIB4yTHYGI7qpi6M0Rvd8OLzK/N78Q2M8ZOStumDHt/QxUdVfQ31jwTscretHQ+DmdgxEYM2
N4Ax0bPfnqvQi6On2xDXBvViKtk0QzVMdSNMgFCm0ZOkdAu31fl7CBASoZMZf8GkxthsvVdoCdpu
vFRBpRlp+n1PE84orsOuX/2ifzAYo901oJlsBGCUbhq68X32YhzFHQlcaW9uQksqrIm3OGsztxwW
c5brSA9B2QbIdKosE1SzHeftcl0HyQyK2WIBwuW5MCNUR/0ptEkFx159VBzNyrzeqfH+Ns76ntoi
78k9/+LLO2fuvv0zm8y+E0BMZQ5hBY7Ah/R+Lo+wjQ/1QO4j29jpLgqFPPNVeu1Ovs2rZFtFVgga
DZHhk0DcdGlKNLWD6BFce1vLI0uhz/F7rieWOjhIa4vD5+2NuXIZoPkflLmziAmcbwYM5sVM26qB
uoV0HruZVwglgIE9aBDL24w+Wjh5NddrBxpTi/ZmFA1Bq54xym0c5maRQ0CYwv0Th30Wf0ez8+1R
XTsMQFhgzPt24ehXciWAQxcYArWi3139JgZOHPIO3FVLxlxtgPgrmFsgNoiUzSVKrTYGUZWB2v6L
uC+etHlbEK80kMMaOZGQlWW6gGIGFPbEHyoB9DeoiRe02MrCJw3MkqFpSRri2HY5cXKRKzOIowVi
XtUAM5wkMi5XqnYmukvAZ18U51LurURBcB6VXgWv1GcVCNxIeAbLaNJmCzcCopU6TTrkh9CHPkaS
ZYIdGg3+bq2Uj7d3xYq1EpG//geKjbf4hZKLUwOocSYsqul5bIuP2xArmxs7YhZqBVGzefWOLZUM
fl0BiL4LnMyX7xOEDMOEF2dYs/XI/0NuVJ7ZkzGqy63XogqkD9IxQx26106PUXoQ4teA7FQIbESo
PCkP02D38V2R3oMo6fYYr6OysxikjLVSQdgjwyG/BNcaVU9CX8ls8oDkIQIdR2PnJptkg/D5aI2e
+SDgLQvxk9Z6ETY+52yvrSJiPSKypHjHE/b5IwqC3kWJmtkS2muzFkci8m4PcG0RjZkSEX30mgHa
rsvxqa2a+xqeFyDXeFXz/UQeuO7iyrsRc6iAtxlxD9A3s3JuStSNWiZpeJ+qh6R3TIt6nTU8RKfp
oUEJh+B9J9tye3tcZO2sgSEaciUGpEuueienQs0btcTAMqu22v177TaxhSp6EKC1VmadO4dszDuU
ad352wqaMbvMTqARZAV24PE+5jq2/CUp+udjyOUsJ1NWFWmNj0FZh2RaiHz6NiorrOY+9vCkFN/1
R6hQ45EU2Xc/ORMx/27mcge/xh9sxnK36KGTEgrs7j35Pe4dKXBLS7lvP34YP6fNsEWly7Y/aroV
P+ibPLckm8sHtbrJFp8wb/PFFdWWSlxU81rkrvkkv3cW8pIndYNNZw+ucHogDwUnZXNd9QFhb5gk
RNmwtWXQ+TKQuOz7oMohGdtswNs7uvUJsa9zXbvJ/cABWxne/FI3oJM5y4mzepVjkOTVVCHt3ydb
MROsadpGUCW9vY4rpgDCeygOghWEa81ewIaal1FhSNhCo2SjjQrUwRyE68wL3PW55xyXIFwW6G9f
zpkPeaya5jqUcO7qTfim9JZ/JK0lPt0n76EbxFsEJWrr9rDWjsYF6HyOF3uDCGFGjQygvV1vgq1k
GfB/t/VH8aafyJacwQlTeeEpO0iz3AAHfMXVgAg0KEM12CcC/+8SXDenofAzA+oXjr8pT/HO2AeK
NXySe7iFD/Q1ctRd9JG8RU/xpvm4Db5ioMBGCx0nHTWBgGY6LLISggWhH8I3pCc/vIvKk27+7gnH
Dq5sm1l0QAMHM7g88Hy+HKGRRLRJKPq4+vJVUt619O/3PmINMuLZBmqXr8IOtG6bEWzZFDRBpdUn
DqFntBfenqmVVcL7QMbOB6GNjLvwcgwk9RWt7+bHHrqFsufe2OQ6qAD/j7Qv25EbB5b9IgHaKEqv
Wmrrvdu9vgjutq19F7V9/Qn6nDuuYglF2HcGAz8M4CyKyWQyMzJir5LHEAyFyt83y7mgCOcjAtYf
VGEijayqhuqC1AzwrD4Dq65fa5iPknEfnUUNwQh/Gh05flODFSGcYISEEPqBvKlRbjvZ9pxtP9cs
4dL2eHxgvEZMbVUN1ZhpgmhJqiNhMfwxqiVR48yNf1uADch1cD0BwcF6VtcgbwY11dQ4ftn4tvOo
5ej6f172gZWvhbgH/QAgnqmqm2Jsqtoa2XONciUGIfNmAhz/NfrrZAjqDiYYbzQVu460S1iL0lUx
aSl4m8vYeDDY4JNS2+qR5J2/tpRjK0IyMOdjyNKQWzGyPQaet1rC7gzabf/+i0HOnAs8YevPSKiH
CeVIawE19JCT634ybijFBH3B/sEMQWVMB44PfJ5iN2teFN1qCfq5HVR6Eca5xq0i4+Y9KxNgYyCO
hbMPGVWIO4iXRNWUqGVaUFElZDM6SQCm8O0YWX6Xp4+TMvpxLKv3nQUdwaTw6khtTGNNPQVfeGIC
dBwk9fco7P1sQp0i35jtFvKClzeM/40niRpqZSjd4vKF3g509gQXp0tl1aRHL8m2O6QSSMjGGqO+
9dZa7MchLCQ3wzkMjtvDPY/nPAan8aY/DUBxaLCQFZAZGMNmy/Kgtg6Fs60AsabPWfaiaQ9x/OZE
kp7g2iox5GKaeMjhyhB1hXCXjEnRosRktIco9qqpd7vkqpsg6zpI6loroQl9DWQXOpdLQip4ukC9
zPKlqWAKV/++MMJrlmcYZGx+Mad/uLx3a6Z0XIMY48GtAeT4qSkT7NUjGeAtxBpUEC3U7MaO5/66
7hrF7aP5HyIV9CkwSQCKEYsX/U/tjToQcaGOA9HqVgAJBtemaMTInp9rewXRFtzteIJiOk94OjhO
NsN70D2ptIxiLiKiLuCYD4mWm2gcV5u5LN8uf8d1iwZfG2ox6E+drquh7ZC3jY1+atU/9x2gUECG
ZwTtr9TONp0UJCyzJ7xMuqnrKxrDXl0kv9S497pyOkxQUsbgwYPV/rWcJY6cTv4sTzjiM7LrJs/w
Qe0SevLKN80im0omfbtyv1AdOR+o0jj1oIhjLKvZgfAo1jBl+r4xHnrAWi0t+/t7/8SK8OWigrVZ
ylEMU6xv1DZ8Y31zYyxfUdJK2j9r60GbCUER9wsYkAVfNxaMjy/pjEg8POaj40WK4say4Ltyw/ye
MNHwD3qF4tVvpubchtAFw4iY5sfqq5q8hugtlWH30CTfCyqJF6vmwM5oG1BSx5i1sKZ5ilXVrPmt
udQHml3nxo8WmEnrZz1G+8F4unyqVrJACqUNJAFIbPAVhUjfqiNTuwEZR+Y4XwqoGI0ykbwD1gIg
0jMDhW6kaWeTOjhEqql3iLV4vO5VVvpsnD9QyQV0jkjuyTV/QP5EUVDnzU6xjJ9ojTaXFA37lO4w
s+bm6o5PM1/+ZOdFKxzVYyvC5WGZSVE6DRbU52bxQ1mIdQgno72HBt38rCkL3aGmXG/Rr89RkqTd
VVqjQ+hSIMuhPzWlz1YR6OOwv/yz1nYSn9jBixX8nmfj8iyvlzKPTZQ1nPDeSOr7qXm+bGF1Iw0o
CyOAmBBnESKwHpHSmVtuIWmy5DCohZZuJ0MD9Uhak/B7Hw+y+tCaSa7sjpwHxQ240GnQD3vDCDuC
IIypuLdRfV0y46FGFxEA9mJzeXVrvoNmDIojuM3Avi6sjjZDGUYpv18akrk1MX85fXFAkbuRhMe1
jUKLHN/vf4c0hQOe9EZZLZOCoMXm96pxYteQCv2eF7kEHxWMOMlMwtjCSVCgdpaPW4sF1oLxgti1
Ur9qDMyhbDtZUrAWugBOQd4BcUZTFyGWmhK1dCEAqNRtv08sY78k7DrMp92MuBy27JCZrX9512Qm
BQcZKmsOywgmIRvk9qblTvZXH/p5FAYAz5XJPwRnPJYJBHzwYj4bARzmeTAjBcG5L5Mto+pbqdaH
qkZbjeo3/QxKsoIGl1e4dgQgYGpwcTzIHosROm6WiaQO8keKHoq5APJblFdmhVK5TSTVlNW8H8GD
XwYwiP9Oj5tO04xUDGcgRPXdyEaM98FutEmzr4mC5+O2CZ+ovpGOwK6dPVQukYxjRAAD/kIZJwbq
cclMjmzqqKuVxX3bZ5tQSt/FnV58Rh2ZEfnpOnuOoGcIM2obBVH/oqDu3FSbeF7cQcaZtLZtUIDH
fqEzCg0mYUkRUbRUhwAmnjHhABVY+4fTjNRT+imGsFS2vewkq+f9OFAK93gEAiTgbrBbFjNuk/ax
smnlZtW4zUm00Zf8fVowWlTcgcLsH653QsAyj6kNzEAYfG+PilUpm4oRgAuuYTq7mJJxqzTFVQ/2
Yylb0FmnGUENb32UeHDyOAvxqSm7UuZlXABksvre1g69Y0T5jd7nbeuONY2qXTykne1ao57dmj2J
H/VYZ1c2a2NJneZ8c/Gcw2HEL0EJxRabb8QYyVgjC/BQvw1Gy53Dyo964pbl4+V9PfdYGLJRczeB
1cXMsbBiYxgJMxzUN8PuurQ+Joig5OUOT1XgaCRpzfkZPDXF13y0j5Biqw3QZZUgRwMvtxM4FdIo
WQohMyJcSwMhXaNxAFCB2dbu01EGPOEkidCaDSA4EEhQL8FQmBDEEnto1SkCSADspb6VD7uC5htD
kRVJVswAdIpLwEYVwUAP8/R7zRpu2FpTUaTv6Heg4rY0xJGL6uivc1q8O/7YEfXLDQUhbjQW+Fox
A8evbDplCkKiSSLI6nIczNv+JiEAmON0OYozgI+osfDV5nDwVLuyXceqoMnGZGIoK7FKA1TEQWlQ
R6UHgNZTU1HT4gznDiguoVBQ2IFNMfFxY1eJb7cfVh1vbK3xFhl69jxT4E0OvORQxAXoXWTqsZIu
TsMEVu08/1a37Yte42JT0ZlXy84lCkQbIie4fHxX4oQGWIzFFUMtVCEFHxmMKM3ZklReSNXNYHzm
87hdkJ7MRMaEzv+m06sNjvjHkugl4FiIummCpd5+JraDWydQQhIs0wfBsGwfNLL2gcyg4C95X4XA
z8Jg3DUuHZET3KbjxtJfE2oHnfJGLUnavPotQbsJTW+OShAvVEZNRqYuqzwNqP05fpj02VdDd6CS
JGjNTwAD+z87KLKfemcLFao6tLAwcC6gpvtqOosXpp5C3grn1VZkdOXn5w53GkAWaF1Qeo6YJUkN
5mN0Or2s7Z9RmgFtvp76pVHLpKVWjh0scJVsXKC4TETwJXhhYijpIJFEReVg2CnY2KMmCLv4IxzG
HwuE4DAV4ulVea+ZMvqb8zcPdOJRdcLB53eZyCpBMT8bRy2CZWNd6SA6MKLo768vLu+IdAtdAP6C
O922qclRaGCIX7WtqxjQxYBc1heO29C6lJzqtcWgdgx2nd/RRCSmQ0ctV3KdAu4Z1S4h99LX2+9E
VDjNxEFTi0PqAE4XEx3WqlnWhohVE+lKtw7JFS1Iv1Hm9C5WlbuiM8kh1MdrTVEOtt3uFb16bprl
ptajyFdKxJouvkcPyUT6NxwqHWKwCjKySDWGzeUId05RhaTEgSgsMDxwrjPGobEdAB3K4graiNam
1oqdGgP3Z6l+PTjQAI0xeRJ66vQVLcRPtchzhr9GUvJWgQGhD9TKUDAT2wZdHaIDOSscu3mIBupG
7aOuyWSRz48pN+JoaMujmE/F6FPkRVPUc4Rwh8MTdurW0vEaK3eXv+ZvjLWw8WDs1gkAI7gzzpSo
utxcUt1B8Jk2ZKPcfk5+8R3kgGDcaDp3O3+1r48c6lteXWd3rZu/PCnf4kP9QX0ptO4818aC8dzE
m4xyGSf+QY7SQZY2pWZkWHA1ZUHJnunMB0D6abeAaaxtmT+H7aNWt7ZLpCp4qx8bDzVuHTmcqEGN
tLsxEgLbZup8n6fem2rtKo9l4M6Vc4wl/jEjZrxlC1VgBjNJhU5Tbt32cfJ+eUNXbknenMT7HSM7
BOqXp1/RbuolKxTsp9U+muHtUL5B9L2fHu3uzTR3LJTkiisPeO3EHr/cjnatn3s7nJO0giCKX7W3
2QzdGW/S/HE5mMqHY7j9+KwMEq9dKYjCKq8ZEA4jccRZlmyonQYMtRDV3in91n5Qg8rT3/EesnzT
L/bDNvv6cfm7rnnIsUVhnQZyqqIGuArNGfVuNqqDHk030Pz4+0sFc1CoIwP5yyFWQpJjNQ7nGSsq
cO7NQdvP+6btfMzPSFKOtSAKD9Fw7gG1BAm7cNh6Z8wmiNhi2+7i62kz7MH84Gkf1bX5hSFvSe9T
ak3we1VTQ5TJYa3fYJxtZ22TrXYFmYDb3K0hOyP5hmunzHAAIFWRegMHIHzDMbXjBgk9ThmohI3u
Jx6vl33hHJyGC+DYgn7q9JTWhKkFLIC0Nd/3bzroqlT0Vl1L87Nr6JN531FA/vuGHSAtuHJ0YAjx
XDqrlaWYIx2sDkFK/aaRg6EHYy7zC+7G4nUAVAMmm1S8aJGzna4sJK0ettNYeeU+vbNvvlk/9L1z
uxzUp8z3bLfzMQ4EljX/8gddO1zAVFmIvwBVIXYJVrM5roAAQNAqWr9sLTcyUOKgssyBu9n54v6Y
4Y5zFKvmMqJxWw+IGnfV7A4+UsLKs78BVpht6U113b5Yu+bK2S+S2PGbp+2SYeG0kRoTBHWB9enb
jwmGl7vyekTY2hhPqJn9rK8bN/YH6BMDY4jW+atyCBjz8u+zP7tkL0UAr90Rx59bOI6WklqRauHn
9F1AdvQJFBtXll8H+lNd+d1mChzf3DXXyV326oFx7fJerxoHCgydTXgZnpCnmxBZduWgTIjTaV2x
fFt0mHQdH7LYL8OfUCsvKgnGY8WjATfDnAhePAZacMK3z4e2NZ2srz0jUT3KwDI8gjv9PrETN08T
IL4lN+KKL1NMIgDjAZJKTCPw9R85mTIPpEE5qPKyEuw2vf01RMhVDf2vR8Bw9aFxBBAafxeghH1q
pzS0OowTlb+/W+WwjHqPnjSRseOeT83DDEAdqM3jAyLlFo5mGtPIKkA361nP9ge97n3qglLn3knc
jYWZfeYvB4gAKTf2Btpalz1lLcye2BbOa5O2c8Ma2Na97lfx0l7n98ZV0bg2nNSpQf5igPz4WX29
bJb/rcJhPbEqOIydNXCYHFa74moaXipdUlZYOQDUQuEE3g/5IVUEKeqgVK6Ax6k8pQ1qFU2VDHiS
b1p3DdU1PdrOspmstWTpxKBwW9Wgcunrmhu8srb9tXYN5dwrJ1B+dv7sY/BHveok+dnqEjmyBKUT
i4+On/omQIVk7FX4Jq2mA3OmLTpmruX8MugnHppuqNEtsCkSHazVfQOvLkVLWsWjTNi3cSibMcO7
FDl8v6PReFsopn/ZNVY9EsvSQC2A/TPFl5/JjLgi+BeU+tCZNV/yZJ+oNz2KNcxrh2cd5DjLvY4X
YfI9Z9sByZUs9V1b5fEvEDYzIxBhbEoTZyJclINBmX5nNuTr8jrPY6YO8B8CNEjw0Z02+I84imGF
QsJo6roa2P4ntUQD99CDgMi8U9SDaf68bIv7wulxO7UlbBswC0pV8Pg8s+/U3IIgMZ2uteTGkVGd
yBYl3Hq8BMzMCoZ6TIjZt2n47IQY1XqsyutJl1w6K6UvNKUxHY5ys4Migcl/zNEXdFSMaWUAinpx
Yu+r+FU1iJcWs2dRcJ+UZDtPX2qUP4WOzEX55zr9nACjHHmoEK9bI9NwBuChoFgLFPzZDf2eJrJb
fCWV+g15wQwcQKJIFk/XNztgs5wcfvvgsdzXtqdBRkBL7hrwN1z2j7UFcXDN/1n6/aWPviRplySJ
C60CI/myK0wM1ztpsIzW42UzawsCAw7ABOi0o68ofLc805qUoasG9v7ijjrR59QmNyoqTJjnkmQI
57S+PPlBTx94DIphAvHjWZicyY0ItvS0vmIsul9ma0vBVIgqzSbL+p1q3GsYPc4b3XWmW117gjbi
ddQRUAx/tlkmWfraG/7494ifuG9QzO8Yfs9Cwtdq0AKz1Q5Q7z2kWXzfoV+SY+6AoioDlELsTuVf
Rxt8DkyFoFih4+0h3hbjoM/Z2GMYoOwct4DEjOaBoAfsh16hoHbxfnmjV/wJghCoOAO/rWEmS8ib
Fitq56KGqE25TFDc2M7592WQXEUyG0KQJmGV5U4Y16DvL90l3JZz5DdSDpwVlz1ZieCyUVNPqtZh
JSb0Yft3BeO7uR+nweXvJbMi3AVx7bDeZFiLNXtlBHDgHmVW3f522cr6F0MlwgAPC9oFQjyxtSWl
cMMaCspgTDB3DqYjZ0cSStaX8p8RIjRa4omN6tLyrVduSvOuoLt09iYmgSec3zNwZ9TpMR8MohVA
h09DY1PSMJ0oPpjSgZZw7Pe10Vwzs87dIde9UQu3+ihrIa19Pt7owOgTHgO66NR5SrPWKXDd2DZk
CWfnGhJ4W6fXni/v0kryYeM5gAE1m0O9RZQ+RApSSEM18AVLv5kXjGiGn5ctnGcDvJqHvBGsZCB1
EXumIFlnemvg9UTtpPDHIQbxeTwWgdaVH+OcMsTFqJDEv3O34Hc1QIzoi1HglIVslVgdYQse6B7Y
l/aT4lw1jvGQttbNEMeyttT5+nToFqCuB3QF4IUiVGBBatU7JnLxPvEH5900gpAdRvODqd7ffkgY
Qk2fz6khuIp3TBJqBusqZMM1e5us97DdR+yl1Q+LjOvn3CdODImXB/QcKclH3M9a+4bxdHeatpdX
cv6Y0FHIA6QJxTwLL2vu+0cJQGcOS9X3FjKa6Wrp761yq8SvbbRrxqtav4o6SbFybYeOzXFvOTJX
gcyVtQzm8nr2ZnW/zO02TD6UadenMmDvqi1M02PCADBloG1ObQ0LaF5xqnHxqi+9ne5MsjxURhso
LXOBjZHkHedBglPwcRC+DZlW8BedWiNKn0YVv5XGsXAp3Yz2c1gHlzdr7Szx+UgQm+APkwhxvEoH
e67GDC+H6ieZH5v0Op4BVZSUKdd8DtNXoK5AEgpYh/DdNK0pSoNyK9qDFSboMTxcXsZ5DMejBAEc
r8jfUUj4VExt6rJu0tqrSt+qn/XwKzLvjHRfgLs9k9V117zg2JjwVkAdOWYsx7VkQ5QyyfaEPhBS
u1Tdd7JawJoLYFICTwRg71HeFbanH+2xJDE+XNOAgKDdOmBeJtAJvvz1Vq1AoAVEGcjncGOcOlrc
VgQt4bz2HOVhdmpXdx4VKiPtX/M0pAv/GRG+mt2MCiItjCw4nNW+S74W7aBCmuPyWlY3B/gB5KYo
T59RV5Z13dEsgRk7I1cFSDB2qGB0rhlNHxSKr3oUFpIjtGqRoAWKcKdiRkLYo5jEJVFDXEdh8YNf
5x31GmWvjLXfV9vLi1v9hv+ZAkbjdKMGs+y7tKrgDvOuy/YN6AQdghRSYmbVH47MCMfVCknD2Agz
YR5YwzuLH+vk5fJKVj8aejLQqUfT4gwm7aSx2QKxX3u6/jCkm54cVCcEMNSzZIDs1cUg+KgYZ0J0
EId/Y9DljEaBxYxdsqlnw0sxKDCZs+T+Xt2aIzP8/x9dQ3kx2lbKzWQM/NopVJyCWbPcvvqHUIq0
57/l8A97ZAeUaLmuZbDTknhvMPulXKJ/2f4jE8JJRaE6KtHcgYxo9EigZ+bcLZOk3rK+/X9WIZyZ
znRYQ7gjd1q2iSFUk22bCJyAZuUO0uc7d9fTEgsuhz/rEZ8RYHAcu8aEMVbG4AcbO9Rvl61CPixm
+z0tgmExwdLPUpDqDrtscf7/vqeYNVgUA9tNBPsIr0z/NpjbsJN1FyReTvRTt9BzUP3YNWzkrePT
GOp0jktlAGCJj4vjPY1VjVC6hREt8p0+GOwN0Q9UVkBa9Q0MFwOIhoqLbfH/f+ThhjrHsTbBylh/
haXbzMGQP4BC36Pgyb0chVbqw3CNI1uCq8famEx0gC19q23YIbmtbqtndNR2dHHB5YHk4Z7t6F+/
nblRTGLhY+GCEnlFY5N2qEHWCK/qNwMchMVPKovg/HefufyRCZ6QHX3DNMp7ww6xLqt8scvPSfue
Od5gP9mj7gKILPmKqwfsyBp3ziNrYdznWt5gQTUYgCCt/F5etS69UbaJ72yNH5etrbvHn68nBFo6
QNZtNPGmbaEqayTMj6fJQ/49ks+KvFy2dc7ghaff8VYJvpj1U0e6GMbUeVcEqpe8mB4kr26HQ7vL
9s6z4jrBEPQHZWts28fEB73/5V8g20jBQbsoGtSmwqeNW8hZV94wvUJFYqsZ73p9M+j/8OI4Xq4Q
loE1zNrIhDW9ND+h1pe4QFpt5lbbX17VSgXz5Lv+RrkdeQwGlWqgF/Fd+yhow2+k9ClgT0u6m5hf
WbsqwR0a70KVSj4nX8CFcyGiTBdtikkNKhAvbLOXwUn3zvSNhNwmZvudFIRPqde0//I4+XM8DCE2
V+HSxVEGo2xsNwX4qprRA1mC3r2PBSRvRkl5dvUqODInlBkxJ9VkKg8vJcMgEVg12r5+zBUqWZXs
UwohRld6sgwFzKjVF0m9uj9QFqIGuItHb4Zgquz9IFuWEGSivI6VyYC9cL6h/W1VfdObp8tuyX/y
Je8QQsvQ5DVKSTCxjE/T/GnMkqxntct0dL7OIMh2GFnpAAP21L8ss/KoOalba/EDKAqD2SJXSXlX
55gVLCzZiTtHa56eOCGQtLbeqGkC0xAAfTEKdp3m0RXEog+5mRxaR/UWiMVUmhWQSZXcD+sxDFk+
xfOIM0mdXg8liEKY0eMyShXTy9UvNY23cbFstCX0iza9AXeJpCa06itIIDAXhUcz+ElOLRoYFZzy
lJ84MgZWMwalZoJg6l+Kg+Bc+c+McLBNZrdOOuOb9smwKWzba8fkbkh0vzB+xo6Mk2elDYUtPOry
Cquy8PJLzAIN0fBDiV2uDmDtm5t2F4GaZ48b6JBOrvae7mXogNX9O7IrLNNqe2MAvQXSvh6a50Xm
OWzbg9VdXVy9es0GSYxeveCPzAnxyyTp0ukKmtlh9aIAPGy/dpW/dBtDdreuRbDjOrJwJEAYX1Zq
Cb+c9GwbR/5YPbBlh0pL4CguJEpBfWr/w9qOTfKfdHTvmUVUN3mCWkGX/yrsK4X9mvpncIR6MYTC
LgeztV3jD17oHwCZit7ZqamWDf2Ug2DLW7INhTx98qHb1+FcbXTdtyMZF/NqaDs2JzhJUVGjZh3M
NchSqLnPY91V7AcbKKPFubaroC5+MsuSLHLtRXJsVfSVOO9pbfAtBKJp2g4VMnYAViwZE95aQDm2
I1x2RoW55x61Ja8aPzLVU+P7TMZcvHb58Jo51OPQUDtT8kb7hEVWg5hV2dXtUIePuMMll4DMhHC/
lZVS21Xf4squw2uAIYKmkz3eVj8UH0UF5y0nkREcHIWeJiltHF4DFAla/N6pk5vKyCZXD+5/Rs4G
sFCcSuxuQkCi8/yx9N8SJ94nKMJOn53ylCbagw3OwsunafXTAYmKdid1MMsiZB8lwAZ22GF3svmj
de7Nv6exQE/r6O8XtmZSy3lQeNKWWNbOdpK7OEMvPaqUIJxl9YjVQ4NGJ7r3wCIahrBHVjwkI4hQ
sEegf3Cp3t3PI9u1ZrJtYllba90f/rNlChVLRqdczwhsqTUy/fr1f2eGJVFVsiDxuleRztAED1CA
8DFIn7s2uHfYcxJLXkcr2EpsEuiAsVNAnYAF4TSkoh2sQ1AK52d+AE1G+OBPX9UBJOPhptiXr9F2
OpTb2c/2oZsfZCDg1XB+ZFuIr6XS9bNtYI0zn6iJ8tiLiwTDZVPiLQ60dLJ8N+IRc9nrV65iMBpi
Qhrk5kDmn4FsSpLGmHED6DqH1rhvDqDvctvKV5yXy4bWHoQAsYMECAhcTi0hnK8MbGBWYTkAAxIW
mHOxVfJlE2YYZm+XXW/+RMf8lqCulc7WdUpkEIC1dQJLBLgxZ2PAn6cbay3qWI4pADUma6DwnOtl
oI2Z4zIwiXk4R6WvxqCNvLzmlaOhgYQH/ODoVCDmC95UxqHdA2oMr6XxvozAg1KimMH+fnxUPzEj
OI6llfNSUaQcQFm2euGaLHJH2YTdufwEqDWPFyNcxEvmLFHEL2JyV9zmd/3GcZPgvtyAoW+B+BIv
pHWfww0oWIiMbHElNGO4D4MWgDlgslPEkeolK+dQQ+8vD6Hq4iyf4wzGnMt7tYLJhWyBwXsIvyVy
xC7CsJDOKhgacdZs3hcDsF+w1l/Zml0elHlG9WBS7lF2o1caUjlPX9LvIPcASswaMjeJOAfd35Mh
8p+EuQAwLYFoQuyz17OuFpOBdQ/kizRPWZT5kAuC987QunMk99+asx4bE+4nhi63WlswNkUT8FEK
mT3daomrxPPn5U+9crljWWgU4+GGt5UYc8oGtRing7+285BBhhGvmzxJFF+blX0zJ2TT5o7mgnzv
Zz9V3y7bXgmyJ17MXe0oPS8Hq7ES3ikg872me/rw0HePenZdoPon0wyV2RIiXj402jJ1sBVN43XJ
LLeFIK05dAG01+/TwYGu3yDZxJUwB24D1J2BCQJJNxWWNzhgJWUWuImwffc1OMfjJt8AuANlZ8wL
UNk8wIrPAHQNSi6g2cGmQIWYgKpwbtoT5yVicVC13ZfRT56lqJKO2KoZiLLgJCCKnuG3eGMWBwGU
RENav5WD4o5ae+9IL/+VMINiJwcwcMEDmDr1DZpYBTFjsNiEdkkCu8lAHptnb2M/siABbXUR1rdZ
ar1WuKTdYbFuwqiA+Gu/QEIjbJx91hFZHry2n7+HjfFxCdhrhUNZkFpLlgbMAIMRuyNgAdlyS3pP
y8DFKjkZKykWMkU0avlLUkWj/nT1JUpHcZelkDkZmXaTsij0wrIfQQWThSO4Z5Rehlg+F+7ir1ZM
mAFqTSBGogveClhbGacRJEKS1m0C6qJ8Q93h/a3aFi6mE35UW4pOe+7Bna8X70B+zDtZnXptzyk4
mjiYGbO5YtYPpuVKMw38hHYBUopBTzdl6evlmLPmvsc2hE2MCmUaTAIbob20W2DEtL3exZ+06GQF
pLPVoPKALA5qNQCSgB6Ju9NRdNPQRkiKqAJbvmq80rl76HA2Ly9mzSMh5WNx9lBAdcXgPQx60w3c
Ix1Q749Otbhlb2mQBWw1DzMmoAG0ZKtaNcnfzCgtIgKI1cV4ohEG0YvCm6aNww6YiMR/HzNITWpZ
V22tyIHh6T+2hFzKTKwhtUzYmtGOLGKIHqYgIPbU5bZffMN4mFF/aJXg8jf9fbaEsvSJVSGOWiAd
rLopx74VGX/gTDS90bWq+whDe76pLZKaEE2f7HoT9QxsELmlhvtI1QaozuSlvyy6hnlFZVL3jja0
A8i2OxuDWAbTQFChONpX3EVWMCYRxAX7McVrIteNehdmSfQcl+ac+43Sx5skHMjH5aWteaQO3iiw
fhq4JUSEmzqNbAJPMC6imlmYDsNMnBLJVCLOHARub2LTwEWM5y50QE/dvk1oVQP6Cx2cXHXt8ZtR
9qA5fFRMw1sMSeH5LEzCFob8MKkNRkqk9cIRS8JicGZwfnqj/WSFvxTNL5Z7Nr1c/my/X0OiR0DS
B1Rn0FC0gL49XRJIbQdiMAAmjA1K6uFe8/F0cafgS/OhYrdhD1FgHEC2pkBny3bTQ7rHlGpQ7JBK
7aerOSi3zGXBk37dPJWe7NG4kthwvaH/9+NEoiFDq0ZF4WiOhWBc03hizh4/Mja3I70pBwl4ey16
HhsTNhc07gRy1jAGBTJdd0elVX9qYwPJcyXJ3y9/9rXNxSAgsicd9KYgqzn96qBkAoSIyx2p0fSQ
Gp9mNd3UJcTtoTd32dK5bBUvEkPfGcBPAE0BZzs11ZgY4iwpTLVd40/sMBg4jjun2inmlUa8aQks
C4NX43tKrwrZzbu2TlQ4EL+hb4JEUTDuMAg2gD0VWoEl2Ezoltp7zhKeoCAlWebZ+ccVf7x7Qjyt
i4VaBXcV66GNA+1KD2wIFYLVEfTgm/I2DFT/12WTMn8R1jZjEVWT8ZMTPfbmvta2oYzceoWb53RV
fNVH96xJwMXfjbBBn96SYNkPfvahe/HdtebdL7v7EKJ0rnmdbIwg2lxe3doz9eSDCi5KFgcOo8M0
+0W/LW/D3SdaQls0UQ73xXYC351kB9c/Jx4VGOFEtBNjq14bKAow3Pc5+TWV9+BSlE6urZoAlzln
paLI7oWQypwqTcYWebdKZjAmqy4qAEFWyzh3VzgvsGsYZoDjowYEkqjTXdNzlunst2cklTvP5mdU
fhUsv9Y7xMo5/9Fq1NPM1CNFtlswHBJlyb1k97iJs7DOyYP+L58Xdi/L1V5rDe6cAP4GGBF5VSFf
tyHOOCDRTUFER8wntbVzV1WTq4kkyjsFg3ShMSvA8/ivFQf56UQxDLEOqhl4xJ1+ERU885nBc/7U
+NlrwQh22WbZWcy7vOyzcCOYEYIA9EyaUathJqtuw9SvwxuWYgeIZMZrfYMx/giyLEgNQZLydDls
zLOka7LCizKabgZglVInvU7n+ZvDXuMyv2lz5tmz82zTZVvmy57ob5dXeq5XxZd69BP41XkUGTQt
jaPCxE+gkR9/s2s3jd381xw0wZ2uuK+jHz1ps9vtnf0wuqnkqjzLg7hxfnuBMQkiz+IoyxB1BR4a
SF57EzjlFzibO1XbNvlRjJIXucySEADBnYApN54mtz3xnewNKttARVeHhI37OhwlG7t6iXDdMdQA
gZsT16VE84AJJKTHmBWd3CKbZr9lpoy5ei0MmfxCBo8MqlJnh2FOTEzIl/h6jZ9mzxPaDOriS/xj
BaSBIQwV40Y2CDDA7n/qH83SU7NRUJiBsuxYHab5hdmbdrm20UUDNlqjPg0fJTbX0rVjm/x4Hvlk
lIRA/zuwqeOJW2EoGGGm/j4Yt0a4aXR/se7ixpsRhZS3RvfykbmV6vfF3qr2Dtg/L/+a1bsTBU1e
++NFQPGQOmXHobxcDq+6ihyXmD/D6QGoOiV0Rx0pNarJgYYZj/aOZFdG5Ye2GzcHxoJ6fM8h7ZNK
btS14GTi+YBsD7uOeuTp13GmCuWenEE5T/25dG+1RdGAsT1TkyHTzFVL0AszeZ/FOmsHUCeM4taC
pS7I/WpnbpE6bDQ/vx50d9iRzdvoaht6l7jOreJ2Wza4wOt473FgeAWYfqYrLcj25a0NGIO7699m
JBjDy7IN3YfaD2/i4OXyTq2dB7yoMM7BuWHOnm4s67qJmCNSNzwr4TlLcm//Q/MQ9z5yYM7fgIxU
uIC6xK5Y0sAZyhm0NwQid5W2U7ROEhhXKs6QoMJ5A0svZuNENqMxy6soB5U/JgRK8KQso6beDegH
HVq1KXxcs+FtjZLKTTH3quXNRVy+Xv6Wa90Ti2AIC+UZ/AhUF0+9TF26sK1m/II63urqYWiD2Lkp
Fa9otlHu202+bdWDVYN12fwK7SA23+N2H7L7RAayW2txnvwSwd+zNEqidIIXZi9gFVz89rPxQbXr
/WTbDICOfXxN7uPADtjOupUhINZOAGpHHCdGuVSvsN2kWcBpY8O2gj6D9j+kfVlz2zzT7C9iFffl
FtwkWbLk3c4NK3ES7gu4k7/+NH3qeyJBLKGS99qpjAYYAoOZnm5tA3KjOHy1Zk7RYS1ykdCgbbeU
9KSrI2bI6CQBYQryKsmvR8kzm8idAsXlbOraYY7xPQlM5pgMuuI3CTW9b4YvZc/Jyno3HyLtt9DX
XQoycDkJPCvuApCr0vYxQ1HVsHvQKUpIK/Oo/Zd7BXOl+IaWwdmr2jWSOKFGtRgruwF2rINIJXTL
tdoTPOh+K5w0dm19z+u2TD4nJW1nBItQNSSXLeVbkYNqjdfUXLu0zm0wyXoqdhWN5uVYDp0ZpWGI
fWZosZUeiMOhKnF7J9cc0iC3s5DKQwqHRW1idDGe9Q5fp0C3Yf8hBn7OO/3X/Dk3wSSGtFImtBxg
guJtKAT7WXfj2QH2G0O0JjrunNhc9ejsvGG+NIWmSmPWi7lettXcOkSj5k7xzMktVr06M8NEQkep
TluKXUI3FBg+Ayz8hfCmN8+WsK14Khir+f35IcrEhBzG8qwOsIaqdpu9zxAci/IXpPdR9daablmi
+vdLpFtACThZy1q+e17CX/5+lkKBPcIQwgJ3YfbclPd6exzng5gc46fbcbi2nOdmmCDJzYE2lQgH
g/QpbFQCOs1GdTDhOKs+EnuOU2u3IpqwAAjJwHGp1nJanzml9mMhh/2IJP4d9JZmROSPZBc8TiEJ
/iEa0VXHwQ95TjR8ll9yZqnWWh0DJLAkandm4mcyxNP+4Y15ZoIdepcnpaYDXXZoeJuHnzI4Oms7
r/3bG7T2Ejm3wnxWciynSjfAkRZEO3LXkKnnnORrHy4Kg6CrA6nDUjO/XCoIOqLDokHIuVD22liQ
fHZ0hePF2sZ/NYnxLMODih1PskbgdBpZRyI6oY3izxjSzKOOgAyfjJXfFqmTDJwIWG2snNtkEiC9
SCUdFyaO2BCDV8W+DWvS9ndi7g2T3YT3AKzUAyfAl7Viqi2g/ANHrAbFNhBZMrsltGFSRwX6ArKM
qUMg4az8VzKNZK5/KMHmdmSs9XBg7EsqE+xSeEpcblycpWEX1wE6R7Zq90+DSvKcTFA9fo3v2q3i
5eAgLR6tjIwQtT9ZW8vvCmI5OklctbF5pYC1OuH5z9GX3OXsk9PLIC1qAb4Xe9PX7eI5dNNDsAEv
YHSn7OIn8fG2/1yDzGKHw0SrMoH/sU7MbQxKwPABrG8wNb4Gdrat/J8ci8txf729/624Ll+6OA95
oPQpLA6A5xOBpPa4S7zTjM5IgXE/nsrs2sv1YkmZ6yfqhsHMKey1TrtX9nNvWyQlJSmOqi1+L+9D
8qbXzj22OAIlI45Tj+Pwyulz8QOYb6jAGD/IZr9+QHNoZA8xpnuf4e4NLaDAABIBxL088syVuEaj
C+W0RRIKRxKLitDCrCuMHrDETluwq4Gjmz2ZUrc3dAx1/zQTtIG19wpVLQuCrarkodtHUjALJvMh
R6G1azbquLeMp1bc6uZj2BUg08gco/FyHpfC9fe+/FSonoJOAd189uwUY2uq5hw/NWvceHiU8g9U
WXoRxYTx1+2tuNoJYJcWUg28L0DgcVU4bSxh1psIAqtdCXo1OqstgZosj7rj6i5YrFja0mjDzXl1
fkFUudKLGLgXMJHNu6ZsXkZLxlxzob/8vTtoZsoAdYNWAYWZyy+pV9oA8D48mMQo/J6j6DzLIed+
vkpt4MsCfkf7HsAkKBhfmoA6lJKhNIk2XvUxKU/tDNQlOhcg/C3iV03nXDdrK4e+BKo6IHaToalx
aU0pqimdtRpt57h+1aRwb0b1qxVWnDLo1XsWfWDgBWFoGWMG0PPSTJ61poUDqEW+9lufXCt+1ptd
xuv5XAcbrCB7wj2GwgGgKpdWNKMxrWhKWmhNRIqrVnroqFPMW7JVX86sMNkguAMh3ZilLTi6TSfv
TF9eFJqEpRvCOceuQ2HxB5LS4A5C7smGQpnlsSL1sIQyIEq6C1NnkH9v0bO3jkLEY7LmWVv+fnYR
zmBKw4RXBgGBur0DdOVXZgDVWPVS6wFwMkEpTI9Jblm8B+z6ev7xkgnBLoWgpRXCy3p6qnKJxB3k
+mbkvgrny7rK5hYwwkIODnAsWjkG82WpRt9BiRCQh8IMiN4aeAeBqU0W3BRnMgpPoNa07EHJNrfP
jLV1ReVjQad+fdlM7NNYDVOpRuy34z3SjKh+CqVtmP+IqglAR4Pj5HX++OXlH3PM3VcWrdyLPcxB
StZNtXujSFCm3gTKSRte4tjLOxt56//mIvPh9RUaBVkGm2H7NfFU1MjetHs9dEXjweS9Lb5aqRf5
zJeLaA2KkJMDaS5jbhxBr2RqwKNb8YsmokXoN8I2BU9vouwlGScnACCmY+DIvO3mdUmQMcx++gMN
dEiMtXYfFHux/paY38vqhQqNDYw+ipP4PhRhO7Up6aBpayHJKTVw6eaK30QlsazOC6rEEQvF04ED
uf3jrk/yJbr/LAoT3S1tQFUiILpnPA/k4LHQ3xMepfZV3rD4Dy5ywMsWEBFbL6zrWg/qCTaEqK0x
4Fyg/B4NPen1rHOnrrjHE4rXQbvuFDJGmXOpz40ZEnVVa09G+ZKMgw/pIqcqBhLHmOADkrRHhyuh
HxUawYn2W0nngyq9ZKJAFKN3Cm1yVGXe10Hh317w9TA8Ww3m4BL1sBuRNLW2MqIcLbzJ3abv/Wz6
VIH2KQY3rA5Gvuu77W27qxsNqlHI7wLzhA7R5TldJHSMEmlZj7HYaAaI981wA5Q4z72rou3XugNl
gNMdVFgsxYmFmiI6jfio+3qyA6hezxr4HQA0BQ0geC7lZzUqnd5IH6Y54theu8gXibb/M82cYeoA
5jRrOcM6vd/FlG4VjXcZrK/iHxPMGVJA9rKrUmye1Y7eWKs4QiBkrEr/dGScucIcGYNeiHIywRWK
Z7yTbtCu+h1v0M/Y15tiU5j2SX6CeuBAkCJvJs5bk+ckEypV0YZDBnCyHaej04B8ONMbd5hyzjTY
6sV65iPzhRpB0xnNcrGa8VabPbN8tHD1pPukw2T0pksf/uUD+LN17HcHKVO0iLCkmeQ0w0HX9/r4
87YJTgCyRYEkCQarkpALCeXzqBy5OeTq/48n0QLEBEySfSsqDYhvzHlxoTi29RO1/iXngMIYmi6g
TAQF9eUZoed9aWQNzohWTPdDqhNFSp606llXq02tZ3f92Py4vWLL/3h1J59ZZGKA5rpILRkW9Qn9
cHsSTlTYaOXPoOUE22pMnxlidn+wREgZTTAUmceu0TCnRuLx74GyC24VIFmQSwO/yl506TALiapQ
HEADrrc8G7filJUkEt/FidrtLHL2ay0HBs5qQReJoLdkNY3UrgyCMq8XpzaN+mZKjm55LU/1ftmD
qz0yoeuBgABL7ZW+Byoioalj6UI9c+oWuJqM4u5uQGK1Qc2ECLwR6NWg+GPQYmprEZgu4nyAQVr6
pnxf125b/hKhGMHj9OAZYmtqgknDkS6eCRSpvQNV3jT9IUu2NXMgNl9PVXYRQaOBRj9YhFEDYOIv
N6YwnKIWKV9BIhu96J0OATrIbMabmEChd6sdBu8+2X2cAseyu/en5q5zsjvNp15BsOQ2asicT+J6
PgRX9dlvYkeLK3Goa0UH5eZ8fBfccKds2rvyIXtTDhWUqpK3eDu7D6lItBO9Cx30LUbe/M11VXP5
CcvgDRCxkFph6YTSuiqU3Ooae0Jta6f4oxM54GTs7dbFMM5JIbLPE9O+rjMyNuXLU27Kgr7WTdj8
Ec62tB/fxNN0Et+p81HYUPmzMaDrRDv1Dqu+4QknX1OQMMaZZ91gKYllFT0c3i0QlRLT6XbqC/bg
DSfNxzN2n92bnsnJ8lefIOfrzKRGIZ63QZXCLHpdDnU1Uu7SlFh287mnz+rRJIKjHwxHdGSfN3f9
hb24Cv2zPWZypnaigziBm9lWjpI3k1fjOHo/HnXSQU8HBKYn8WjZiq9C+Sl9e+o8ZOg8vtnVx8C5
+0w61RdtPegBfoJ8UCSEWOs+zmT0BPvr0yu8/L3yjZ0CGajb19v6uoMmYBmuxdgXmw1jMGlqwh7r
bpAEodW4GIIi/bsCVTjDi+3qLpmAQkqonXsB2jScNHItX4AozX/W2V1vMgwsmrAeyCpRe1e2pn+w
AOlPfMOYiMJ0LxPOlZDFCOexsTMwdgLUayfcqvxamqgCv2TIWD4o0DDhIxXZkMQiTDQ1kRy6wSHd
/kDk3H0WrxX5FW7DZ4h2b6Gf8GryFnDtgj23zcSN2kjKLAWwbaW9HQ52WDgRSgcCr5O2GieAvEEe
HvApDAww66hDsyulmGa1lY7MnyD/WsbAv0M+2NYeMqLVdmz3dvmBAslAJp97Kq1lR+fmmUAZaBzn
+risMeTXPsf39JDUBMNMYU/Q87fT7woeGvnxJ+frWHsrQtILHoMWBC1ZJt9M2j4J6KBgeaVXA6wT
6S/d2Pfpcyq/JmDlTXc9j4Bz9c47N8kknEasDFGfwGQdk/Sh32C07lg4xV21TTcD1DQVIt2DeKW3
E7J01hIX9DvRC/oPt11fCWoNb2OME6JEi/cqk3kEdZNHI+Ru7VF/KSHPlx8r1UdN0QRMoKNHk5eZ
rmwwCttf1CsYvjNYuQRZnsxCl2htA5DX+6MFrI8aJD0eQhkP8Lly6JiQ21Ygo7YMnrJgH9B6x70q
NrWNxrFnVtP3WRU52dSqN2cmmE0s4h6ptgYTUkNBEDw77XDsefK8K98+KPiXthCy62WW5zJN0GmX
KHEFIzN4s8owdTu4k3p58HE7FNZKrzCEwhhoplDPZl91oZQrjdC1NZQydiPSQ3AvgOFWCUgokELa
mtmhip5u21zbIxOk+KB7wEgIpjYufQtBepCkfVfbjZl7RVBtUbT3bptYq3PBrT82mDRr1iK9yFLY
SCsgRUQXz2+Qy1ekVby6deaJhLMTteAu5nAErgUHoK4QkAYUFA8W5iitrKKKLRN4B2W6D4Jf8fhU
dr9v+7YaGmCtk7BnGkYCGBPQOpzANgSV7bZ6puBSCJVPI0tww77etrPuyh87zLEcFTFaei3sgOQg
Ve7V7l5q7dsmrkFf2CMT4F2UxTE4Ax3ey1AQwPszBuISfXn5MCfBMrZavtaz0gGxrYabKZxngGer
Yl9K0ba2lA8LQ7EOSLN5qiRfUHAmUcRPAdWBjDYLbnpmWSW1UAIpHWu7z8YwI41lNK9DGYUnIxur
z0ktRtlOhsrICeilUqdvCvM+SiPMvXZCSm0caMUG/3npFylYkwhFXrIfzWYwSG3pYUnieT6FFsZj
Y6EafShS030Vhe0LxER0KH0PFWajxFCLT8Woaj9DM7Xe2klut+I4Ga+xhRkbJ1Lj7iEOUgkBXJNR
HhM7auXkWEJPHlrT1WQSmfaxV6ZT+XuIBDyaIGgpuiEg6yepoHg5U6mTd3LXQY7z9lZ+obmZ9cPE
IbD2ANurhslCZAahnSeznmq70AXbLF+wxG455t5szZvGlIgyKTvkUj9C7bdI2ydzkkkkJ2+4MJxc
A6oCyMmi/pYuquvNAPCwhG5az2nproQ00OjgP0B5eBnUYsItAwhCpBr2WG7juwEIixKCiaPxdnsp
Vq7XCyvLB3zWlIxns+g0EVasphruVVDlRyQygdkkoh7PW7Fo0sdUtPzQANqjGofTbfMr54MFfRPc
74uqD0Lu0ryKMSWxEHDstYlIyqm31eFJMd2p4dhZqV9c2GE+GCEwlWnMcaubNTiVZw86sxhWd+jw
1Pc84sWVjcPHCQ0N1IHE6wwVcwxlKJo4iwDY2GcSiBaEYh+E4T9c7QhfzJhhagEfBZMSamOY61Uy
13bUGcdK7B1AvyNMsXDZSFZyT+trEBmcqqZxNSA8U2noDfAQ2a016a7VLeqVkw6sPsA4T3WIRHgO
oYQqZ9JAdLMpXLkrwuf/LU6Y870AIKBv0xprmscEqqEEUjVZDlJBTqVnNR4loOd0HIzoKTPXfRda
rSI3iBOljRwIvNTaoVJNYkiceuRaPAJCAa4aSNQs74nLuI+CscqS5bOrS5Q/laekgtKr5fXDyxhO
3t+v3bkt9hsLIrytJ9gSrJ1V+1rUHkSItRnC9h/soF+GBwrKnwAKXfoEeR9Nn0PESRzJ5gNA5i3R
hEb6bekgh551rXi5bW8lNbMkvDkheI7hCpEl4yrGNJ4xgoejK8cImzI85gOv8LfyKV+YYE7HvlWp
NVm4JwYwjSaK5FlQO2z75h+OepClYFoSWRimYJmVC2NTKqflU1brHzWG4cfgKRF+3V6tlTl//Mdn
RpgwyMNIa4A5rW1qfPWRxBSiA++FuJWkFyXzNRPMfr09tPed5QM0f9v6SmUcxvGGA8U9oMTsdzWD
zKgALg1PBL2BWMRmaACWDO9TFHcjp+l5HGprtxr4aAG9Qy0EN/zy97NbLe/BIjLVS8hXwzZIVF8a
x2/AiNyVYb9XVdANzOpWU4bX216uReTCQgW9SiDxcFRemq2CUEj1Bl4mY+O3cnmPAd2/P/WXGbX/
TDAHYdYnuaIvoaKJ8UMv5o8JONBbDHDc9mQt8LFbEk4n5JcaSz+JWlw6G12BdyM0PuZy9uRq3lr5
xDFjrMUFXnTIbjTIM2MC/HLFqIEKs6yWtd1FEi1JZmHDSA36HkfM01rz+kjTPbOn45PZVf19lWWp
k8k0wD8S8CNJLMbtBDmsqJGhDdxSg7QjSCNFrRYmu46S9KQJmXIQUNB1hzILjnKbRCMJRHHcB70x
71QAhd/GWU4wcG4F9K0NrNw1IwlMFxgViPdDU88PljpUz01izbse9FdO31azSVAHMjDFOkM5DQWg
KknAcarkGglRrPlUtCzsXWjsgUajkCwnHKPgBEUMintSNgYvU8fC1iq19xU6gphdxowMWkTRqe6V
2BMlGmyFItimpSBvDUFzpWpWvKIyJm8eKguoO2s6gs9jxjCGoO41itcjibKuzF2lSMUHZdTBp5GP
qrKZ5mZ+nWpdyknZC+mpF4WBkmyMWjDoJ0XmmlrUP4/ZKPkdzdMPIYwl6C3HOjBUSJsCTuq99oYH
PgwJBQ46TLmyD2rZEpoiM5DxiaA93ccBre67oW634LhRX4HUCxJSF93oVMJo3ktmlxRkTCaeCuv6
PY9yEqoVOCPYcU/aTwltq+Uth5pS3/2uwaakau4Y/L79HfHsMIduXRZ5pWAYyZbkzLN0Cirk4DXJ
zN1gzZH9v9livqUwp1OTGSjDaFbwQ8c7ioQAETV1ZpKhNB5vG1s76s63kXEsQwOvGjRsIxzZj6nx
mBadf9vE2iG+DKCgfAVVdXBhXZ4NA96MEHjE2hWmZM8dOOdKzIVE4J6CLMuPEnMvQWJuK53XK17L
zcAxgrIc3iPQOWcSa8sahF5ZcsBC2kNouBRCIqO2mWQb9AE5n8NafJzbYupzeZeMudFjGSuDgvuj
y3JP0MXnNqP1I7DdCuf2WDOHue//wp65PSaQklAMii6pYOpApr7WU7eSn4OI59fa3p0bYvauhGxz
1qkwlGJyyOhGgPRrIlqvs4LWTpye8roiU0M5Ba1r90A5ubSPZHzXIDZgvgAxNmTDLNEjGs38zaza
fiPHZu0ag66B9CfgiU1cX5IwBwIBaJCiYQXqvssABV1obFIL9RQxwX3Q0bRwA0lGWtWqf/9tg+BO
BdwE1U+U6likcozbxIrEmtqSUvlRXbhF32/H2NiAhY2TjF5/2TCl6UtdadFQZLtIAGQYfdPAlAkW
39wY/choONf+2sIB9AGkOl6UAJgy+W4QCSLVlYKCJziTCNhCfhqR0DnybPy6fYSs3DYokxjA3hvg
fVteW5dbhPk1qarqAWPlfWGrYnfXZ6iv9sG2Eg0ftbz7VKY7Ka08KTB/cmwvXlwWmTDwjVtsGYTG
1rGYE6kvuyQyZmrLweS2weyWbbaV8t7TaX0Y9Gi7FNhyiDHkuQYZ8CjhrPL1OQb7IPTCBaehgMTq
Ztdd0SpUESmkuecED2awSitDfx+O4L9SEwGz0kbHY5pd29kzm9pSSzhLvDuhR1D2ErWjyLE645uo
p6TIUCe7vbZrHzq0VjDGhzqLgumKSzM4MiEyFMgUssyWLw7jJ8UMvzbXGxTwvdumVqrzmBNBUxq6
1stjgiWFimsrU2dNodBjkO2isFC8Vp2wQF81Bt5QjIjZUSfvX9NQtPueJ5DINc+4ao65EoYU5ptu
NNw8LwOixsBAVCrdRzGyXLFXjmMoTIQm4Q9DS/aBWf/grMF1CQhrIC26sOgS4KnNfLAxmNENa9AQ
SlFyAgnkQIYaFJgB/S5N8i4JFL8DHLGLLPB9DwaHRGFtsxd1HbyP8X5EceZyswsUaiF+Y6BsreqH
oRkfq3B+FELgUGbr47aja+F7ZurrODkL3wl8KynmnGCqraDUNRX5Men1yNZrNeB8nerK6WBiVAJ9
P6wrmmeXXslTayohyDFtoMBdhVYfg6p93vbma3yWPYEsTMoZeHnrwFIx25a3WjxPqQw1SHNLVUek
d/P0s0s3WaaQonmPWv1OD1+mahuMT1T6mViQVMkOQuXl88YofHWytdmtQl+rvIHHdHC9q5jARoMV
tS80VdDHuPQfjC6hWvZQNpaoI0sz6VDEmeTPxHq8vQirdoCpQaIPODdu6ks7o9Urff0l15wFRJsW
JsOOZMpOLfS/zr/hEVzCoY+xW4nVFYhQxg6GRQ54mgvSzo+G+j4FxzH/ftuh68CRsWIoppjoXJgy
a8ZaqHDMAPTw7ZDpkP9tdTsIuMyCa8uGLwE0HhK6gzILcG06AV3jRYipr8bszkKR/lDWsu7IQ/Qa
TgOPF+f6wwOnP4bXcFeD9eqqdiihrzbOeAvaNfSDxrbzNbCU6KXh//3aWdBSX0oO6PywT4qoapU0
KyAZMxqbPPgpZ++3///lML784OAGCM/gyzIqwoKYoHGPynjeA4GoOUpFAgxeox6PTjZJ1K3acbKb
tUg4t7b8/ey0kqQgVrIU1uJBc2fUdPXMcG47tHyFVw6ZyNVQBAIpCfuVUktBV7McoanSKfdCZrpS
+WGNj4b8KmN8gWjdD7zgecxct41eae4omUl1rR2gyipsms6LNH8CkmjM/ViPbQjykIonubMSfrJi
AZQFiAnmW9krxsTAh9VD8c+uAJOwZk+YRSflapeuWAGjG1opqPgDicyWeYNxKCdMHVMwWOaOXo62
YQo2cjNbnpK3KdGf+/IV5SonDR6AjP2cxOoOsrBoJDtU5srRytc7e/Fjlr+fBU8zQBMkWHJwy3oQ
ZhzzrRuGsZPiCiSt+VZ05V2fUteaBTcbDuM4cY6xlcXAuB7q3bj8MLrMgg/QD1ajpByB5wvNZ7zb
QrBYAH+XNhkvg7vOgyG3Ao4nsOlYJmj1mBugBHN9LKghsAGTCnCYgBH9ahZP1Ag/Nb07QsLS4HSR
VrBTeBeCegHznCAtwwDC5eJKVl2Yg4HyUrGXv81gIIjdz4/EaSFUktqRV7syKcBr9TIQjTzwit8r
GE70AyF/he4pWO0Rb5fWVVOINHlYMCsgeKxJeF+cZph1NDc89LbyqmB40I/u8+dNSgTv9oGxgpLA
dsoWYhyXBmo3zGqHgz4KSokqlHyo9goxd+Y2td/K93Kbejw2l3VjULVZVALwxGP5Q0Yl6NS4xToL
T8Bmbyx7YZ7NAcYu7HLDZbJY+WQ0CAb9Z405b6PMCGfdgmvU1XfhTiDRMXNiCNceP9S7gvd8W3m7
YiXPzDFBZFgZlaQezk0PtVP1BOIOxABfgQ8VKE7qstIcurS1pANnp4EuJfhUv5BVu879Md6lfvdO
33VgGgVvPPJyv2stbHTszl1jIlRSIQ1iLK6175hr/G7cYcRxV+KFTioSPrV+/fLAa+WtgNkvbTIP
qUJVzEGCJJ1tPuQbNJ2AXZ/saG8RT8kJBdBZ9UYfHIeiV/ivnI9iKTwx1yi6ySIekGD9Va4aQwP6
Gs1Uw7b0af1Mv3vBQbbBkeHhYp135Za7nStH3oU9JlK1uBPTatlO9YB3/nGAcEWCtaZ26M+oZh4H
B5NRB9PmjWyu3NwXdpmQbSGHlAsUdju78iCN9uNR80WRH67r/qF7hiE1DBKxJ1wmyVUkWWg1NzvZ
737lBwVQdYFgMtmu3f57vP0e7bo70H9w9nFZt+t9/GOXiSGrUJRETRaGoPf0O0obIKjao2XrSvbo
Fhl5eeARFq8axJQUSIPQxkTj7/K71FpFK+QlcAZh3uuGeNcW1L3tlLJ6rJ3ZYIKln4E3LmJcFwtf
kLVv3KO0nezj43vgBN7oQFLrXt4e4pdfOpk+BicioedHd7Gj3lvPL7z5iyVCrlYYDSITLcGFBZV5
Fg6xFpuJLONLKZ+r6TGDyh3v61h52qDsh2wPM65o07I57ayZKQ1SrbbRhHNQnl4m2tXgEPa8q3DV
EMSyULNdmqhsJVUoE6lMCxWYzghDLPEGGrYfKtEedLQNB9I46AYRw5lPHY/MdPXqQIqJ5zUgixgF
YL7DSKUdbSaxxuBUb26qEyiXbFc/Cn4scpxc9fHM0vL3s4sjBh5HykdYom6v2iBvIwVPD2zVBDik
UcgEb4vOfgNxl/WYssV+0f4lAndWoGxovDV5mcuqGQNNaPRNkUywuURdoGDdT4i8UNjrxaNMN3Ns
T8Xm9te2eg2hjIWvGc3MBcp/uWCpmatNYOi4+j5HZ8C0S+obLjSGtuY+ysjstruI3A+k3AQHYytz
6GfXvi68O4CcFlESAiHZpXFriqqRGohIw+xOk25uutby4oFHlbDu5B87ClMGzmcpp90IO9NOzp1e
sSsQutoSqM7J4+Bb7qxBJMaFl26Evr1tTa7sQN+Gs9RLqsmeJWgz60sBA4089onRFXEkpSUCRz80
30H4hEfXPobsw/RpePUm+q7MRPlWu+GzuMns6jP2LJ4K2mpM4cWBuQ1LA689c3ynoZrL0YRfkM/b
YXwwAgxPQtAL0oi3XeXZYY7wKafmVEawE+SKF4ENEBH20iU5aJsnTnto7YpfisH/5xJztMSppiRm
B1OTUB90KfAGzXJKwKNkqX+t9c+srrxK4jyoVvPTc6vMVyO0hTL3NazOPdTAMY8n/5okQineiyXw
RNsyctHLaFvZNmVoWrm3l3flFgZZJKa2tIV7DNiFy8+mRs5fJEWAQDISUBG1pOHBIlY2EDzEmGoC
oA0VNxbQnaP9hHeTsPScIzLpZDY+kuyJC+tZW0eUvzAetlwMIjSsLj2p5BDEv13c2HkGiu/qqG4D
TzuIP1u3dys7Osjcub7r1gHaT2cWmZ0z5GmRWITFL65xWz4NJ6shHdZwUyucz2Btn85tMc+KfqGc
KBdbMQUNmmEPKCbejoSVA/TCGyYBlPtmbvMQFiprq4GXX2icgkuhvHJuXRhhTum8GvWutqLGFn39
IXI6N3GEzB2cp8k3ft72Zy1TAPoaOiaYLl52iTmh5rzJxLqEHKT0iV0RyJwTXEQjqX39MH9wjMnX
BzKyOszswRSAFWxHdIx1WoVahuFS3zqK7nwHZmobVOMQMCWJjyTitr3VcDgzx4QeVSpl0PICI5e9
4jRJb0umc9vCWqnlwiMm4tJALWZFBn+gQZ3hQfXBQpR4tbEI4Tig2Wpd5WF5klSk3Me/tWeOdZ6D
TDSO4QA9qALWOxszG256/6P3RBtAM0d8Kn8CGf7rtsGVZ9eFt0xgCmMnggQACzpYpzhzMYElKyRJ
A1LwxM3WLOkoyYKJWgbW0Vo8P0srlXHEaS+WGP7O7+oW3XOUQH+WsdPy2FJX5kkXVsM/lpgTURZk
OgsyLOmHBHqeO93X3OPpKFak2owk9DOyk4nYgYkYYsa3l3Olt3tpmwnQua4NubVgu3zoiYQh8+CY
+r37uzMIb7Z8CQUmF7pwkwlU6FDJ2RBVkH39VuyjY7sRDsJDw0luebvGxGPb5WA5LOGPhVtskMA7
i86m07TOMI+ctVsZ4VnWzkA3GvLy6OQwDrVGK8dSSheHZq+x2xC1KpWk7ritNx+RV75bB/k5epzu
EhQJ0h/pxDlc1mpYFz+AcTaiRVNboMm2TaBRw/qdgo5bIFP5CUKsRbtl+FTVz7m5R+dY0YDDkyGw
wluE9V39swjMBwkyTogaissiHJLt9KD70p3pj3f6VvyZb3sCbQevh1Zf4Em7msSe4Rd25I9Hi7wa
Wx5t49phdLYhLKUPzetOnCb8ltlqQXryoJYc8NpXVecqhhWMz2M6F9xcOrPlaR3TORbrxu5RlkAK
A3HW7j5CDhNGqIqqm9jpNvNJ5PIyrJWZMaf7xzCz1YUAFtFmhOEZJF1bEW9d0Z7xudLljI8rwqPn
WssGz+0x2yqIZZHWOey1EnQG0bmoAyJLYLS33Nsn0PIf3VhRVj/RFKamS03smTjZhmQ3wZ0a75YG
OZrjmuop0edteyssJvhq/6wki0gA1CtJeugz29/CHVptv3CD4KudbSS9jgjCB5N3TvA8XFKSs4uk
LAWpD3V42CWbonJqFX0fL9dsSSBV/hvEr7cdXMsPz/1j0ilTE1NNa5dI6UgrOmP9I2xPt02spmzn
Npi7UcM0fKdJsJHsRbv7FTxnd8K3hOj3yj+0RS92i7kbmxY8Wq2ExWsx4jq+5tI9xEU43nBi3WDu
wExX2/D/r5gXbSNb3hVO7gNH1CIi0m3j1WTYyG/q422zX9Wc68hfKP6AGsIoKLNRGgXBrG7ANetJ
3xl3ypuF6nFDTj1qMSoRvcp+w8lpZyjtihvRkT7+odyEtf3zA5hdHGiSxkWMXZQkDMLuu9CNQOqT
cJZ39VBGCxCK5YBbKl8kO2fh37SlIcyoBdoj5ivxdCGg7ry9kqtPyi+6BHiDMW8W8xBZYyZ2JhzR
ffTF7ORnFIEZIj4JTuZm/rANHY7BtefRuUFm5brETIII4pO29kVsP5C3D5k0T9Om3PBgzOthgvmh
ZasW59gvgKKUV4ODwi5dMXB1t3NTItojUbctOvZEX/Q1T8Hps3oM3RbNq3SvQFCNs8QrmwieCFNa
2FhlDAMz1bQ0rYOMyuBF09G8Jmi7Or0GBpLby7qSSkCnCMxoIGNDJYItlqlGikkWS0WLiNaOoPt1
+g5I7tznpOqOUcHZxDWXgMhCQx7T9Eun+PJYppmqz3UE9JueifOT3tKXCVv699VOQJj+GGGu7a7t
i7LMABwcYhDiqPKu1VU8V/TNX6+cJaJkvKCZF5gxc1vTJJCSoo9wS6PY59HegIJmalWkKMojrS3z
MVApfY4zqnEMr9xtALQhDwKwAegGNjjbPgo6U8gxcCluQ+hkWacaGWByoOm3prXT9OG2nyvZ/YU5
5qRWQ7hvqDBXYwy4AwGlULkJxiTS/0fal/VGjivN/iIBkqj1VVvtVXZ57X4R3O42te/7r/9CfXHP
qGihiDlnHqcBRyWVTJK5REDhBF/yPtiKg5hggEM/GLj00JTDbDxMrxRtOlf4pnLXpTFYk3gdMCsH
zw0CY46eJGoRYFrMrgrJkrLYrqOrkp4gf87x9bV1W5rC+HrQI7LEEYA08bGGYl5GC3cqD1KeWg3Y
Ze6vG88qxucLrRqHHHR1djsJ5SUN4sFtoZD9WEzmI6h0ZY5t82dgjlFssLkDGyzR8yFzu4/HtFUK
iFWDiMJ8zNIdFD65OfS15UPyFVFCQWD6xonclfGQjjImHuv8IVStvt32mF0Zn7qMcydYYZxDz8wC
iVm7wQ8kSCcAadxAd+tr8prDrwl1C91Vr8oTfSg2CkZmNvc/2PxH2RVcgjIr6Ms+5uBigBrRNkV4
Eh9Aqqy0zhhcA97U29qm+gcLObjbr2W0XZQFObCa4Sns9wavlLz2JkaP+HxQojkVgjdMopxm+gRe
EoJde8kNW3TTU78ZcJdT8aDA2YipTgjN4I5fcuoDa264xJVvDRtpMCBnCtwQYj6i/hb5iSMKHJC1
dM3M6gCtUB3lO1AE3KL0TVBOyI8hYlDHH5ykTh2qWbX4KjfvDQYph2NWPE7m130HWbftP6jsGy2d
4g660LDNyH8XifomV5Aur7P3/w2F+XKYjYUuaw/b8NzcxAUu4Um+J4bAiRdr3g4Ky7knHR3pGMy5
XUJ/JnSkCozRxa882fbpdcLkZVdBCRML+eu+TasbeonGhHg5UKQmDoGGSRLt59jG6iHWE6FBe64/
2eAeJe6ArffQSFS11azOj/rQjDvMCtWuCMI+e0i6ehdEqeb0FXTdmrj4ff8nrlVK0aEP7ieMl4jg
E2bWPcxJNqYaGAamWHa75q3F47sNZCcCG0RffoKTyiq71h4KjH6J3akho2L1JTJe7Y/JeEigzSlI
yh5Vo4sq+k5hVpzzZHUNlz+Q2VqYptZREsMP1E6DFz30G7pN8EJTIDWyVZ7SXbYPELU2aAa+vzJr
sWqJyzzQ+kDHmHeEmkAevzXKKf0vEqI3Cz/jL15GuRIpsaIgFsoIGQQ9g03n6ME+ih78DvJcnKrp
2iZeWsP4fVZ0QiRjQMkuIXRWzXnzV9V8vb9ia0f/EoPxdq01pr4ssGJC4kXxM0H+JnZkHuX5WvoB
Ew7gnsJMm4nJEubD0KJPh/QvlYP82lPdrspdJTVWjoyiuoHqjIJ2gpKX9FizbQnKfK3aJKXhqzMR
R/eSxM9qgtfySeO9SlbPL5xbM40VptPR8H7rFAp6WcJxkhDhHWy8ybnUm1B38bXc4uS7BnJ+vaVc
eWXLNecAtaOOghhm9dDldYsa6m2Xygacoy9iNyxRgashp5xp5/v+sRZ7lzDMTjZSwxfjEv4RNJsp
d7CnrW6aQAcCcRaQgSi8YeN1T1nYxXiKUGl1L/51yBGiNzEm5zCdhpfSMSURpKNF3U5IcMnB+22W
HedaxVtTxmHkwCeUiFhTX3wM2x9xu6kGzrTx2sV0uZ6Mswiynk8ilGfscEiunSFbYI7c1Hr1XAWd
i04izudby52aSzxmf6NBoDF88EnZ5MlR9omnvxPT8Z9qb7LHHeqLXs2j51iLwToUC9HMDZqpb6PA
KIypYe0DUUuEP2PU/8oSxbnvlGtJfXOJwViVT5IYmwK8UtzUV8Pu3e4goYCRWcrWP3Z2C6Zl8YBO
qOt93FX/IHiuQ6tIQV8Zs+d66ndpT3DfCUvjLfTTrZRrJyNQeebNPs5e7/F+/Q8Os+kkNTfKKgFO
kIYvdfkC8aWdBlbAWh5BuwjmEWEjd+1THULOpK+togltY0xe/r2xmEWYZzdxeUUf0m2AIWGiND3U
cqC/+9DH50R/Frmqi2u7YYkxR5/FeQqd36HuMmDosj0cMFR9FezQ1XZ9ZE2P7a7bp16yGX5Iv33O
vlj7khi6g5tiOlXGtPctcGck4B9McclTp9rzuzi08rqwUt/nZJO+G4h2Y4wrYuJuFpvSGANjVL4D
sYQ2UQLS4e6XCGKh/JTLgzWKPM7blU0xY+EhhXcGVOPYGb94iocp8IFFB4jUtr8nRTs08gcy5bYG
0ndJ6220meeWFP9ptNDRx+5kqrUzVej3jgzwYzwMNH6+70Qr4fz2RzE7Vamxph3oEG28Vdw2rl0B
/dbjbgwdor1P5dYQz6TlgCrftg8wQfuIHlYZi8EO0oiVOeYgZMON3RAf41R74isqfz8WbyEYs0gQ
C8NYQhpCzohbReCW3YixIxR0Nwr7IGs599rv7noLx7hr3ZqNENSAI6Fo9RjeC5LampSSA7PqrYuF
Y7y11wppaH0snBZLW1p7eYQiBpnH6DBKsrvvGasmgZMCjUSgcDTZHiLad0HUFXCMmWRYLTVLaVzM
qt8HWXU/qAKKYBpGwBZZvkMNmmfNkMKiSvoK0M+DhCCuuKFvCyoo9MAuqlmyvL0PuuZ+JvoOMZCK
3Ds4h29jiz4NWmmo+FgFCKibipyTvuKEr9m9bg8I6HwtIJgDQihBWVKGMEsAmb+AiaIICULoyRQv
901Zc4glDnMZC8sYq1oAJ9NjXDAveOJOaH4Pcrfhkb3xoOZVXRwFpZxLca0AKpbBAm9YRSWjqdqu
mmMSft63akUy4Xb5Zt9cYFVZrI2pCMlGYduOViNbxglcUq5pyxdMT9qpk4AZXnKnzd64BNeXyH6h
Du+QX4sgy6VlIggaH/pWbGbPhKRsmrn9lHs9OgNU6SBQiKb/vm8zb3nnf1+YXIJiY8wNwGHc6FmQ
oV8aYa7RiHARjGJX1cPNfbxVD537LdAmCEdlaW4kpBuI0LaNrZTeRI6FcjLox8RzmtVFXKAwAcs0
wyTFBCiktNJNb3RbQVCt0D8MdeoWxgNtvftGrfR9wXEWeEwyLyvLAuRzsCofLeNLp1b6Thwwp71B
3Z52VkFt4RU9CVv5XHoNBrbo0/0fsBY0ESqRB8NkA1qYGMftiCoMwQh7hQiiNjS0Q8XWeHSmq/Fr
AcJ4Jh21QPi7qD5650T5LWx554w0x6dv8Wsm8UE6AE9XtnN5isENMvhYx0y4lPlDRn9UdKMPn6Hy
u+ouWrTXihMVNrH4/F+s3wKXCTI+OCPiYN749UQdCSLXqo6LEY9pe/aCe9YxX0mourSbfKCU2VnJ
/yjjUUamC2VEWmQWZpXdXPvXbCfwy4VdzCcb8qIEL/vsF/XejH6E3YnWP1Tekb2yp+cW3FmRHsMR
YEO4jSEdnuUTdExxsEFYN9KJl6AwFRuXTgo5l4OVnAogFlDMh6JxIvd61iMDgA7HJ6mzpm14gnb0
SXmoKivdgfbjYP6QOF0yK+EENTdkJpGhQknnb9fCIkgW0AkgtIdUcVOcDH+wIBUKCjlLkXJkuN02
5+QCVnbzDRxjZEP6RO9jwBXyMRWuUrSVhOt9h1/pNZ41sf4xifHFQSt6oxSBUanXHvpEFViHTm3i
dFlm+6ErdV+N4lXGQTQeq+6gZg91eKmp0yKwBZzVXRlwn3/LX/p0DBHobOlZqkVVmHpoChcOPZNL
iy+bfyj2NTx2x2YbXFsvFSx/Gx+zs2btg5eaJ1S0cgje/ABmm2S+gFpIjB8w+J4/eEXgBOaPzjwX
AU/wl2src95WpRgmoQooQp0y2oqg+LSU34H3Jz5+Rl70lktOuKMPvZUdIZX3XGw+eG0oPGOZs9Ew
8kEvTXz5NnV6xVHAG1albkh/kuj1vpPxkJhTMdHzsck02Arun84/lMl+TK71+OSHvINj3hFMZF1+
QLZdVAEvkhJVQKrkY6X8bGLOvXqlWocpPgXdXaBfMGbih9sQVyuF7Cuz3PY4XFT/gqGTIfFK4k3Z
YRwcGEdoYE+Kynl4/eUeYwzDlDc2BdhsMbbLvhkCWtdFMqA+Aipxp0J8GwYQBG4iiLrKvZuAUTWK
ITCubdPiQLuTEBxAzDaqB42ce/Vd6x/RFmbJIyit6Sb2nSjv3Km2evEQT16fO/qEBxCxRmUXGf6h
9aGLZ4BeEUKNTSbY9fDaBQUGoT7kdpOkmq2no1XEh7G66I3oDYFt4t1EZSvkRcAVzwGNKrpgwN6j
gGyKOVGQMEGv5aTiHoAIiJbV3DzFsQ2d0lKtnPtOuhLbb6CYYJv3ytQk8gwVHkPNqQObIMsUCo5B
Ha3gRPZVMIwPouCB/zDGd+tGdOpBykkAlnSmNaSTJwqa1UjvQn/M23NUNN5941ZO5hnoP3hMYGvr
EQRkEvBi4VXEVAmRn2mteVPr3sfh2cVENQnkL0WtzXapvpXWqWfIn7m6IdAaLnRjZ0y8fpsVQNCL
Qj8b1XPsD7bBTJADw4e4SgtKaVekxS6cfo7NScjKSyi5/37GG7kIGSNuSAoiec0e/2mmgxyOmq0t
q749Fi8j6r2B5vUZxztWzv0bHMYVC4kESg0eRTszL0N8SqTnkCdtsxIobyAYByQTMUNUv1q78RVb
Jr2tKZwr2qoRoPxEnhHhCmX5WxeXJ6LRLMBiKUH71mST0xXBNYs4d4ZVOxYos38sbmSdZAhaKAIF
DHsWQSsquLHvuzTPDibiR0JggqYcCJ2MCfvWISNyXkiX/k8o7GyzouaEYoegJg/1s0bd9YaC0Mup
F3MWiy1PGCnaCJUcpoitegk62cFEnXPfjrUkM4b+/vPZ//JCLD7IrKPXqGB9wZD7dAq1ozrGoMMG
dd1InCLMjmmTWFnQ4zUugs5Od0sJygQBRCG7zFJ7ceP3T03MK1LO34g5PW9+FHOMZOhQakwBq5u2
L0b+VI5nSg9JfejoSYrdrn28vwgr0fYGbv4OizWIfLHLInl2yrDfdKFpCeFbIm/8mDO7wvuezCZu
O9OoC3PexHH00FblIc2e71vCQ2DOjbykpjGIQOiVdz/byI3E8fu1BOzNWjFhQguTCWMpWKtEFZ+N
KIosNByA99gcH4ZOcM3Y8IYwt5r6atL4fwVnokdAJzTx9z42hPic+iC7b+2yvaTTQ63th8gEP8oh
E2QO6qozIu2Fsx+1h2/Vh7oyQKMuBJ2dImT5mRsqEZpvbH0Ag+SHdhWbP/e/4Zo3EsiJQ7YC5Azo
cb/1RmNQ6mIwgdea3VdaQRodybBWyhyRcBdUXtloSyxmQfsGLARlHGIo9og+tgoCmsfiQz/5Ty/y
tfrMeb1zPNOY2Gz4ShJJkCO0u0/xHL7qT/F5/FOaVnHQUQh1HXX3qj5yRwXmhkY2miyMZOmIC11O
aJ0AFc9Tt/9CM7t6Unbg2QisgsfXxbFQZWoFhlTkYjYAa6xCJwMJ+ZTZcXQ1eDSCa6fc0qb5wy5C
VqBGGF2JgJMSlJIT5RD0od2PvAwRD4YJxK0UVCRtZhhVtI1+HyG9xsver8yOYOL8H4dXmfA7GqM+
tjOIACo6Y1O9R8/ZUYLIaP6uPEWaFXLC8OqZtwRk4jD4ZcQunj9Snb3SD93SfjZgAhPccAMhbdUS
/hQH+RntiOZj8np/b/PWc3afxWdD3EyqsAIyIZ+98SqT2irFl/sYXPOYANKNsSSIs29oJ4IGvZ+S
1RzCvZo5bQ+T8vdpPzzEjlpALNzgvbc5AUVlAgpObQ1CrcBGfRw9TNJFsTFErWH0nbo/RCvb6Jw7
0kpDjAZydVmdmXD/0kXdLqk/pqFZNBKmX4sQj/tLmuzjyE2Ig4F8J4yexvKU+du23ZSjI5TnKN5w
lnve0rfhZf4B6BlHczoK1OyTZhomaiaZgiGyvrLiDn2RhWqPooVvC9aqCCO5geZOvpsWLgd5RTjn
FprZOblBjRCNAyDM1A5owmuqFJw+27jfhfFJMC9pfqzK95xsKv3VVK1ODi0hd4n4R5I+NDxSVEsc
4kdzZlKhoksaN+xPRulvpy62dUh1Ek8W3tO8cswismqQDzbVzyEQ7aa5ULAbK8WW4I6d0V2nYEQP
+Yv6WE/QkjB+GiAMFRrFHkZPkrcRiEXTnVrucyFzy36XCRs/2mnZZDVouTQ22ripuqd4OPnkokJk
g0bUSbPfNDxQCL1puFWk6FSbHpLoksmOJntoASwwmJ9donQXjZ7Y4L6avaZoNve3kb41zNe8eIR4
m02yQzI+JhAHkmIH4jp6+WQ0XhoTqFwdVW0f0UctPwqglNLfTBT+p2NcHXKSYHZnp+fXNN5k9Yff
P6NwkplPerfNNUsfNzG5ZNg/YgfKpvCzVtBMd+knr9NlNwQze/ou1j9yPbRRE7FwKYq1U2DYivSS
RU9C/kHG2jExLo4LS6NRLBco10plXwuOGX7KuWor9Ic4ntPoIhSgukUlRe4wFmB4cD87yl/8ErTF
3tR8NdBOMI+if0Eeq6tfjPhXX/VWUB47sPE22QG83Zk52HHnUcWtxXontOWxoRDEli8J6S0xNzZG
/A7GGy8N3dTkFZ5WymtgH0MfJebJxL+C5Ld7M1WpX6lBiyIlGL53+q6CjnvrhlZyrDEYa4kP5KS/
VC487Anzcjyx9TV4THVKCsh60FSN7qBb+DJRoTMqAz46Jo5s93ZsZ5cKTITW25N2pE62/0Tl6K12
eZMIKxODyNEvkJmNqeWjplc41P62CfmuvC+t6Y2WVoqrq33VXf1UuPVx3AY73SmcaCMMluhQh3cS
zNGWCU03P2M+jhbHTdDVeUN7/Ax5JgcBtO9oGwTjHswIL5mFE87Rj7H1bv6+H5m+34JuzWeOua6I
jVHUUTAbqBOkPwvZrYvCagnPvvn337OPOenEOO1LXUUBK7XSs2KTQ+DFsLN0uk3j+od629q8nNJK
JevWNuaESwMQzDcG1jR9La1gl3mlAooFJCCdj+Z0hoSe3XOuzTwrmVtzQiqwlc9urJt7om784UyE
7f0PtnaKLjwFk4yMp4DwWYsrYEQa/SWq20nMdkVUW3X/gZKTYybDR9PLFrjNYwvSEvYImc8+7B7j
mPfC/F5pgcYN0v7zJNm8a0Vm1+qtn2ipkPW28ZNCzwIPci/zhA6UOlDbAJfxZQTPg7CLwPDwBfbs
n8VeOPJYfuf9eeNY82/AhAqouEz8DrbboUqK2shJhAa75KhIXwaPtH3dyAUA40WoofcpbUKo9g0a
2tpyq1QiOxKNK1TPMqstTFT2ULSoEisaFby1A8sfkM7vgy0tIuj/qBZE0kBSXl56iBvGBrGkvnoy
VIgoFkLIi6R/+Qhv1gOdv//EM1RSb93DNBO5MOc+CVzQHyG4Dhm6XeTEZ9/5FW8GZ7ripmGh9mXV
nmFBP9Jr7N7Zq5H1dN9PvwUWfBdFFsEoPRMwa2xrfi8EYyLKPq62Y+XJmDctceDV+ok74PBtz80O
MJMTY7wBxyqb8DeTKSk0SKwgGwrSQi3DqrpE9u5b833XMShMnJQ7MiUDun7tKrQMjD/hzmzl0Sbb
+k/5jtjZYOWoKPJIkHm2MVEzw+yGTks4t5A/NtFzoXq9ZN+37NvBwxjGuDfSyEIttjBMiERxl8Rl
+maqkXGR0iLWLOjB5ye9jZIvAdJnnAzzmouASh6sPJoG6lj2BR5DoFXqpqRHoXYjghdQxIBKdZDJ
+30Lv49E/TXxHxzmBT4pMnRL0A5vm7hwO9LgaRu6l38Ipk2PxlN2LQ7qKd6pdq1bHOQ5AN5sxhkZ
ZFUIkZCng7jU7Wak+mT2ZhiDz3mHrbfTResNQxwu2dS7yMX1mUc//P2BzgAyX7OlZRtWLQC1U3MM
kbPfmLb6qP/swZUd7I0zN0/0LWPDADInnqCOWa8HACxVkPxAmxHEN1aFK7SX2TWPWOF7S8Ut2t+U
5+KW1GZJ3o0i0AZHuhib7jNPrBpkpPb8cJ422qXGjTWwmw9407jlXShWdyMeaRAKEWcGgfnfF+ij
lOeZPKU9Wt7Qc9xt+zm9qGo8p1ndFlBJhvivAT0XtryjNYZemFhW3ILbr3Yj2porHMt98ct/0F3o
vE3n9IF6Tc8JBOu+szjNmZMD42gt1QzgouT3qTxKTuL5TvJLfsbopV1e2l+czTFvu2+bY4E3//ti
OVVBTpogyMGpK6PHqGksNAjb4abGBEkPbiE8yzkr+/2uP7vP4ihnnLWLwSQtynM41Xbaz/5jsnLN
C56K7bUAvaXxmXpT70R7sh9sSXMGe3Se/nUfzO1PMJnbGxGUoUpUhFswzJbiT6F9NELIPb1BdI1j
7erFaKb/m1MdUEJjYk/UqWUY1dgrEwpe2VSch4EnqLgeWTGoAuVhadZsmuPf4hMOmY436rz7QZ+k
gj/u3J499UBSEI83Fn1W95AGQKekV3GO49UtssBlHm2RX8UkbIBrhvJOKaYjatU2zUc34DFgra/i
PxYye76LRnVqKJAM8y0MX5XQvb8L1o5f9Lqg8QUtBLglMZtOr4uA9rSES1J1UyPz4T9Ar6fPNlKW
nFNe08eaNUs0ZsulWjEFdQK00XxrqZc3vM4nHgDjEJoeqoM0A2jGkyL9hqLn/eWanZaNGX9JxXHH
RbsOKxQuySMhWlf1dqf/wmuDdE4dehhtMSkvGq5aMtOX/z8kg9mo+QBKXj0GUkjEDjp6AdLOcXRK
6W/qxx6VCVpMk8bJOvOtDzOwCGXNq9hhtEE18rOf1ByP/963i8AB1hgIxcwSnGjuvt1qI1VK0mX4
PfEX6E9Mp0FrUQ2a0jNalZAVaUTOU3Zti4GoERNoYOJGHw0TPpSQKEYA8Vmb+iC30I8FgQK85Oa1
c/+LzjH35ovO/rgYuGPsUvRUCntxHgcb0ZfoB+irrt0oUY6CRvcg6XZVdNDlGLW7D/vtLGdg58+/
iFxdLKsDVhRsOBWxQJxmFRLUGrXdfRSecUz0ICGSOp0JlCqxDZgxvEAtnBDozH0k8cGHWtR9vG8f
jbFq/veFVWKuxWWgz3iKGyCDFKDP5U3kjZSvoqgK+nUIKKnxwLtFyZJATMeZiScjR3HYqNTp2xOR
eNf21U+0gGE+0Thhui+dYZTT9K63FvkFTjThHO6bN23XPBZXjVrSHx7jxUofIhwS+g+zVslc02Uc
P6R6DXkrrGGYv1YKOu/21ZeuObp86UBdnjhD9zHyOmG+hbX5uy0wmWs7bWqijwUw8TiJo69Bba1+
fDOjcxPwZhW/HTiAgpwBRvRQhoFSHGNeHjQ6mCox4Koapyo7tcGpUi5N8UqmR+ik/nt3XGIxZrWy
MI1tDiwlCSyUVgrfUfLCEnrONuPZNG/DhduHkhLmWjAP7bbo8B8Mq8x/hyg+oDfF0hCbQbXAObbX
tsDCMrZQPfW0LSs6r2JxyekfvXsJodlr8np+1vwC0V6ESiWR1W8MqlWWiL2gg0ZfnYfAkrPW7ycc
MX5zkIvN/W+1ttuWUMy3GpRkyKHyhIAYYVD2Q9R3Kv3zv0EwnynLoYELwh7wJkiDLYNxsPgswTZ0
H2T1y/yzZCz9jlkrcepLs8+FreJGYlZh2gR30xCM/RfJ9HnaLau+h3sCuMnQVg+2plvf05rCgM7m
PKs9yK9TFFF70gan6seDmGSos5E3pK04l5NVG2d9bAz6/6WJvMU0lUCiVQ99g7niF88HCRKQgZMo
T//FWoJYQyNg3EaTNGMbzaUKFwS9ss2sR2rIjsbcNgVqFyPH+eY/xF4CEM0x3AId1lm78tYgKJpE
dT1hEcvuoy4gX0oskm8GNJBVDslcaeDgre6rBd68wIuAkRYZ7eUBePK0hbQPkR3a/NClU1ZwpoNW
ClsItzNvHfjWoEjB0l5XctgjsmMJ+5N57jNbeou3BQZqqn3yAgJfwaIYRfBd/4/ZbuNfPNLS1cNs
Cc/salIHtWjO8J2Xn9sEmtNW9gv8s5vQqbdB/q/9EpdFScJQMXRudYyZ3C6rnApS0uDRaecSiDXc
vjn5kzPKu3/rlUAhEnIjM9+gbjBPplSJVXmcoEqA4Y5BPUIRuRocgcfO8z1ZgNuNAiJWsDCImowW
6Ftjxl6ahrRDxX6EcmCIwqBg1eDrJmd5b3qgL883NQHxbITS0l7fQV6rtiGyxatPfvdU/AowVZoi
SDegmMguqWJGqdTibyeVE0yOgEd24QX5Q1FxPHX+Q7db8BaI2RK9QQPIEMHcgXxSSLOBXan+df/D
/f2x9zBmYxfbTutEoxFiGCM+Nkdwie4Mj2w6LGtoN9vWo5vALlwU8kHMKjiRq+7EjeEqJx6XyEph
EIVyGUUrcWbXA1/f7e9QxsnvxcGobfpafWqu1FrTBTlhtBPpbraN3tSTtOfp8HxPr8GflqDMVgxV
cwjlGbT5HDGGpSPnVR1DMNPWnvCzOo/b+4u99j2XcIz7Sgak7oUOcNF4rKUvbc6Vcq53vHVkb0Ft
IctlPQHjtdgZJ91KHwVLQtH++Gbuw6fmJJ0e/yej2GzJYLZxI8+A8riL1B0RNwLvZvf9KLr5TKp8
6xtjmuu+nwBCfyJvuD46aKN75jdDyd8S57fuwM7fDJjnjNpx/j67CsQgRzTySF7iKc/YC26+Gz3I
zRouOmygaOGHHk+3T/5+b7m1k3ldUY36Sj27Y49hjuConBsv+oEhtX1zGK7ddiZH1rEXxV24O38N
D/JFdiY3/OXDUXlVC+5aMEEOfZgR8Rv8FvraupCGPEYeGngzz3TjY/Srfi9ehU10fgpOvR1teG+v
lSa825VgIp+pjqoaz19i3GuuvzESyzyMrrSVrD9H8BN8xj+ER2PLE1qa15eNhRCen08XFeNX7DOz
EErw0Eioz+uhuEkayKbQnMOAsxYClhBMxKEkEodpBEQvdNvCV3Ej9dGFzZupWTuicDiBZAfyhbMy
0e2O0UnSNHmD22hE0j8TQVKjTvXhBH2za4+2ZS9TZc5BsrZHdQV1mJlmG8NrTGxTRt8A2eD83oNu
SULPk6ltus4Npl0QELS+WSmPS/n7jRun7z+I7BCJX6ri2Hbz6yh/pXnponHyZ5f5x0nrAs4lam1j
Im0vmnMfFBLDzOEkt0Yc+vODAp1Sh5g2Vy0FR5JQas9D719bsXNybXy5H1dX98ASlHGVWizLKhVx
T4Rk8kNX9I6WGp9GNNmm/nPUdRuEB2jlw9bIRwF9ePVZN8WNqL/AoxxT6faZqntFTK/3f9aqAy+W
gvnOJaTBfD/Fr5KayfPb6jz0hZ0HJcf61RXHFQuVIYIXFXtHV4ywbY0B+yQdfmqNYikY5hQj0D8/
TMO21gXrvlWr+wVqkmBTVfEyYDs0GrGaxMiAVUn6oyGZZ0jlYzp9ZR05FCovzq/atgBjjrPS1KiO
2STw6oGYw8jibVzvRNPWgkPd7CQj4FwJVr/YAo6JBRWtQrWqsJST74MtqXcjdKMPIY/al2cVc3i1
giYKnY89MmBKVyAfQegI4ocUvXXGQefxt6zu/YVNs82LW2s3mJUZgifQzlGjwx3OKZvfdMh2Cbqm
73sGD4k5iWohq0JxfgZr2VcegwhcBmfFc8YVWVn/SrOiKaYuTVNhvpIMels9kkw8t4ligTz03AwY
sajj7X1zVo84BLD/D8N8pRK7DSQfOBiKJhYdUJpI27GnxL2Psu4L/6AwnycLFbE2Whij1UdD1D2i
v3f9rmg2mmCXxo/7YOtfCKV5tABouMExb091yCbTF+DfjSHYQotHklZbpNStIONpv67ahclhY6Ya
nl+6t25XaoNEfA2rJ4eRVWlXUr7pAwT/8mucSbbEG5Nci0rIaIKDaCbP0litP+h1ggQ6wNs9q1Qr
rs4V2DfQmj1275XCGT1YW0So2RJM+5oy9CSYsJ4puPdGGR7wOZXUbVdRXC7lKNxkhfqQ0Kh5vv/N
1txw5q/WVbCniFCQvl3IWVRCSRta26SK3FSm55EO3n2IlcUDLRCMkTFQr3zL0+YqrYwpgsykKTyC
ASZCj59eOBoyzwavYLyS0sHsqIoUiIZcGQqCjL9XOU6yHA2fdhBhZmH6NAvBkTrI34WjFyIDrZNc
ssR+RP1iumYqT6EGmRasF3NzlUDrr5kKchKaytLfRrmRjqDygJAaklvoHIyCHzodY1dqenGyEjmO
n0H30bsioflOCEn62eSGZnfEz58KdRCfwyKdznQEo1mcCQ1050MViRxDOPak6s5tI/UQ+VZzeERB
4vJzMNL6PU4GYqu1VLxDDdoIQE5TCLYPoo1fIpinrnVp6OcqMX07LdNgCw2p4Y+Mq695DoJS2huT
3wlWMonaF1hZUcMkSSDvimmAqDGdkt0kBnrqNGasQlErDqJj6dcg7pbMthQtdC3LozMOaBQHSb2S
9Vas5SYkMTVZKSx/SpXAjaSCoKVS1GtsoJ4kXiNmhYeXZPfVQfKttgI9CtDoEbUmsf1+ynajRIZD
JAnpsU7S/tmIp+K1FsoXmZAHQHXbIc90yGyJ04RpDt3MoUouQwW28mXihV2f/Gz1xrAnqUiuLeqj
IA00JQhgy+grzQawo4J/PqwKV9HiHjNuqahtFDUhrhaJ0U5KMtlNJOToNDLoe2wawc26CmMHVVfu
1a4zdqMpyx1qDkPgNp3QNp+x30p0r6DdEmJcaWHsK1BZ5m6pVDrZ98EgY1Y2T02LDGaPRtmkigsL
9OfFk1KF0VXOuswmU909p0UF4jfBNL2h80EmX+oadMQwlf9zGCOU+doELfmOYtIBWkuRH3kg7ogK
uyw6+tROdWM8JcnQgu5EzeQ38BSl20IZCsnWpjRGe6Q0/hZ1CsWJSioKNxXi7mU08bkcKfO1fDOV
CjBlzDq8KUJcGnuFluYzLt3pdmzaWvYtqmrhSzGoRW+BrxGa25nUNsdBLvRsD3JdRXFG/H83K0WI
h+YmaK4tkjVjZ+WZqU9WGxZI7pA+77w2y5TXMKWxb9dJlu2FVBTxDour7VBKqm1UE4Z10MCsoAId
yzoIqqj/rHZEcrpBbE4taQYPtOryvg6ycusLjXkEb1EoA5vGkaP/H2nftSM3z2z7RAKUqHBLhQ7T
PdGTfCN4xrZyznr6veTz789qDncT/3cGMHwxwCyRLBaLrKq15C7cd9mYPDZWsBygnYps5TKBnaEM
unino9uJNqgFnjEkMoZulZnDYWhSCW3h8aS4oIlTfmvxEKJjaIgRRA0qmmCMcApOmiRlT7JZjr/s
pY+92V7Sh3ksu30YNtM3JcsS7MDEWm7SIgncPCTaQ90qIJDN8QRONYzZJ/WQQsJKCpvvYY4yHWrm
VfiuJgnSWFVcWeN9UBT5EVJJElJbcpc96GNrP3VqHd7nWjG/j3M7m76cavZuGdWg2C+m1J4g+WHi
mCdx6OXoZn8YKqhZuaMlZcqpk7PqkUB7+kaVjOS3liSmQRHjtpqj6+3oWWEBlj8jtQZ0wo9Fho6v
ujsaizm7JM8TL0UJ5yyITr6WSIGrGD+4O9p4a5TZGvnRNnNitdB8nftCdqWldKYJvV9l5OBV18fZ
/kzqX3oGjvkIjrOn6fFjDku3KM9Enj6uH1Nfi0iYj2EislaWqxYEXzh5M3AiYS8WuZuY36dJA9tW
+LusP+uQnKIAQSfq8WIwtQg+gHd2bGeDObwyRcqsYlrf7sfkmBS929eFi5YJaDHpVAqUvQ4uUiOL
3ByZXEuzX/8V/vpQgZpcSyNM6CFJdQKJBpxdRvORRrobtZGvFe33Pnst5WmkzQB+TaMM3ayKqF1N
glCEE/mgUG7N9ZP19se+5kOkRJsgcAX4rgbJUf+BrXIcimOBZLVgpJz3xQuo9VM2t5ZS6hez66GE
JlW1G9uenNQenjZpIzvz8GLEuyk69iL+VU7MqqDSEHdoVTPQYMlMbypneoBMHs7AaPTIMr6gc36/
LLJF7cKEcnT6KM0/rg+UF3pBdfhPXyfu71/pmyRpyXpAxi3aqsHLG6qRI0mHIHO6ZHcdixNJKih7
wrM6eBOhyL5+y2ZOhyJq9Qo9gU6kfaJbi5qdex2AZx9bgHV+NwBwg2pdWgDouzoGB6ue3xZj8JYl
kMM1iqwWwK27jY3kUJcO/QREkkjXMcsFen+c3qDhdorhqRlfouQ1NASEO9wp+wvB0oZFszRX0giI
SZtcY2rdViTIJBgEG94XwaKPhgqEvvkAD2lvPv+L9LSGPh2CAH/1Xcqf17PNsmjg1Z/RPoUbRBxB
7aHHWV+jHFBR3gq1Og1R97BARLGqR1ExA28/QdcCqU6Qoqm6xSxQqmUzmB9VKOi2Cg3yDzkHUfNR
ihavzb5NopI/7vGAcwps6etVxmC3r5RPs6R2yM8Z3wu3U2l217wqt4iiDuXPGgKf/22JIU4jdJva
qOMEDRl21KW1F33dt9p6NKbKt7r0suVDMm8mkSfk7Sn0B4EQ2oZ/wMvGJUof4VorI/J0kuKuRTsc
yCVrDSHEf197p0FI6y8Os3dJZXdjnMoYDTQm5dLct0sGyrHZyQpZkKvlbSpjpSUn6HvDkyVjFpPU
jCSJYBYIN06ZtZzmVOTJebvKWCnCITH559p8OWvzIOsIFWAKUg+u3cEoTLeeQN5dqMi6X3d6fy6M
rBtae7dwQ9dNHZTFDJat1hJBTzNEO6c33HmM3LvpIE6qO8tN5ceO8RT4aMR9Ruodet20ORb/faJE
2X4AM58j+uqzzFw/ANzu8XQsil/pIvC1vCf2DQh64i5HCelxpEYWgEh7hP21d8697qN1gl3mG4fy
M/jW3o+vzXdRwwEv7wxcAveFqzpS+Iz9E1Pvm0JCeqtt6Pdlb+Y0/h4pTnh4wt1W3UOrUVh1sv7J
rwv6F5JZUC1cwDUaYKiyMxxAZ9+7xv3QURvivNK7sdcfk6N6K93Le1HylhttGyi4wQsmukFtNhel
kmqOtC4AxcRuOqnPeChL3HgX7FFSsFMpajXip2Y33rxct2Duftygrr/fnA+zkvWg+5SwtKDrAN9o
oAp4UFYD/Dqhf4fFhM2LNeBuHAKgORURHW6S38VL7EOzVPl5fSTcI2A7gUzYWBRGm8Y6JjAHQ8Zt
91acYk9CTaVPdja6OdLX63hcN7OZOcY4wyiMh24GXIg6PVTiU70eaTZ+u47ytXsTJ812VIxB4n5c
mcoAmM7Nb8GlAUX4N5ALyYfgSfZ/tPtYMCwO99YlIONRdAOcNYMJQO0Ttbz5eZEddaT9W/stXFxN
NDxerI9nVNwrQAdooDjq0v5AcackZg3zgFBN99bu0Nv4yzxbd+RIRPbBO00hBYjZXAN8XGIuodqk
re0F/dBOdAgftafBRZFjd0rerEP0qOtef2P53Y9kZwvOCO7G3uIydhkXhpaGyIaiNS31opfCjSeK
R4XpEaXZxFFv9e+JROVddBa14HJtB8qC6L7A0xuoYxgTNeK4jsrUWBXp5XrfFime5Ek3g6ImSqQD
+tcw/KVGuqvSSA6/aunJ01LL7XM5moob5Mq0L7WlOFdNJZfedcPWOX5h+22MXXeL1RRoLYJfKAYI
402HUhr96xBcU8Y7L5oecbNbixkvVxwM1rE2WibimkXH85/2pNTvoxrt03xwqgKFBfmvqpIfBhIJ
Xiv4g/sHmG2Vg7lbbTxj4oNE8dFk6hdKthMMjmvOfwdnM7mByMDL35xhcOOxOik/Wzy/4JiUn62I
hr9O0nn5kf1GI6IoBczz55s5tZmsbLeUkVIZpAXnmPzSVeo+DNrdYqL8zYRkbVqHjlUb922lv18f
L8/dbnEZRwF+ChT9yJjSXLqvs49aOpoi3RLujILlCeEcmgK1L0F9PU+WGWBGITxt4v2S3BkoJZff
rg+EaxsbFMbw+1jS03Je1y3+aVWHXlQNz42akLqUcTlZaWnZEBt8cKMch4iatDsMwqlrat7K97Vr
fNa+fej3kyj/xh0RrpiI6/F+gqm73GaLUSAML3FiDOoLuIpTWbCPuUsPbm20WqkQsGZzvg3aCMxJ
xYD6pkTdMSig6odhkQUZbD6KacqWjTsdntIuRzGOETzhiFHM7WM5evV836SCWyMXAmkv3EtWxg/W
wELF6oZuxGFXz3/u4rdQHaXJ2D5ftzCuHW9gGAuzlhx/dz3B6+RA9BQCZXvdeJFzwdVDBMNMmJ3J
eJpfz9N5BsH4KTUPveSmokvA+rFs/LimCv8zZzpz9wAHQbFkIVBU01mSk9x8z0zXVg5gIgdPy/WJ
4x+YuDYqK48TyPvWBdxEw1JGBn2sI7Df/7B6rx686WgVVNtlx9i1vAE0pAM0EBxN4Nv4W3aDu071
BlcpmkQxmhX3OO7MO+kR97lzCQrXc+dBV+K9318fKHfp0EOFH9SJo2/hEk+Xe2PS2hhEPMopXiBI
nKSHpPmZSpUgX84Nys2/SOzyEaR3/p+SBEQI+8q3jBtSvSrza1Qc0gK8GeWhSx5y9LCHonoefty1
gWbcktYoowl6ELDjfyIhar9GT8pjfk5DWuwniLs6qeREZ/mmdGVTYEdcm90gM2fkgNxE2BUQHEgj
pxwf8+6k9S9TD7K101SLGq14pczoJoZypoyqQlQ6MEYrJ1E7NjXG2Zpue5aPAZJkx8Wb781dtUfK
8axBo/BOfbxuQtxkvmnjfXRlJ8GjOWNDWlnUKVlgs507vML30+ApPLxHZ3u/3AuguPP5F4o1omS0
7DBYMMLqrfeMXX1LPtJf5Xm+mxo6+7pP7lNf/h6+R1T4HrCGFV/czwaaNaJ51Mp+HeXgQlOG5rvs
xrwt9u/PgVPeCA2Hb7MbOMZywCnTQeRonVTfpsr+fnDi80BNR3uElIJjnrJz/iGqYV5vAdeGyEZW
Mk71As2VK7F8I92k8n0zgo0IVU/e9XVcDfErEF4y0YNqIIHFGCrux0meBFjG2IYqqa7Q0f4YosN1
EG4wsj6X/geEcaWp0XS9nUDARILYgDI9Ikt5HYA3XWttk6Ki0ghdc4xFpNWQ51aIzb0gW9PNEPYI
s3M5gZGnaneF2QiyEDxXvYVjLCLsNHTpVYDrk4Bmeuj3zVmq/FzUGc195NsCMWagNlMSxiombvK1
QwKusD2hkzvdjCDFuUEJIfne30h70G89iMiUhNDrmm6OPxBRZ3hRB7S+I5+oESihh516tqffNZVj
P+iQcw0Pixd4heg2I1pMxiRlq+m0Psfs2taPPDpCrnbOUPyw7xP/utXwbH87u4xZ2v1Ixq4DEEER
Jogzy2inQknkOgj3KACjycr5gfqOrw3gbd5b3RrD1oUXSiVqYG7C7LXRD1lA++RGjh4lnU4ViApO
ifothZhTJHju403o9gtWV75ZSjkYI3NcXzG7/C6bn1BBQFHLgqQrtZNYMFzenKKUBzt9TfxY7Iup
CWbGxZoQGsbznSr9rHNfE6VNRRCMZUpNO6jSCjGXykOR4AHMCPwOUqqChVudBusat0Nh7DAdirzq
C+B09s7OfvSS16heWP7WyBl11m40OzlUP0SUJJxzFWYCkjuQ7CCEYHuSlmnMEHcDVWlqqigfQ9/S
PIdy2dMUoAhPJITIcWUXcIwrG8oY1TcKrj9a2NzXReHqXeIP6JPF5U4woZxT4AKKcWYLbovWaKw3
rSH3mi49QtjGu75motEwptEMkqnNHSCG/G5RXmflyVqein9xZcRADEODtByamdl+kXrUbaNcA4Jp
fEIRDokPhUgGiPdMtsVgO0QUqQuKrsK5PFuZiyZp1w5zirbS9w66z2pYe128uEs87et4frg+ibwb
1wU2c5rOqjrZZAS2rL8llTemx6zal/HLUntt9BySfaeBXPswVq4uP2giwjKOt7pAZywyhaSOXk+Y
3TwEvbL8swHrZBqFNChlkDsPAosRobFGaWdRlq63rt6+V7Rf+pA4VjFQOb9BMadgXtcvZxwK3jwR
ukErE6zhbI+WllTqYAUYGZkRLtfSSUZqd+zC+xr1b6AZeC8L1Jp2yiOyXXeWDmbI9O36J6wu69oX
MCdBmVuSraQYbTKhMsmyRgUFbo3imEotUsXlTuxmsMxVBDxAeS8XGGwfk5tICv1KJ0fNhtipmjlR
/vPfDAzFJzhhNXQeM8soh0uUFQoGRuqDDm7EEkWLu+sQ/AH9hWB8C2Qk6kCaAKGgLnQyIau24L31
lA67JH25DsXfgdBj+t/hrOu4ObEVNQKfgILgaz4icRacFb89Wz+RibkvMkqO+j57EJ2qHCllHDpr
GTZIqsAdw2oO2cqUKkMMzO5b7yUulFz2KIOVQgo2870Jksncnbzcr2h0NG7xixNs90a7F7Myrpbx
1Uj/fgjjAOoUZjlm+BBylzkv6Q3IXqBkp3audUJZujPvf6RuVVPpW/GsHSJBaM89fjezwBoSKn7j
hmCV52wPdixZu+kCRwe7O3g9DZEIIi82vJhzxqbKqUntsVzn3K9ccBvs3trJGfaJaz8qj50XrZTz
ItpJvnGBXRndBTYK79kkBWa3HlUZyoiTYdAWTVWlsdZDLyAcHs4ZaSlBQ54KfnojDp1MUWmppm5P
PtGrILgXcrfU5kuYlY4iZWohOQAfgU658azbBWit0CTduGPkC7YU16o2WMzCxlaVVsqMUevH4nRG
Vma4T+67vfENF6mUQnEdvIL9T8l9gGSxwPGLhsmssqyOdmdEgJZMVC0Y6LbpUrdpepoMv6JRp4KR
ctK3IEr+u76M86gSKAiSCnCz9DpFhPb1oTEhHAB6K/2bbdyDUYPGtWCM3MjL0iwFrP9IN7BtJNKi
Gn3ZADToUzrjud4yqgcQSyhQFLs+vvXzv7iHDdL6JRvfSEgNuqlV2DNE4ikGewVaMWRT4Ab4ICBZ
ASG5haYU5vSKrbZLiZyDzLpDKGxVftJafiSL2Or4s/YPDBvlpe0kLakJGGiTJpJbBPdp6462IMUh
QmHiOQvUdNGUFZixdE/m3519nxRuaC+ChRHBMLvZQkfDrICxBSLIQ3eQ2/hTGor6tUiTX8qgRQKD
47x1omFIXe0NzcFEZ6sooZ/e5GYao0pmgN6KiST6vWy68YAi8NaNSngsdMx0L3EoUl/5ahuXwEwQ
paKJB/VlEa7T/U5Nbqbs14Q28etG/vUYusRg7A+NLqWS18CwVToub2N+yJedBQ2yxlT9xRBI6Xz1
jRdofwgVtlsKklX9MAEttzwJMh29Kxc/JSi1LCp6fWyEwoJYilOjd4nImGRlgaseckjgoTmggFI9
ohOpOnU3tpfR+Nz6aCHRnMfZf852w3GkhJru9fldXe6lE7nEZ2yV2EsQVSlGLKWdF6IjvSv86whf
nf6KAM+BqhawWrEEm0MvrVIHCdraypceah/2TVe/RJlnaoKhiICY04VMUl0iudiCRsuPpp/6dFtM
Tja6Pfqgrg/p6wa/HNK6MTZmYgxjHk2g1nLk8hM0V4bpZLUJHU+B7+WvjWWilxMxisxek+YEfbKZ
gaaKBFXKuZUiJjhcHwh/d/1FYHbwLEdgfTFgfYuS0Bna1mNcOoGpn4YSbX0hcdvR/H4d8s+7zVeL
+4vJ7GhUDUc2pMRxZMEnoj2rpHlW1F5s6ZGfyVMHTYcwVwmNUZz/Dq653EnbvL4xMlPC+24saR/5
XJQfeHdGM61uTSd5nKrvehdlj4OU6Oc4RjUXtewh3udL27lJhTCq7jvrdzbKwUs/y/OHrmqoCakn
3Q21KA7cZqrVQ6RW2adV2enZHCBIbc5zeIhlY3pJuu7cdjGeCecSd6ra1uLPwZrBzZPa0AkxW/1X
JNcJKtHSHOxLEvESbXqSKzPfpTV50ibJ3uulSrxGiu9LO5YEq8g1fA3kbSvdvwn6iktzlArVbHq1
QLGf8o5GjVmKqalRPT1Npuis+RpSwfI3UOunbC2/GW1LknK440Q9GFJCI2tf2e8SpDsU8yaNoAil
e5nhXLcZnlu2CAqTUFSry/Ifzp0Nat2PiVTo2AjzlNOmzfy5WCVa+0NDil0UJvsZQmdtJ79eh+XN
qwUZ4LWOHmlitsWsQKUhOqrRVBW02OEmSrEStNRV7UcS2GdZERW6847TLRzjv4LIJJK89nCl8sOY
tV5rPSe4c10fE2/Hb0EY12U2lr2UA0DC8hdSGXHqDtlD3Sg0K2/UwBC4ZE6GHXyv8Pvm2gqDEIWB
g1TqiARKhc6HFIwywQ/opFaN7WoBTcdvvbRSBKOFaab23NFA+bg+Vu6EWiguBDr6PFjxq0zSq8Qq
O1BOqT+JZTrx8trVAnfGnc8NBrNodU60Jp0aLBpUUuJlN4aqayYIG97V/qcukhPjjwilexrOTANX
1svtZ2lpGZIRO73QwJEXmZ7+MZFSEATxjh3k6v8XhGXoTkddRgtviefpsn2JCuIXje39m5X5C8FE
PaBLl4pewjjaKvYiS6L13DnG8PM6Cnf/2mBORDkTEjCs8dlaZ8dxgrUZlJcudVQjgQkkrlUhjIJI
4XUwriFswBgnrHXaopYpwOzhKTDuFatyR/JhZaVLzAPE8a6j8QwBDh/NPXBLFqqwLw0h6IvKDJQe
2QoQ1oZmQ5OJeEUq2EC8OGeLwgSH6GgnJWmxgUr7NkjxHmHuUvU+yQQw/8cN5p+QgLU4iNKbjdEi
JChCT6rWDmuaJ71DtLdaprZ0WspnNBDbg8gZ8mZxja7+E2CxjJfFHClqXyKOQ7Mb0vEShe6Wk4oK
bkQozCxKZlYs5crrUM8eIdBjG/wo+HXdHvhTCEZZGZ3z8GVscRia7fW0mAHSJ0/hspPH54XsUtB4
BeEuj32p/Wii53ik12F5Ro/X2X9QGaPXJbVsmwmoQfsjrl9iJXH14UYaDlr6lBIRjQ93IjdoTPCR
QQQBb95Ak6T3WPvUU5tCjv36iIQTuQ55E2vMU5mEwdrJnFQPQX+n2reTXNK+PIIIuA07WpQOev5T
sGRcB+Y5q21ktQ5+g1tFdpYtHSIrswl2yzQ5eRzd9mN425jzD7PN/etwvJBqu7WZV8B+BIOdvmBr
Q8Z0n3X6rh162mgW2MZU2oMzoZjuZEXUh8tbwS0qc1raaRDaEGMEqvpu97/V7qja364PTOSzmHmM
TVtrVQUQ/Uq+NNszGkgt9X0q9JtWebyOxR0OUtOrGAzo39kWhsLM8m7QB1RLw/vKinUcdfLexKJS
Au6QUMn258hfJX4Z0+jKZFZ6wBDc15zJsu/7Sv8NFphdPv33DM6ouUSPKs4V7CWwSlxiNUms11C3
R0WNtb9TUeEyDrdanAn8xrrOzB3wAoXxG8Wso1CfoGs0a/bV0tFGFJZxzBsAKDqUZagNQE7hchiz
McdzGgCA4B0xT0AKq+h+2X9bQMIkB9Jn1Oa0tQJB0THHHYLBR7XRawkCcSiwXaLaQWSgeqAD/5eJ
qEkO6GToDyYYD5Li1J0qkjxctz+OYVzgsb4qRCYC9CUNXv58Da/obbnPICfcpoJxcTIlsIrNwJi4
s4gMI2sjACn1odIPBJw0xg7yMKn9Yo6+ipKhLN1PyY4sPe16C5dA0ZsqZ6ttv8BkKq1xMSJjpeIL
5vmczTNVIfJc7K9PJ6fW4GKYJhNV5WGP29G6fqk0ewHoRPTERt8qNJ1tvEKYidfDm0TK+FTiyiPY
Ev8HuG2h4BntpGiNuDSedDGXeVT7xtEQjBCQ6UiWn8Wvhf7UolgqMA/Q1aBoxro+Zu5Gsf+iMiYr
VZk6yuaAnpLeV6AHrDq4HPpyvQtLWoH4R1gyz1/Iv4CMzY6BVuTSgmE27bm27iDOXE+CCwx3KkEo
oaCSE82qOtuaPutmUIXVCHOV4+52sqPJlesZbPCKhtytXVQUxPw9tSM1oURfDDropSY4zzkubr14
oNwNEq5EYduDWxNeVLF1tJDJElppajdsoTBxffF4GKqOQk+QFa0t+Iy99unQdrON7A9InNCzOhMf
ehYCH8NbL3AzgNQbUpIGRnRplrnRzVI6Lg06SWcEkyqo/W+j8sf1gXCCn5UA4h8QxvalDKIxywBN
czAwOVP6lqk7GQSopjOKWC045ZwgmthAMQbfyXYDbiSMx5i80HCm6iEmr1H1NHU7GxS7Y+Vl6TnK
PsCBvfT7MXMWjcaxq5rv14fM893b72D2QReDmgLV1PDdOYQftJdCnl3EnpBEnwRWwl1BAqINNKpD
24J9BknRh0WiWsWINYJSQX9WJacq/evD4RSHY143KKutbuLXyK6iTM+AkpDcVVp3mj8s+TjIN1G9
A0VyMzT+PN7E6Vkxnal/J+nvYPkAS9D1z1hnjQ0stl/BWOtcyfLY9QqcaOyZM5azdPqa0C4ykUzH
+2sn2OXcuUXXrgF+MnDXsE2cBlryMskE3rLYlZu1BMkpU/1BOiK6RWqczQ7iIbxjoPVn7Z5jzuAs
qaO0ijDBBAXIYEp2CUW6D3LE6W1KkaEC9cEImvE+odnvZg/OwlPy+gscI3fqbewqOxzKr6g3OoEp
zb0+5/w5+OfD2Nyt0Yx1P434sNp6SgMoIy+HVBO8d/AchLqSI6KLb33JYdZ10cY5ywoIOeXNSy3D
RyT7bj6SxVNUUS0Kb563UIwvimcUAC0ahtO1noykS6qKcpoiBMYF5TXI5dIFCGUOMW+lpqkoFcY9
AbeDYLxLAi60WB8AEaPLrrmJdG/Mf0TyPkEruXQM2pMyCZJVPCtQwb6BVuaV8Jk9c8GFkc+JslqB
7suWV8cnWwTB4bPXFZRU4zUP5Lnot2SsINAj3IASWAEaAI6t3+5s220/493r7Paox8rdwAmgEk5z
E7KjJdRdrxs6z2Vv4RnLkMqcZPM6xLhqHBl+GhG+qR/j5d/g4M6ydhWir5QtHbeMUU7aGMOcp7sY
lI3Jh1HeEfXp+mi4C7ZBWa1047BlVRptdE7BYaPP05D2Rlg5raiqWlkvWqxD1sAXgoI6NGKBWfUS
ZVSz3hxA/4IehvxWknfNNFHrJYAgwUI1Ut6k9n0OfN3y7cyzRTuNBw9FNjxlo90AiSP2nTSbjTBS
yhnCFtNdq4/uZD6Y0SuZPtXimwSFmcVtjaOFTaHdqaXg3OWcReD8xVM9jlxkH1ilR3lUjLQBiZVD
IosusbcsOm2s3+B9bNEaFluCo49jnRdwzJY3InCRxmsxtjQmPriUzxqakZsBMT2Z9tdN549LZ1YV
RHSrYCY4cw08fVyuamTpQxPYqHAZjyWN/NEJUCZJUJ7s9sdyh9JhKAB7H5ZbU/I4OKjecxIaup+5
m540R6bmu0i4ljfXmw9izyDJzvRxWWuhlh68zr9mM3Lh6qImo0MIhoj5X1yI/zDxEYg1QlyWjamG
kJS6CZ1SR1kb7yQn112M+rN9i/Z2St9HKISbFORygnnn7KYLWGbPqs2AlEAL2BcQlsk0rGm/g3QY
DQ76fXxa9rY/3GR0AiOQ/R1Pvzn9YR9Aw4KKN42GfvtxWy5u589O4F3/MF70hw+DagRqKWHx7Et6
2MUycpX4sOBZ8qtT6HaffU0tNziFntJA82SmOLsPop4izkl6Aate2mEQZpKyQCfDCVtQQ2vg1X29
PjCOWhVqATYDY/yXJo9kqE0gTJ+Dq+11L74tb5O39jl2gieCvAsNn/S3CmEYahDcY+Sl9Pf/5ycw
i55XKQmzELVxs9PSHuRWygmSp8/3+fnzvTqT3fgKdmb6Q3ItStz5RtStwitRupgC5tS11TBEbhVT
IO3P013+23LKPTH21uHzrdzJCQ0KKn3Xn6wne2c+zPTn9eHzLmwX8MypOzUoHtJjDJ/c3VkOBEk+
FHeiJQ0fPhWngqiP5jQTFVQKcgqSse4mNNfwH+7xrIezU3Dp5stakRt4beUTNcbreIZKYReJUZAI
S+ERKSmoWVjoDvkeR94kSr5xzy4N5AIgHpLxj715Q92uMswR8750uJRqHU1lncIpO3q907RDad9Z
LQ17lAYVt4t1W4nujbwDBXWsOsZPViFh5nVBmtSl1Hvgj+TGStwwORSQgx6Hl+sLLIJh9vCIBgm1
XStMAwkurC5PqmJ8Sk30qHSBIEZVOdcIVUPvu4EG2VWWhRlShDYMhay2ZN8FaA2PdsGD5WWH6Zv1
Tdlp+wESTdK5+P1EfuK9xsdR4rfuTCenfRXtKr7H3HwKM+wmac0xlDC76YxtC76nFle6xM/BiwHA
CfIEdNjJ/gINvOvzzbsbrK9FCqrHIAmJS/+l05xmRY4UHbX2djc7izntJNV2ugZLO+ULjdCviAfW
H12neSpkqq+D8xw2nsZ12BVusF9SGZnUaHU9Y1up4TmQfw3B4/W/zwlqVQOtaAryoJweU3km9hiu
B6QazfNEw6o0Q39Swixx2hzNYtfReOa0RWNCriSs27megAalpkPRGD70hr3ZAntDrNM5ErwYcecO
Q0MpIOhmUA94uW6tqYRjD7JwuJzYRar3NMmZ4ObBe+hXob9h2sgg/3lBvcQIk3IG92XVOWU50xjC
zEugUbuxvDQobwZwrQfgYpX0eG82Ol3aHoqUGR7pNAcEiaLNynMMKxkw8l5rvzybw1GHPNSGvkHr
P8ToqgkNC3Zwk8/ZbgqmvZKpflFkvjk+rZz8uQwelH4+FKpCa6uiDUlOKGh3Iqk89P0IL/49KX6k
SGqRvnKKNDvPsQUigS5DUYMpMHLuDoOiPOJjDdzwOntPTXUVfV4yvlyp38zxpNhU7d4ra9dH96Si
U3FjyCL5aV6llbrFXGdzc50zAtLIcgvMsE1pjIqQQpOccPRyTfLl8m6yz6CXp3aPKja//xfPbhfg
jGlGWaBOyQzwfpSeuxadI9a3VumgN5/TKaih/PRxfedxo4LtcNmtV1iknbp1uBVq8vCGEhXvKR78
DN01QoOOtas1exkU/JqOa21HM3kXS06R/YKAsGn/EnwNLy7ffg1zH0L+JAvlCV9jJq1rT6cOlW0p
cdXJW4LUMwM0FL/JUk6L9LXOfknWkwCfU5aJPnO4Ijh0KBezLwYkRY90pPaYf/Vbg2hIj15wu1XV
AzFoY/p2ipo0UQ6Xd+XaYjJhqR4rSjXpA5hdsqdo8K34OEsGtTV/mCpahgLPxHG1tmXiKo0sINhk
2LYaYspRgZ56VOa32apy8VQ3lhOTjFoQjKtECc91vZj77QUas5maQGmMMF7LXIsQRnMG51oQmBCI
e0xHcNm1Z10TnMp8RLwNmzKWUWZlglAeqRdpi9jSjDOvbfCUpb8maHfvc+1p7H9nQegMqah+gefu
bVzZcI1HLRlKa1e73jiNRE+GziCow1OwjORWRQ+jqhZUbzx5PKiZBwp4R5dQ9/KD9CAITg+1tr9u
upxD7eILGCuKQGEjhTZmWjPLt6KtqoPdqSKaEq7xbIbJRDx6PEphuZZNQpTjEIZgPiYPjRE7yMD4
nf4viqIwJKTLbJBXrW7xclLNpDPzacFS2rHsmeriWPGrEsffoNbjzwmsVqkExsOJeraIrF4swjYl
Gfq1YhP1vJWa7YM2dNLsX7yMAwb1Ozo2BxjbGS8vod8NPZoo5pVwJaOVtHyXZUEikONULiAYtw4N
nmpU19pTOSn2eFCkxuSvZQdF6E7Q+VGlt+vmx7UMW10JCSHvBNd5uVYaZOfKFKTzjlTQQdL8Nrhr
YkiVOlBKca9D8TfbBosx9aGw56YdgWUupXw/d9XZjo2HfrF31YDqaE2VnlQ9bqmCl1g6tdl8H+C9
x6sJBCWyPLnrrDx/FnwT5+AC8+jf8TM7w4Yk5WDH+KYgT160sv2ey9VtlqWfwfiSI3GWBoE7SsGO
pAld9AKX/fATHbGis4QT6l18BuNvy5L0ibWWibfF7WCTo9LqeMd/Mf97ajmYro1uX9Ds6iZ4mC6X
e2mLEvkd4KCh15J30DM6lGi2ElbX8cKTCyBmrXUyTLHWY14H61OO+p0xd3gSDcznMCr2WvYOUuW9
Av1BkHS4efvaqsN9T+zXCjOsFOltMsvQFskFboK7uTajZxa7ROJ7kiN8lEyoap5Avhi31i43X4LW
8FFYTq8bF9crbeCYRZUkqZcaFZPdz3j77twJCquop7kOwrccrCbK79DXwKadRnkqwA2Fcr+6ciKz
8gO02RIUX6WK4DrCn7y/QIxnKhMjGGZosDhp8VMny70ZP/SWTwq3nz+1YBQslWhYzBnSjFEbo7wb
G0LTcHOlst3uJKW5hQ7d9flb/9CXSAdiyf+ZP/boKHMIHZMcZetR/N7i1TyT3bzLnY681pFrWunN
NO6uI/Ke1nA0Il4FwaMKijLmGEkDVC7+Kf5f8gmKXRNVUAZQxBUIxMrbVJuc/2Hu27rjRJJu/8qs
fqc/SCCBs76eB6BukqokWbJs+YUlS3Jyv0MCv/7sdF9UlULFcT+dNTMPHtkKMjMiMjIueysUWIzm
S9f9MPNXklQuXoKumjs+7bKFj5nT0eNvkU51MkmV5Bnum4bHuVuj7u7zSg99IwqXWDvnjvRYlHSk
pVmkdmxAVMLZLu01l0XdLp4ybxqId36LF1Ylj7GOXTmQAa3Znqkp+6JCxl8nW2rdnpcye6Edrehn
4vgoeoTWpGA+gphASTddZHxRCkxZmO1KYbqbtgT8I+hk43QzAKFt7OOVBaiexjDciC8RFMxZJ7w6
EQSi4IH6OXR49Cm2yjulMqHGDeNeWtQubS2vccwr3n6PtOGOA6d1wfPMhQ6AjRB8Icik6XJpkSNK
qUMb3lQf9c9O3UVuU8QphOaVX+lgNmRMWzDW+XN9E0lOr6+gDNCbnkKkZVcWaIwme1VHfHDD3lwq
cIlMqOwXQKKM+pYFQwUO16moTONKZOnY0Kyl+4i9OGl3QdRuo4bJKk5+WGaMKNBxLdLtCrVf8H7i
dnwnXDBxgp0V5C9yw7OtxbrOKwgvx3gdxeanpJ8WEvyzW3kkQjJ8Eg+xWkxwsB1NwCepbdU09Ytw
aUR+LhUkqOj/WYpk9XqOU/pJoxWnV3r4mYPPaKC3DfGT6oKGsZeqXxVMFZy3zFlXA4hwwWUKtiE5
zZ1XDlhfGlyKtMNbJwvWedxtrIKgpXQJUm9JlKSSnUkxJmtAVGjT1TCMwE4RbG/ONbjabs6vatbG
UZMBDgVgPYg84gKmUgd1VxyZknqIVjGongPwADFVnX03bfav9vBNmlj4kUepWdIYwN6Bc9P21EYJ
M945YYSszkJcMetGjlYl3YbA3VOtdMSqRpaBO467UfnDUZuLIfzSK9rCxTB/Wm+LkrS+CIuKpGIi
UmlXUersE+t7G/DrZknt56IK52hRktaTPGoTEmE8rR8jx69YkKAY3d62Fv/KCD90IwcLG+ZPLlMa
A5j/vJ7MCkdXLEpnAsNJZl/r0cKjahmEm8BvUEp/GJ6VZudkkVs0d2n5gy3BZ87u6ptAmYutZDqG
XMG5hWT4hldPXes7yZdskQhLW1iYDO6KKmwVqA0XbCswAbaKtoHfoYXVNVxz86TsR7+5nlaZz+6U
qyXonll/ebRGyc57p49H8JZCNkk2Zgr2WOLsMn3pUp0PDo/kSPfOZGoAqO4gJ3kyVvSCrAx7ZX4q
V+M6/1QBcguX3Ua9XMJom6vGga/9H52h0nuNAcTZtEsh9gGEaaGvbIOVsecPxmu2ybdjCpZRr/4B
vCBzwanN7iu8tGCd1tBuJVUkMeAZFUD2F6TPe0fDEHTlj1a9EDfMFQfQlfcmRTo9kM9FuiY0J643
ZnNtMkB2orl6any19ktWrNi4qfA2w4Xk9PfnzXHWOo5kSyeaZ1YfgaoQM1+tcTmmEKJWV0A92dQR
3Z4XNetLj0RJpwgcCTUuGUTlCt8oAIohIxjBMjQs0NSFu/h8XtzS2YmfH10RQxmUXZpDnOY8ltpt
IfqNl5zZ0u6Jnx/JMFMkjZAkxe7VEa6G2wxcwRZ4txd85uxS0KtmqTr6ud4hMjat3oZ2ouIWyi9T
xa/L53CJnX4+FBJ0i0SgSRnyREQFZNrMJojqzPaLZoNMgJfAN5seJ6XZA/xh1U/l11wD8G9xd/6c
ZgOHI8HSrReBWyjHHDOyPkjwOZVXTHAkwBnh6IuiwPWMqfkvqhXOkUTp/gMzMQh2bBGqqBg2H4i1
ju3HIehvtUr0iqkLRAZCr9/Fy2/i5AsozNUw7EWsErdo7e/YUz9iEOv8Ji7JkBxVXoMFPhP5DwOn
hpdB4KqjusRxMavtRwuR/BRQ6UyjEzy3XVcCwUo1vYDYq8nSEH4VS8HQXIMNJp8E0gG6+NAkKtlv
1VTaSEZsG6gXi2kTFTdx8IjeaIPdtzoSkOMXYu66+KYMd81SMX9uzvhEuGTYnLdFHolRWCMFQfal
QfaMfjEBZTK4KQpq1ZVmgtBj4baZjSAEI6QBWGVEltKKp6q0miKC0FzJAImHqYA48jkhq9I03Kah
bmnFnpotEhXMviaP5EqLHZrQHqiIOye0+IwRyrQUOLb2uBqKB8w2e9r4kIdoJrAfzGQpwzW/00fC
pQi7a1LdAhAQQpekR+/CvsgPlvk8xmAwtC46a1MFPqu3wVJ6ZFaXj8RKXkdhE3PCHmIVsmpi+7bq
qGsG1VqzHs5b5qzvPhIkORvVVHndhhAUWuFuxGPSVvK1GI4/L2ZhPT/d+9FNFLdmPJSmEDM4gVvx
4UuoT+AWBzh3t8T6sHRmP39+JCxMDNT1KwiLyQ+tXA26F7BdgHJ+pTjeyNdqtx4at4eNnF/kfCAo
WD0xNwwKBbnprchAjmIxxPIteCYYECeSgaEDX9nYeubqdbEl6Yj/v94ZarwysNHKZN2lGBxLnYdR
fy2zbrfwRfO28/ZFkk8sa4xLjjWmv3vgSFor3l/3KebkwgtzLIHztFFQK6HtymELwdRck7fjHG2F
FLg1KYCKcxtbMVWPNdM3LQUv4ECv6WhgcsValYDE1eLbNhsventAxU7dmWG209U7PQ0vHDO4r+h3
bj8KGnq1I1CT8KK3UEgCy92mLbTXJq1XjCVuVWiq2zeofQiUHl5Zn85v4WxYeLQQKSwEIXNijiYW
kvY3AGRk8XOFNiFD9dkwLpzWvIN9OyzJwdZB2TuBeHtW5LIld00wbNTyVmuvDbwpFAtll/vza5s3
/jeBkmdltZpSg0M7SiMA5JezbVQNo43D6ryYDwzyTY7sRHNMyPaA4BfUCba1qmwASGUuU9H8tUsS
L+s6v59c4BVvFgQLLTuNbUwV7RAANcH4F3K70o6WDrr5iIoAuIyumgCcs8YFhcbj+dLF3xOktYbY
6/OrIfNr8IejbLkg//0GQ74g5qRolwRiubRwhfZ6g6I0AvAKUFUN8lvrRL00IuIHle1n5uhZxU2t
enWae1MDFHHdT8Nrdfx1GMXT75CuE4Ix/y6s8B1hO5VrJFc4MH9C1Tfy+jooQF8BFLhxfX7xs2s3
gUqC4RkTQYPkAfhEwA1q6gjHnENqbFl1nxQLXkZ89rvjFWxUJoiFMfIqbW8/NSiDjhhhDoC9PPZs
A7K+VWcbGGcOie8EVw3mWhac/Nyy0H6qWzoBpC2Gjk/fVAoIJ1RuYFnDeKB17mbjmg2v57fufbiM
G+RIhmSXA3UY+uYNPKhCz1agNov9V0urkHYuGqs0GMThZKHXI0c/Hqr06/lFiI+UD+d4EZLOdcgM
OIoCEVZ+rVgdANxWlF21zcJw55IYKYDhOA9NmJk3VHt9eCkw0JDd2vpCSWP+RNDrgCwLoAFk5sls
pJyNKU6kI9xt2TppF458fhn/CJAhKoJotEc1gYByvKtrUVcPgzvSBwva+/6KgWYRivYbEIHaIGo8
1V5mRWiwFrsV9EwvXLS7w/FOZWC+0LjLvzBTSV4mo2zvpyAG6HWTJsHCK2IGIR+fgFZDNFnbANeT
O5GnmBJ7nEDNUq+LA8a7d+ybydzGxITPKn0wvdyjh8vpRb+zfP7VxuxPDIJtwGud186Z+qP4DMMW
uJe4H+ShI73SJ7TKAKLeSH1yMfjRN/qIOdBt4GZXSeHmK+de+XU60VOZ5HT3baU3wsrBlB2uI9rf
k18v3Z7+ful061aJtVhQY4T6VV1uqfPZif3z+zbrOI62TRjKUWydRQ5XDBsiqH1QzB2zE3cRqHDW
FhwQlWLSQCR8JJPu7WhSaQwZWSWQI57wvBTgBsAOP7+WOTkANQAvKtr9hVGcrkVNugFaLsZ0eppu
7Cnp79LADrkXlnhnukE4QjHPixR+VXaKyNWiY1LV8D9T2j7kExK9rRW096UFYtofjIImtYDaWz3A
RIYv56XNeS00kKuo46kmcESkjURtseJ6B6diDIB7simePUs48rMLwhgjSmqgqkKD3+keWpMa6xnF
FayRwc/pajQTt8ZUERDW2rvzq/l57vLmYYQBmQcdU4Lvz6sp4zRtWkFz7mzbr2SvA/TCHb7yQwK6
L5c82zu+ng7U/Zzv6fV4M14/onVg62wtTDBiKmF1/nvmdvf4cyRrrvikTmGJzxGHOASg/BwfzkuY
mZ4zUT1/W7Fk0FGR6SRoIUJfm4dgj4m5m9a3ttYhu+geFb+/KPfUBbo3Vpld5as2WAiw5izkWL6k
ri1pKtTDIN8ApFCaXtnRISgUv8BL6/xKZ4oMYqU2cKqRTRPne6pHcYpKdMPREA6r+aogHE7G3KcD
BuRpsEkzujW6NnYJmmLRA4+Utq8W3VLl++dzQFYw6BWYmE2MJb8rEo+m1Y504OjEv6ObYqU9K9co
PhoeO6B4O3Jf81M/2qg7u3On0TW+ss10gRa95/DBXkf++R0hQn3ef4ywKwzAox9YOvs2shidQkzs
qBtzXWyCzS7zqOZaa+1QeQ1GR1eG31zpr9oOHZX5Jt7Qz3QhNTzn7DHu9s8nSMc/TAEw7U1QHnTx
BXLshO7sJUidOQ1DPzBg1uCmgPAuBaIZyDIrtRCrLF+6+odj9ADCvaP9j/O7OSdG0ymcIdwuZr0l
N5XHBlcLA56QsBCgLrtMdRsQlmRLmOhzO4aeE6oajuCjkEHABqvKxgag3hjb/2b3GCkOACNIb88v
Zs7nHguRHA8NLaVqhRADt1Z0M/G7tH/AU9ftumbhvprzcceiJCUsWKClkwFRdnBFAbKQd9mC5Yud
l9X8WIKkY5j9oaXSQwI3vmbRdoiu8RjRys8NTD7+WvCF1p25JyNufEHcjDj+HZ5ROzR1EZsO0jnF
fa4DJ43obh2+hOWzYX2L8t35k5rdviNp8uIAc8CRdEQvzbit0u9KuVAqmt08YAjAQlF9A1n8qddM
9IRx1iOcMPsvLbvS1UNSIqHnPFrgnBu9ij+fX8+seh/F7pKXznt1zGwRu8e9sapQWcGVjCGxpXTF
khhhzUdBZm1lTsZLiEnNneEAf0DHU2TpIT93NsfRn2RFU6UzhWWYZM35l768UJ3P5/dqzuUc/37J
dKZEK7NesM5qzbbsf3A9AlD5ps+Wamtz3gCEvQgSkGjCdLIkB2QxMcZZoQPq4Gs8dE2y7XFFYdQo
XQoH5s7lWJSkzkqYp0ZQ4VxKHfnzKfH18EtlL918S1LEz49OX+lpy+IWUgABlmm9h34YChDD86cz
LwRgUFRgm6FR8VTI1BGHto5YCnkJKs8ygEoZLiFMzKoAZqT/FiKlQGqGLkgWQkiEUdFJj3wKJIAk
0dywuz+/nFlJFuZcMWALUk0ZLoaUKKfEGp4yFpi/jOA6HraBuurzBWc9U4ZHzgCJA8FqQDHGIynb
kIwRiVAQ83rL8CrTeogNyzX0qQYjV+NOiNvGDKASAVvTZmncZs5gj2VL2mePrV5w9DB5JJ+8zqxv
JkdbSPPM+VNA7oBlGIiFuCTEz49Uj4VTmENfRD8dJhqaLu99owEofwzibU8pAMbe1kHiE7sGtCbv
/kW4hXQEFEYEQ3j8nkrvLRJYU4TbwooROTBgRZf2VWC3CxmYOV3RBTkf5ssAPiPzAHSp4hi4dXEp
BSuCsV7WF34LGEGnWp9XyjkbOxIkI7NXY8HDUrwNdbXRuKvVQXsHNmCuIouWwSLOS5vXzbd1yRkd
1ICKMSsQSdBocJNIddNY3doDLvnUqtw4ykFBjLGE4borp6U4aS6sQKYbc3vIdINpRDo6PdcCbQDf
mRcg0W84n8oyBKhudRUmxDe0lxa4YudXO+f1jxMJkkDL6QajzYXXN3ntqm3IPGZG+ZZUwNjvUZ6v
vp4XOLu9FgYuEKoDrRDFtFPtTANtqgzB8Ron3UUAut6M2m5cd+uOAOUiZW4/3sQh4BvDl/OS59To
WLDkRdFoUSF9B8EDy90u2uaYTm6HhUhtzigsnJ9GkdpHyUi6dNTSqRNKcVsr1mYKgEyzsel3c1ra
RHEscrSLjhGwLmg2uGtlWJak44bRAe3I09gNBfUpEBO8KEm3vdbsQOG4jczxjpaPGMn2JpYDAkC7
IHm40DU8u1YwJAIGwgaumZzMVhRCFDSWC1q+1EPndVwwN6tX5dL1N2cU1pscOac95Gpjo3sKGpPH
n/QoXlVa+W0KVL8nzC2rlzFaasWc89/gbFRVAyNCaF6X/LcxZZiNGYBAEUQ62AT0KdvWBZ5g8RDc
6HqxH3gfeqRQAo9oZIlxa84kMewgSIZUvGhkHwB6oSauRzxldfN7zG/67HXi3tCsB75g+3P7CtYY
cKJZglldfsxiJEVhCUFWhtpfymYXx49gCUzKx059XoJEmSndYkTFAI6RicZvREGSn4l53o3wMNhR
lAu6fj2iXsnXWnitmWtbW9sEVFjkC1l6Fc6m54/lSpf9kCS6ogKhGOzZ65fBu1W2Tb22v31SHux6
FTWr+mHBy8yengnsEjHLi/9I7o1OKSptAgXBTjF0bV4ZqqtrT2r8OVxCopwzP/tIkuTPUpMXdiQk
IcRywUxYqk888YwlPPmZDjUc3ZEcyRjYYOmDLeTkLbqgtW3vIk90od+2qLb41U0VeOb9eU+9sLKf
V8hR+BTw+K89jATOAqahiy9FAhKW7NN5OTMTsljaUaJOytxPjVUAdXtAXnJDPW2r3a8Lz9Bd+1r7
xu4mL95UNwBq4e70eF7w3FV0LJec3oFtCsD8wubQyuY763eAB2TO+ryID/J+b0lIyeJ6NdWLRIGM
fp0SlzxUF4E/7Oxd4wd3xb3G/dzTAYNo+uwp9S4xW+L9mxfl8Sol20tjS9GVFLs7EXKjDyGIlhSf
ollnsm/6qt79XPD/PA//h70WN3/efs1//xd/fi5KJAwZ2slO//jf6/I1/89N+vT82vyv+If//EXp
721ei8NT9v4vnfwb/PK/hPtP7dPJH1Z5G7Xjbfdaj59eG8CP/fz9+EzxN/9ff/if15+/5X4sX//4
7bno8lb8NhYV+W9//Wj38sdvuFuPDl78/r9+KBbwx293r+Nz+Jqmr827f/T61LR//GbS3wX0p43i
jRjEQrrqt//wV/ETAz9R0X0ALAUNVTIUyH77T16gS++P3xT9dwuYmg5udQBZGxjOh4k2yISLn2kq
/h1Skg6IbtBAjX/929/LPzmlt1P7D9J5N0WUtw2+R4pkRPVYQxEZ7d5AkYerOjWFfOxqEjgkcLvU
UHAtYMqJBVz323FwvKOd+Uv0sSihb8dB009RAKjBbYf/wuwlUQbPMoPYAbKp4NGxFAcE5lZqLdyq
76Xg+SxIdLBrmFqUnVdVVGMfVanixujW82ndGKtcYfbmV9diiWKzKnrj0E3w7vGlYg1BCrw07NME
Omld89BdGi04EU0OETQgX2H+0UbhADV21BtPtwzhkcnxGkf7iDW+VN1VldeAjjLcDsxYMTFcNlkX
JQajizG9MjtMAmWqb7LCL1Q8JqrenYobUqp7awrvzq9fvmY1WxCcoPoPMGY0T1PZg4aNmdkqYV6c
aYFXtdkdsAPQG4Wyqw9NGv2giZYocN4FE0IoAOMcvHbRu4G8/Olu9GHO2yAGCo6Tx/ZuKIDr1QI3
EBDJVrMx7Qxsa7TiKzuJ+Q7DSujH0ugBvCXDhup5uAtpXLnMZEtzx8IYJcUWT0UL8wkClRybcvpd
NSej0zZ55KW5Mo5+4Yxro9aIAsClrqBup/U8QiuTmgF0zGwuualu0cYVu6oe0y92rIyIjnR+ZcdB
vZmsUHRFW7Buq2FAz1XtOgKXTIC2hslULm2DTJ960g+5rwQgfIiVyFgFjYLQrdYj8qvZVWy5CSuC
e0ImQyDqnS6NU6vlDQAjvNGaBk8HC9CmYsBQPq9NsxuIBnxgHmlIm8gF7inRR2pGoGNVTHVapQUd
/Ill1C8LvfJIEi+VKd87PdFnJuphaBnBsUnaaxgRmuAHE2YVpqLZVJCmozfIH0f+q70iYgMxG65T
VK2AdSBn2up0TNSy0kLPohNAlVSth/GSfHV+A9/V1CEGcOvAxgd2FI5KxhvSuhJpTxU7OBlOfogA
iXFt2W29SkCpu2lLS12rGiZfus5KvDS1resg1gR3NhLNfN8Hq7C3+K5M7tqwxlzM2GY3YQZalqhR
zG1F4m+27kR+wZRubWjBtAITVnNp5oO6SmO9B74ykDdIaqOw6ATpghN87wMdwIYLylm0d+BJKFm9
2ifF0IUIX9pUT7zIQnaGTEnqW05KvA6Dwr5idHtw60W/fF9BMEbm0B6oo4FFF1p7FAaTWqcNq6zQ
C0cdkM5oFHCVLi4WdH/Gk+LuNYkJPDO85XXpwcIHK61zEqB/D/kGXFrjsJkGPfDz3qGezcdwHcCr
LQid21OkRfHChbVp6J05XVpptmqPOzJE3yC4lachTq4Ux05QgCTVto606Eunj+natvLozzDxJEo8
HwQA8RMExVizBnMwxZcdbWoCG5n4GEUYpsQ4pZIDn7yxqm7BHmYMHKAUgKAWNwUiKcnA7dZIkTFV
4ZGRHgZ7Axm2VgVylTJW2IJ6vp8WQAQGFcGyROEbRLenKyJjiCikRb0uqbVvZZT6YTf4VFHiDa+B
o0YxcMystlkrdhndjHV+H2YpdwGjTTZ5ZKebstK73UBSB6MvefyL240IEx+HMqkpwF7hHU4/zgmM
CsSh+LipM8NbPk3ZPmiQrFpwP8IGj0M7WYx0qgXFPOHUqoabh8640sZO88K+ND1MLUzfEzXA8JSJ
oSq16Mf7KmWhW3RgiIm6sLuNhtH0kY5/HtA7AZYdoOrVjtatlTF7FDNbK8vm7LZ3Yo7G+Thb6TyJ
1hlg8VZat4Th+O4mR2CNYBhQ0yjAUedd/QWOeUzrChj9rW2vbIBivQwUQx0w3AhgTFaHSfkcsFEx
ScAHWVix6fFGG1W3GxFslU2YPpatwjTPgPEC3EWz2CpJMmvEeIOu3aV5o6jgDze1Ct3UrTEAI5bz
ztOMPmLI30ep4ROjCVyzYz3zqglzEucP6n0yAde4A1IQEbLBZ1vCcI7Mr5qCjFvNaLpVpxG3iAr+
iGWlqyEKnQtEHYWPxwxqdY5ar/A04p8iEyOnDjrCggxTi41pLHgiYR2nmmOgwwLI1pjSBxyz3B7T
kIo5iTFaiHmK4SE19R/AcFHcsZrYihrpuCDufSIMTyd0i2LOG4y5qNFI1pq1aM7NYcwu50BY7rUr
pIs7rxsSBfOGWb1JEFUC1DagXm1XyapIMsPVnaU09U/0ndNlwyTg9BHEis5F2S5HO6nFs8IG4ltW
rriaYNywo8gnQ/WvujCf/EGbzD1Jm+JSmZDf5Q6aKNusECi4qKGzMtaeSpLBfYCh7SKqUa8A17Vz
3yd95WOC8lUnzkKXguxU8RZVHYBEwUQAvqE7kpFrZqGXU9AqLq1HunZy5TllqAdhrjZZOKVZSSDU
xOsWk2tomjrV0raqyrqvuOIqSv4jGeN+E5f15DmhqixIkm9frAnwMoKwRgVu2DuU3rE0Rs2sAWke
VZq5/bYbALyzLjIOlpBIW2qyfKfrqLqAFwfqJyJpVa4aaFPYVQ4vEMk0E9kYIZLY4KzYFOXKTtul
19L7lYmpVg3Ta4DZpphCON1Dp6wGO+FwVgEV+M12X9QrrcCknpqa9W2C9OilFi4y+70vL8GFwsTw
KAZqD+JeSUkGY0KfoZIn3pA3vq1293027JHlQ4nJuYwjfpFYxiYO+RXiuoW77p3WwJwIusLIz554
TO6drjgdzW50+BR6egjIRB1ISV7cgLzJonzpJN9tLkShwgvSV4hE/kRKXMZB2VYWQRSTspz4fQ2+
j3AorVVeNoqfxObg8hKQWwvOW0QtJ06DAJ8AOW08+xHcGI7ku3pSZ2bQgcU8wqNsU3Vp7MdAxbyo
OGebIiHelDsoOuvlNZpujKsKhdprjXXODkA2nxe+Razw3bcQitUjaYQhGnEYRxeJHfXVNOAMvaEd
FDDjNRjFdKoOLEIdL700sMpNGfTqdUnXWY5AU80Ht1W7hUL/+/sMXaaAqIJPAtIM5rOkz8AIj6E2
aVYCiMqkN3Al6KQlILar8dzydYe9JCaolMOag70vHrRrGpTNpuWa4NlTzOch0zc/N+avTOTNn1sg
5T2lP/53Hz3XRVP8aM8mQUWy9K6tX1/b/VMp/83/DzOhYkTqf/7ONL5LhAIbMH86zoGKv/5nChQY
8r+jigddwZtbALnDJ/yZArX035F9RNsXEKtFYCJKmH+lQE38CEkv+EkQUCEFKp59f2VANft3DYcu
XCnil7+/6ORo5nOf4hp502EFvxajfOgflK4XvTRJXOm1sm+tZNOp2lpJuszVlACtXdXI3IRMG6T9
1pa+0BkinN+cQMkpJklOcmoMyh78dXgoZ8i/k3JCaaVb9THd8by46Lp+4Wo7vW3eVid815FlTjk3
m6QyAPpnNhdagNELO0ORerxxfq2A+SZB8kN23eGwGVX2EenvADsMb2comL7cRMk6Cpq7vLRvj3Tp
r5M7fjV+tHGSedsN2i4tVGv2XWN2O7i/2A2Zrvpg5DE/RWWFlp5oBAEKAF8WIuVTD/+2Nqjd8e5Z
6JVWSsw1HczOWHeZ8b3WrJe+1op1hU5MZamT4KNDkm7ncgBreBpp4aHNEuAhtkAqjGzl1bHqcqOk
3Nr+u/2T3sF6QM0p1Gl4AHmi10ej5zDjAd1s10aZfbIwPRot9CR8tG3ShYjJUW6ZIG852FG3xoPt
AOCOS6XTLxqQy+lLFPIf7Zp0wzPLttBQaAX7hJU3St5dKma0MiggAXrwQf6rLZOr8iEA5od6zJU9
qM20K7vKqvVgGweRd1s3BIwYVVJ1nh07dMFepdDpH5UTBadjlYvrSlPjPoZ3UGnkmuXg9UP6jG+4
cSblEu3u66RRHzPD+LRowR9spFwlN6Y6BUQ4FmlYsbMiCW3dLo80N2n7zAcz/BLpzgdqIfNZh9MQ
AgAjhP1qyZeBhVc2L7dFma+M1v6klPVCOPCBm5AhTbLI7nkSjs5encx1ncR7atJdbdkXvTlELrBC
11Uwfj6vHx9tneQgSKeNcZASZx/SEfPWIJkYGaa+SKjaPvJRC1r40cZJ/gF3KRh7NRD4KSZY00po
d15FO10x3DAIb+iQ1v/O36myh9C6Wuus3t4bTGXIuJtsuBoZTX+UfaB5lVGUa1AlJwvShN+euQhl
UEp0uoVKRmNnn9Y6Opu7sFTRURuPleGWRpMtpTs+0gfJTySTTpMqrMPD0FaXudNeRGQCSUT8GVwH
n2x0DXIAfZ5XB2ny6W/r1eW3apFVU6ZqkIUR9vVks3WQssjVE+XZTu1rpLRd8FlgwBJMU5l6qTf1
Jm0XZqelpMabbMlzDN1E6NAX4aEEA1gAfvoMSBox0NsH0M2YzrRieQYoIYMmIMEBmfuw1Bo6bwTI
I526LJqzFMRVBjskKXJ5/afSAE8W3S/+/vkIDXyGp79/pLk2jA1lh1J7MDriAwAgcRkd7pMWg1tp
cNPpfC32dOEQhWK810twlZ7Kw4h7VhlpquyRW/luF33p53bmkgJ93lG5gSdZxfiJ77DQuYp6u9ot
yJ23B2SlTuV2nALlxu7YQe/Grxa4sHR9b0x56Not3wAxafQ6y/YSvW/9OrEtZHGHZ6qQy0Flqyxo
9lM6LVimkDi3A5LDSRKaMtLl7AB8LxUYgAr1upaEC7/9QyuR3EzRDyEpVVvZ441+VfFyTYvuwmrA
UbozO4hJgdeeTfy6spVDTASV1MIWf6RJUmBitZFRlWOHmy7aBebgjUn6rBvBvd7ddvRyNNbTkk18
dJaS08nSwuEJqr77tkYNrU/YuhyLyyEcHs4rizRN+o+1y13tNmsTW00dZR+GnZ8OO82eULtUb5jC
Dz2te7QPfwtQxERledSuTKJ6KUdaaYjty4KL9mkH4bMdkIvmTjUvskRbRTm9Of9xHwQxaHg51eRE
R0aymFRlr9TDV0A3+0M3uDlSk3EVDX6movit0LT0Y4U/miQ11+flzt+TIAo7FWvWnR6AZyE8hE7v
Iy9qj5sS7RQYMu/vJ/QCnJcidSC8bb3kj4wMU0Y94RADn9Pb5WfCijVrzfVgXZgdGLzxniu8tutW
BmlvyICMf8w6l43KpTmMeDf/87CeeQxJSY+3r5C8VKszPQxHFh5IiibfGKgiDqAawyr5rkXVumXZ
TW9NTzRSiJtwZIvBf9CCtNHKFtzk/LUKUInTzXb0DAguvIwOrPremuj7/R7ma7Ti+p2xQ8/6+VVK
DXRvq5Q8kV2yGAwdkKLrr0beuEoIevvkbqrVbaqC1QFNN2qjA/2G+sMLbZxrrWgPlZJeqozkvpHU
18jvELCcNVtFU/ZNvkGWf9KThbf8Bw7FljyZonVRWGsMn8eGbV/sWyAfmeGjo95XZuZOYP1NkgXl
Jh9tuOS8yt7KkNpVcOAtUpiRVaN6lDzZLPEzwbNL7PRJy+8NFXBkTlF9LhPMf4gMQzMN3GtA3Bhj
Wi3h47WSDLFLq/i+LTNf7R1tW5loBLbB/XJpWqnPazBxjz11gcKFBjCGeXxi8aXB7I+WIXlGRYPS
VECbOPCpuHVa5VFXpovcZD/aMgfylzZsFt39R5YqN2apVdE5SqKxQ6CP2yYgOyumXokXR9lFhRtb
/MHRUZdEv8A6E/ggPHxpFb5NhoUz++AetcQeHGVfnI5bA9cg3w4obDSfHnXgOJ43jY+crCV5u5hn
ypAYNTswqv1IeH6tmqsQ1l7xHPWKMfdyM7zJgB9eLxWsPrjU5OK2phBgzw0IUKY6ewiM9jNmwkAT
pv0a6Oc/xi7XI20tr3mm9uyQOw5Iu9kqHfK11SkXPMoWDFbqNn6TIbktk+UVZS1jh76w933foxcL
XRXcLm8NUl5XCF31QF9pjfWjaYb7Kupdo0+fxbWZNflXMnzqEt1HZvv8IX5gDPJ4ga0UmFhMU4R8
JrheVWMXTD14lfTozqrybVZXmFcbFpYurqeZoM6SfFWRV62DriBnH5TWlRY3a8KDzVBon9i0cCV8
qJKSi3IcHtchyJOBqOn3SrlnY/wE7Ds/SrpDEmQbTFld8lS7M+Pv5/fvA/8rT6NotdGEBcdb36iD
2m14ssqydm3GDsC5p+rz/+XsvZrj1plo0V/EKiYwvHKyZqhkWbb8gnJkAkEATCB+/Vnjuvc7Mrco
1tHTrp0GBgg0Gt0rNCaqdrBZzHcRJWvX//XqeWMd50wbY6iL3meDZ6tTPvZN+QmVx898GI/d5MT7
FoiBJLD881D+ZrAmHas69fofI8k+vz/lhS0TzGLKaAb0QI2IU5f2W1f9jPLswkKe5Bak7zLVJlNv
PjjULMJYZVNTKFvic4bZVvFD/L2QPBFkeswscRiHYK0SsJTNBrOUqoyFFTQUlqS4hFII9Wwa/UO7
EHr5xiqe6K5Au7fZ1vzZtLd+XH2ty/AEoPJDm02/GxakUV79lK2zBf4zu8r6W92HSpnevKXk5tot
VBegwBNld5bkWyY5T6RP768HtGi9h/e/6kJoncvNgyUKoGxuxWnW60dl2V8zZg66+H8SSvhf0JuT
ULXFhJf1EUpivgVzM7iPwcdJILZZtXNvaHi/KruycOP9B2uVxVFtCRRl6VTbu06y9jBwy9u8v0oL
IWzudzDqKbPi3NA0x8uqKopPtMjRqwHri+pgJSQvfYlZfmJKxgvdTzQNe7nnWbmNdGgSjs2+Moml
KDm3o5iKMYwMGkxpaZckGbsYslTPI3HOER0fZKQeMjuvN/Ykpw3cFXfvL93Se2GOtavdalK2GK1U
AthCOyo2WsttgTpYHbbjTuf57za0LWSHtb+xJqXOvq/+wLUDTLv2Y5VM8M/+TYgmUphpYD1NBxQw
4qR0HHErDV7GQd7Uwc6wSnyJI7ToVxKwhWA5R8LqLod2zOhFqUeAQpBwe45lfBtwsFtbwMqK3D7Y
3hpUdKaT+79jRmZRzGMjr4aypGk29OUWnYPbuOjZtnXBrRe8v0dZ+NwH/m9mKng1Rd/dJq+2KJ/B
FtmiINubm8yIXZupvRN8Z0FEN3nVy83kodAFnh5ydOE48W4MhQWBDnHqXCDKBMTtwq7algzhOCbW
i267NdzyDFH8f2d0PSSvElgK6nAfCI+mkQ0DhQxuLSKq+A1wK7VMuMVPAHj4uzpiPui7iIpbUg4X
RxZHv0FtDgqqZBNSedIFqE+5nbtf8KIARLjM7EJsZRSJ81jTYpuVcjwOPRtuZCwK0OYgcdc75XRT
Z6bbj7pDK8TOi+rgVONaWXipXurPLlJa1sZmqo5SF/o00qt3Qyd2DFlKWLgCdeg6hUTnpmADiKfl
fjVCLqQsc/nYVhsDqZoqSrPG/VxaJZw9QSYtDTKmkW48nZ3GIkxXnyBLJ2C2J3NYeTYDi6LU8axL
g/wsoX1/6gf5YmXZvoD992pFYGlms83ie7TWDdpyaeXVm1KHX12TfWJtnNbW9OBZ9BjHQ9Lihfx+
RFuY2ZwAgpvGQkcf2Qmr9sEYfXGoODgFnq3XiSlNtuG0pp11DU9vpHzkmgq+OgZ5jW1rrjPxGfmu
rGulJbFsyGfButMpV+azNMgsPx+gm6hwbOJU19HxejnrpjgKCyqWhj8NsXv62LLNcvSgdFsPTuxx
2rrTTZj5O88KDji/G1oGMCIlkKZ31p6oS59odpeCrAKJbyWjFHL3zoZoUZyNuu/GEJQYxg+y6kHL
4XdttR2b6fsYyls1Zj6QSzp4GnwdbIh40LVf79wp2vh8jauztFFnb8Dar1gRXG+FIvN/9va0L3rw
Tem4x/VUJaQpr4n0YfXE/92Rb2yfuWpyb8KsYD1SlgyV2Y0ncQyGur1MNWBSxobBb6Q6YKVsuKUL
xMUgyL+CGrTrrBpVnTppaXlpSfG1C+V4Dp172oqtsQezIRYAAqGv7mBzQ7fXaqQh57oBv8iSwyNt
Gvs40jja0Kj4pQjbTTm+hOEiUWW0KxrzyfV5c2X4VRvVNS8wUcSTexJgH9SlnXSi3bGiuHASbHvE
4UOQmyHpvAKhvuXHto0euh4QQjBrcvxjN7Erl18cp4ZhRBg9v79bFw6FPzsUBu31mkZlkIYeunSW
4x0q0T7ZdXUcsunUDmss5IWdOlf5r/oWQO8+IGkFxFLagje+YQF4GKWT+9s8hzlFjOLESYlqzcd+
qQsyJ4qVbRcIVO3dtJ8MP2SZgf6Mtvkpi71iZ3yqtm6GXU/6RAfRpi6e/CaOkkj0K0t7vQHe2JXe
9XS8CmqhWxWdS103hfH07xGPAMDhL5ZXPa0+O2YeXv9LH+b4z8wQZJycuKk7qH04ZfQwkq0NxY+u
QfJ7qPsJnEwk1lx4Yjt5NtQ2o0d7oHc+i/ZGOGu2Vwu7aE6r6QzNucgLN2UCBEXw424ZVV/L9mVA
4yPhMfc+mGXPEeWu5oTIAg6BrdgM3iZrq2SgwtpYoniilO+1hAkqDfZmaL5MQ7ifNLsJYFO18nhZ
qnjOJTdFXxECQWI3tUm/mzj9igd1Eo80mXJ3U8b+nljZBfQ6SF+q+Ma09bcgQNm+86HRuUYXXNpY
s/DKaD6GpS/clNtZgpz7Hgu+rz3AYqerltn7gWFpkNmVrIoGjIwhcFLiWvnOL2r3U1OO5a7rQ3Lm
fjSsVM0WHrTeLAApEF4BmMWCFraNXL1CHy2H7/z7k7hmRm8dwdldnA1t4/jCcwBV8e8d1Z39KvgS
0bWfX1qj2fUL188inkA+TSvGQMvtnrKp+IMu2ZmMK+WRhQn8fTe8iiHgZrLKg6ANwib5jYb4ow+T
6HgNKblwbP92Ql79ujuM4PfK0UEd0b+PBYD5fv9gPOECUkxwdWbBmk3l0rmZUzD6yG71aDySygwn
FxnSxq+vhnRDElbR3s+no6Xg3zjG3rOxnYPP2UZA9KYqgh1jK5nZwuf6y0d6NV2g2ZxpMB1JB65u
ak02QSXutBluEfvf329LCzrL0KvKdBAqmkAlqcTnAPmUGsxptNAj8KP6gcRrpuVLd9tfvfhXU2lo
ZeM9WpN0HCLFUC/zu33JmgHKRPIHnpD9p8iK2aapOpOUffhT9E2192k9xXC7N2sxYmm6sxjBUIkm
GgyHVAJR2QQqtfFkRarSp0HvgRybr5TXZuy//91zcwrxxAfVOBXHQB6kn5T8ozpysUK8EqKy/eQZ
9kuV8YOVsUMhpo3qYfzUynLH3SZ1wuE8qPzRsda8D5fO5CyoAIUWCuCd3DSA1+rGKazfjgkOwHe+
v4cWkue/ZKbXn7YbC5tm3EuV4Sce9IlT6/MoHnP5EwyUX/kwpavIxIXg+x9stjJRbY/STz0UEKC0
6d4E3Ny/P4+FzfFXbeHVPIYBvGGtGh91RPagum6niX62fbGjpP9ZrHUAl07CnFxLok6MBB4BKcxS
RcJLb1MTfhvQGvZHod5GIxCXdjXtoMe0BTnzHoRAASw4eX5/lgtfa67oAUZz14ooCtNYhnvdENwD
wt/kKC7LoEHdUQS3kNZ6MaVck+5byKT/5oKv1jUes9GzJ4EqgAweVUBeoCjyHU28R4bCFGQsg5tr
U+392S1s9b/R/NVYYCQrN7dUmPKyFgkJ+jvfVs9lt/YkXyrV/i2mvhpAWzGqk5UI0zaMt8pzttTy
dyGCB3XNVpU4xg4aXGYPXfvD+1NauAT+7qNXIwZxZHd15ISpIvoTD9WOITBAeuQ+rtuPXdpzvhL4
M7HRFYaIJjpspXK/XAtd6HOsaQ4tzWGWd5gSABhKMUBwfU/TvD5zr98AZ0ySYC3TXSq2zqHZo4cs
Ny8DfPsciBOwgSBlvutb/eCxsN4Mzq86f3BlCGYuG50nDxERatQy7Ul8ga9vvG2j7TDBOkE7UTLA
WgOQhF3Q+S+1dJIrjmjbBer7pKW9gwOxAmNtfFIM9qStl+DHEoCm3v/gS3XIOeLbH1yt6wyvzgqq
iJuA8y6pRX6gPGgSJhANvLA68xZNatjzbhhkTKBk6MQrd9dfCuAbOegc/V0L+EK2fo96ZA4e2ei0
z7wD5FDbqNf0SQX1VKTtQt20LLST0QqiIzUSHvJkD1qxDXmC/lvU6X05wnParrdNA083rFMGhtXe
jqFWWxbNZ2N9FPc0R5EHYd4B4+9GqelH52ypclcZtH2z/pDXw2WsevalQNBFOYufRXUY8baL2LSZ
fL5ycSwFhTnAnBVxhP5QH6ZeFgXHnn91OvvZEjLp7WZnqAO6u9QqgX3uPafCWYl1i/tk9qzyIhDB
82BAbdjY214FeRJqtUOCjKBKLirrjopHgOq496Qoof1orTxSFgL63F6obHKlglCgBONUhwq5oiP4
OWjJYyP1b5JVu49Cg+bwc1LkQ5WHNdq5pf0p7PiQVFH2YwK0bYStIQcIGH4VK8n20qxmWVI/NG42
mZCkzkS9U2sDQ1sR6OoR3I9pKDPvs2NcDYOIKtu+f9AXkpm5eg6zi0w6nUtSu536HXEnDEtGsfLr
C/09dw49z21qoIFhk1RpJ9tMMkhMrBRE3e864IJZ3N5Z2bQbHbiqmeqT1xv/Nsv4lBTZmkD+wg51
55zwTHEwtR38ETxVbVBpsRO3929MFPwUqGThVog2rKQ/or4+K4D2Bt6sfMy3LxyoQv1byhosL5Bo
W+LlNI4VOM1AamdZd0cshCyvDs0Hh7kO/+puLobCd60yRpHQsp5oA4PeyT0UuX/D5Nohvz5N/huN
3Tn2nEjdTEWgScpRBajH+Ehpvo/aDPg090lfdfucMXiBEPK+Hw8BORTRjUW8tcj29qGADMO/E4Ru
QC6GBlIDhSXLq4PSgVZ0z1l18Pst7Ik3ftQ+2ha7DIE8dIjyDum/Oc6lIZ+9otgV2v0l8a5p63hl
V7+dvv7H2aGPDUPxBWXZcgxu4sJ7EAZiINcI2/tPKq+/+eH0dbVeuQCxhDbGv/Mndu+6XdWEqc7Y
Jydz4x3rIWpguVymox83OxbGTVKT4Qyr5k04fCN+9qxBK93o0O62hcWLZORBeY51+9I4ctrVPNyK
yf1C4quO9CB+Osb/U+UeSGqe/Grhmr3pxk4nPXzLdsSz1m6LpYWbhbcic+y6LP0gpQN4kSH3NmGt
9zG8Oo0QO1nZE7qs3YlB8er96LY04CznY26ubJ+GQSqL3sVu8LIEkKybsHPQsZ1EoU55bb73NZRe
DUCLa2ng2684SAn++8UCB1YJClIO5wpKwLSpdtY4HnPSfQ5yf/1ievud4c5xnKgmsmDiQp/tcdCJ
Q+qKJJVniz/KVOPKAs5k/v7/IgKkIP+dSkW7XEejxOaTJIEPZXgX/eZxhB5Ms/Vs+dS43wIkskHq
wRKqH+qvofZSM+iHiJWgDxfmAln7D8ahOYIffQ6QCeLYT/PK/oxYepNxZwfUFfhL1sEz1qHkwU1u
5amcNOzYi0+yn27xWlpZjIXdNEfy+3YFNeYa1tyeQ64yfc2+h79q1+S/p6b40jQwdnU6aN+uxd2F
wBfNIrvlortrkZyk7WC3W0hk5ImwQrlDycHeWDFHYVaeJ9CO3j8sS8PN6nA0zxxPMQznIkFGfg+v
FzBhOlJ/gvrWAcIqFw/ScO+PtbSUs5gOfDp1CHwfU0tC98pc740r4EBmj8yCSEQ1/uk5//b+WAup
MUSF/t3DRl4RiPHop0Mdf56cFyxhO0Y3DOgGikaE74Jo4xWfVx9PCxf/HH/fE4ImWtCQlNrWbwXR
bFbBvr4x+w+WoNy5AUEPb5SomCpzzm0vA9as9emm8JX/9P6KLUSWuZ2C8DhTJY/1Oep4eGdsbaEj
XrqokMRk8tnKcVr6LuEsQbICWkCYgXnnML/0HCJ/XnyABv0RWDcolMmD6DwMm9+S+PH9eS2OODtR
NuNZUNAIgdmpvsdiuMsCdR7k8FT01lFmIQgpA0pE9p0Tuz/fH3Omp/S/CDrHj0tDgimeBvccE9ib
mdM0kA1aNxBJFQepHms3U1v837uqHVnii3Scnrn+RgLxS9i/9CQ3FmrRoNIIcWC51SUj0vMPlXXc
cHYKG11FOipocFa8v81zJBWsz6CLShBiHt6f/sJBD2dnrxSQw+GNds8hfzHX0qLDX3xV455XG1WI
M8Df92paIVkvHLw5mLyMqYOmeBWCdD88hbX/YpdZ6obZBcWlNfTZ0ntibrxm1xBeEzUhZwV4SOJk
1W1O6ocWBi6ETCfbL56LarqF1h3MeDyIZMlp5WstjjzLZkL040ROsuDc3hAF9OA4pbyYUtC6d62P
1LDzf8RINsZxOqMssjLqQiyYA8sVsUrWQrEfmrDhS8aLfe/h8oMxxvv7Y+nnr5fRq9dLVxe2kkE/
ncG2lrgGGn/XNgEQImKllLS0anPfP8egHoKuknvOYgXhFD3uyzw/x1F5l7clhIrwoPfG7MYVZAsE
0pF1dCW+XU/RG6+mOXw8GKkFrdFuOoc99j/1wR1Hv7tfqdAt7HV/Fsq6cDIVWrWgwvc1HgNdfBeL
6Q5u9/fT2gQWhpjDzO1G+3SaanMejHtyJg1QIBvZIawKnoyS9qf3t8BC3jFHmcMjmjkGOc0Zge4s
efB5gvdm1fJL29vPeK98qb2Vka4Xy1tfZB6M7F7knFTeOTZ7mkvIYd762r5rwhHp7RoTc2lHu//u
aKSglHtN4J4LQSEyHYzPAQCO4Ln1Kzt6aYDZK0qD5alrtNLOGYc9uL5KjbAbFpGVS3Lpq8+iTAQe
bjPRTp8zyA/SKfpJevITJiAnarWrLYzrir/xJeZo83iYfAiVeu5ZhO6RNc0NWgxJxPE8Kx3Uisx+
ZP6NNwR3UdbfZLnacwv+bFHQrtwUCzthjjuPJxlGaAUFZ9bHT5Ds3tv4/n5cZuAiQ3hxjVa48Knm
yPK6hyS3ASXknGn/aA9IrQP9re1/vX9wln59FgKGWoRVxscQKnnevQrMp5F06zTBhX0w9ynihQlM
n4XuuUVJxZPRczs6m9gln4c1p++FADnHyuZhYwm/MTgpgVCJM8L5N4fY4McWZ3bWM+YZWIT07rnX
w9npxmMv2M5YK5FkaennhzyIaqanRp8hwlfs8xbO5FYu6LbQuj9+bAKzY177RkunjHF9tMc6Bno+
k/AIVms1iqXFnx3zGG+sAWh2c7aK4VfdxtvRXc2RFk7XnOBA3TqbRuSpl6aVO974p4ry59iGeBkk
PppN2IdrJmULm3QOl7djWUD4CiNBS3nbRS1SCBH8giI2GJPe/kMfYo6NN0XAQBGccNOW8Sc9WYcc
3brVELHQi4ek6r/3hWF9pYyHi9yDxvaG1U9tu3P8nG/yEcK20N0KjgUrvjXsJarjxAU/OeDy8/tT
WyrvzJXLaV4BCme34yVDGWObOamEy2LGdiL6QZCz22c5pVTDgRrNG0H00emHzeCPXx1T7HTUHd1o
0PtAems8p6WdMzu1Fsq4rpjs8cLbEvgzi55CmJte0EhtHwIIwgO36IuV77qUGc5hvJZH+zjiucbP
d7u6iB8E2leAdyGbuoXwHXRq6PSjsMS+MPY5K83z+4u+EDvmqF5ftQ1rCIb1LIAdwPyFN5vzwwvX
8oOFfGoO4R2kF1NR98PF7oPUrk6x399SreAABQnfnus09758aCZzsG5tx04kqmi4BBHfqkLdcRNf
IECz8jZY2AxzoG4BmWePVtZ0Hpr66A06OrSg2e0C5nxuOvO5ssp85ZMsbYU5FhdYlLjJZeueawYa
irtxQP9CtruvA70RdrGHFvoft3WPZcPSMlsV9bnG8jfSoDkwNxthEW1Q8TpDWAoHjGZwXoDOtEfP
jVfD4dRCGdOPHkIVbMtpuGkttpL/LDzL54jciDu5cQaqod2Ws6+QxrTvoy5qQP2ZINmKAmCvknDI
rceuIsV9b8OQaeWjLtVg5sgCGfo1OqlNexnycB8SfiFTgfm3+J7TKUZHhQdXSGWbiHIFLbu0j65X
4Ks3ZknyCpBWzS9FSb5HJZAxkPkcTl1bkoOv/Vuna1aqHQtHz5uFLw/MBMftfA4v1XbTum2YDBGM
EpDl9Lsu5gzyIPoXV6vt1etl/db+maUhIY1jbqaiucQTRK6gO8Xlzq9T1eudZF+75gfV47Fesx9c
CFxwdfpnHdnkow8N1u7FtpsUVQb35BlRHkQGKY/3A8rS5vivmxDY3azJxKXkxeeSdyeor37OlbcF
L2APnOuDNbTpmIX3QTmtlIeDt9dwjhYWo6l6X4ziguyh2LSRu41r6G/UYDJ+TKICunj/LpxLalN6
QcguobJ+Sh7WSYCilGhX2bsLydwcKBxktpFF19SAd/beEUqkW0bNml/cwvGZI4CDhkWi6Uv8eF//
llX8xRilEk8XEFa2/kBAUa19/YUNNlds5oPvlgHJ+cWWvOkT4lXsO4B735m2DZxts50/deXO9llw
ztoyPoTWFCVZbPOtR8uHpg82vjuFInFHsWbXsXCi55hhxCY4j3VdfQFKHVRBc3AstZW03ZZj+G0K
6EtkVx9DxkMo/N9tQieDQogV1xfpqH3WZl9dIk+OaTZF7Hx9/4AtbfZZwMjhTzFBYr26tJImjYBF
BCnV1q7tL6tR4u8d8kZQ+iun8CrchhWsHXKnQ7hFlZtFWULofmKQlJ++DvDP8CtI/l5EQcC9TSNi
JRgZjOiNkwMVVxyu/8Ku6iRvn8fxCzRw2NXhUZ9UPm7wdx74OEGfbfBfWoQkmSbX/4kxdi6a75o9
y7Xa+IImC1TE//0ado8GlSywGQ14vpBg89mhBKeskhXIchEYgvvILxLXKw+D7xwKsErKqUxglLNh
qAsrdfHXhO+WouIccTxokddBiIqYpW9ttKlCgfbB+HcRavLsx8gSXPIYBOP+/V3yN6K/8QnnMGQt
VBSXusI91nX9MRMRufWderx44JsBy+Xfhk5ebEPlxFtXMFClKV7BRDrmvqYxTWHL0exqp3FOjFa/
bSuaoEIWdrA0L1i9bStKb2IPGDmIQ8aH0We0hRdLIM+07AdnR1QLsYzSBeyw9nospw+F1Nyvp20J
Y7kdUKLTSsBZiDdzlCHeYsHAjG4vfuxU24w3uyhorA3wXSvJzkLonMMCJ83rTA1le3FyMCNH+hLw
56Azt9nUOpC8R1Ht/Q+2wGlz5+i/ntBcxADLXq7CkFB3OkmLnGwlULbFU8a9wyPvFroz2MTV2dMN
TRQpD3jU4v1RBSEUq52P8axgtfDvsTFGyKpkRFwsoK2jqji7PL4Y375Dgr2SZS3cdnPsny5xJRGI
vVymWD+53ElzUT29v5AL8XEO9qMj6CCZduVlFF1SeBw9nUuI/HRVgnEh8Z4j7wPet50vbHVhnbUd
R7T/4Gd+/SpTGG/wtj31wt6sxuKl0a7TfBWKYaPOJ40G44XWwzbW4tjDHceW7cHr8fy0WYrrZkPt
FWb1wnGag+x11ag+AE3oIiqSTpaHE2Ueprj89KFvM8fVc1mqauxqdSktCxCTWza1pygjRzv/8f4A
S6s1u3972aOpEmEAW5UXapFdoZLOTUwx3YeW3EHv9W71yyxwu9w5pH6QfqfdycJsqmZfOtbWH77A
5XBbDvRQuMeszLZZ66WtN4De7NjQ4bJuDQn1JiyGlRbSUunp72v41faArkklWY7wNJapq+6m9jOr
P3vyWIYi9ft6IytzKqL6LILpt7NWOl0cdXax5jW6I4RkLdIc0Mp5+wJ5Pwi3eTdEh9+EVV9Kn+1l
7KVBfes62RH+iCsbdOl0Xz/8q/la8WD7gO20lzhjMAIFlinL73IZ7TMiTu/voaWIP3sjNeBveX1M
p1SUUgOR3kBPJBlgk4WWdxmxAVbxBOJ+pFmLt0sDzlZzHOrGbVmlU+21/S6W7Z7jRgN/HqSy3qp3
q/r5b2fCzhzKa1uqprZmOpUgiIUdcjvDG6Cf0kI9+Cqy1qWbF/IdWA//+50gNxD4YwlXHs1hxBbo
8nl0Q2BdymZDHXk27ZhKBk+HqELWVejq5f1vt1AFcuaIXeZCyKk10Zh2dnSBDM5N0OjtaKOGDTs8
PUYpi6GBVEThfStUuAMula9kIotDzyI1mux+wx05pMp3fsQQ0x9FfIysfuu39l61+be+BHa+5hDd
oM2NYGvb5+2YB+rhv0vdAJ8NrQfNUssPSpZQNUHZOJugZUrPqoahFzQYyJdCsedmKtdEwd8uWzhz
RG+sewiCugFLQz9A3UlvuCe3sBmGGRL6GxaIZolReMfZwLW27sqobx8U2C7+O1O3dPMijzwGI3XI
XmawkCu6/CtXxEkCSj9VTnH//jZ6+xoEUujfgRra+V5uXZcUerB2I7cqzPB8+f9sfBZtKpd+fhZh
ale2eVSQOo1ja69bszVD97nWw0oAeztGOvEsnkDRokEznooUUq37yod5sxqaREU13A8/pvYCY9h/
V8ge+9JpWSegfPvchKaHSlOBJzy7VKE8EGzD1e7K26miM0eMhg1xZcz9JpWhvVVOd0/r/MuHPvMc
Deqypi5paHhaBtE3qLdkoIG0N9UqHHPhZM7Rn3mELjx3Y54K2h0HT90r3/4BoYSnCUrK5XC1HnZu
orb90FMFRuj/fpNJo7MFVJxI7TH6ZCm1K/zi3BTTxR6LP8VaCXHhEpnrM1ekoX9DXepr1gFj+iwA
X1Rk6BIzuLsBLc8jtfPdx77Q7MRXpWY9s5wmHRigs3Er4C5ng0Um17yNF0LKHOipoOM9lWzEmjU+
ijTZI9B0MqlpeIRyVtqt9cmXdsLsxAuvtWISaJEigdlGPo+3Q9WlYwjzuIBBAoCO25G9FK3dr9xG
S/OaxQAIk3RclcCuT4Oakix0jpalmiTOw5tAquHiNmtingsjzZHyVVDTwWmnJvUj94mgrnfddb07
dZvRKtbxsgtBbQ6Vhw5EIYFD72HSJPuTW+YAgrWsv4zR4G/h8bhyhpaGuc7yVX45BU0GAaNapVU+
QLzGTlnmJQ23j5p8+dCWnosdM+AAtOk8lXZ55ydsgCipwtsugSnOmujQ0iRmgcAaDCR53a6FLOc5
g9gXH0p4T+bDz1V9joUXgDPHnXr+CBmjQnbptUIIHALYKwwZDs1/k97jMJMJ96PfF/in9MGgAwdx
ixsvylcSgaUJzsLCKJwJ0wGUiOT2sWbPgFDdQOPidlVaayHIzWGorYflM43fpqh0/bKLP1FrcLP1
N5ObX0pDHskaMmFpJrPA4Nc6HCgJ21RlEARtduEYv0jf2nej/ef9/bbwTIUP7L9bmg1OkeU5dkM2
1DdWZ+6mMXqAStIk9yzuoaBTBycioz+d2ycR7Aw2U9T/GHww6/B3KwnVAhvYmWNQJwQj4vZOm8ZC
qX0pTiaUR6sf9r07PmbK3Ey1F+1FhSZbVu6Y0t8olTurgPCupfnReCXaOd1VYfPoWBffzofbqO6a
feVM+6yUMLkOnlfWa+Hbz4WQaeSNYvCLPkUtJ0G9cgfDmRaSG5n+zr29tLJNlENzY9yEYSrLb0zv
TdM/N/YzQXlZqtPqJlw6ZHPcq8crp21CkMsNmGk8PuKjxXtluhOx9DfjNhocePM4dSrhtlmXY1+4
rOaoV5DFUAx2C5kOaF5D0WQHd7wNNHK/CbC7eqd4sJry++i7K1fVQpkeTuL/btApNj6KNjDVxF+b
pMrCfF/Y4a0vT53MEssh+w5FbHQQYviiDcG3YhhMIkVME2wgBJ4AFrddQN2t2//SVRxtVzbC9YD8
t4TuzFGtPfWaKhLXPNoLD5HT3ihRPtXFrbJ2BBqq3GoOxfBFW9Gn9wdc4Bk4/5FTFplfyFLK1HPb
4Eh1eJTjcHBqvJm95h4LsVNx+CInb581uThN3jReKof8dCFLDofexFcpHe/gjwjjchhEiN2ka3r8
4B9u9iYKW1QGW5T4gUe5Gb20/OFF31ULKrXnpr4HWqeWEN71pZMA8fEHuttbaNLsY2oubrUZ6CNn
p6DfU+qht7DWbF4MK7PwOeU6JNGoZRo5EBhM8to9xrb1VDXNF27zg6fVvpWR+zMOG6gLUvPceVGz
AbMnrchwn7comZF6HHcZnW5rm9Cdg7vKHtpgY1XRvQPCXIeyeiHz8uH9ZVwKLrNg3BBAlixrUGkM
0SIT8X1Z5ifPqXe+jB7L3pbJ6h29cIznAF2vrSyddSNSmXG8jKN7htdwqu3uaEXg2vPqV9FPn8Zu
BaGxNNp1wq8SJ7Bu4sHhuDFDp0MlnCCz0YeMSTxu7f6A7sZN6QZie42tK2+DpYLLHJrLy7xXWmBI
4YpdTn14dv0fzq5jWVIci36RIoQVbIH0mc/WM1UboixWOIGE+Po52atqJkkiejUTNTFPCUhX1xzj
vimku4rpD7SdygCS4eGQljRgEwjxJWn83f3PeA1N/xca4O46S0C4RH9rGGN1yifuHEt0dyJhZf4R
opnOSvhZWmJ23vyO1qZ2iTo5kvpHP9VybzpVfjJEvOr5fDPCXU1q//3RwNxwW6FzCxju+luRxtXG
9zTfTKCgho6X/aiVG5R640GrY9V17WbGgzVnJ8BqHWC0bbw6iuAdCda1kZEN3cmv/TGqaS9XrpWb
dQnz5sg2JlVqlYmjTo1O+m3p5vZ7kfHfjExmRG09bi09dCvB8ebmx1qzzY/2WAMjbbxHt9xx2YVu
TDfMy8OWvmS2FTGxW7Xrua3HgLVmFYpQDAWW4PqUsgMSqo05Ta9UFFC4pb9aWLMEhdltCFDTMA//
SC0B6Cl8HLtsbSB6W7sbP+D6Yf866VVS0bGdvP4kefdrcvMXFz5gnbFrwP3IM9AMvTQEXkDE5Hfc
/YH7wp62/UElGmwN3n8py/Er5cYL7ckhH/Ul6fKI1hriNBrQghLO6orj1seBGiCWPQY1Gx907a4w
L243pvHrZ8mG76cUw4pJnSYTo6ECjUsCKAqlwWj6r7Jmn7SpH0GUBIR0sH/fjxa3Ezkseu1t/fXK
SiKJaCvbOOUk/WOgjQmAwfQoQZfS01dqHECgCegIASAPtRP4mdFkWGJlYvKPJNeNWDVHtEnTBvoq
w+Kx9UzHnxV3Ast+4YmBYWUN9VTYmG9rZHaJh4BJ35l2tqK+DEX8vMrauR2q8QJmwSwHdbe1J0ue
uAmUFjCz/ZfMtz6MTOwTEKPzOI7A6fyeD6QIiLDXPvbSuZzFt1GUTe81pTq5nt+efF7k+wKGLYaL
7B3SnlMwTs1XXINGWDBXhKYunkYDRXneQczEi0/U7TbGNDq7mFXJkZTimyQZhzWeeLq/MxaC4Rws
J4CTLqrKhVRfJpBrCDy+yOqDn+Cm7FaK5ZspB/Pm6LjKSHKomGANUbd7t+E0pEay85X1bibqxVTZ
Me7dlfRmaafPcXIpgAkW65LhVCeWHSmfP2oynCZCgFnAKITCaOADkln6ybO99shkEXpxDkloqMjd
f6O3y1087iw+0tqwuKFwwGtVPlWUp7B5hL8nZ7/cElK1Qn5npPtOtBWk6fYKBLYBw2nq/mggKN3/
DQvbbg638+zCdB1qqlOGP18T8l5P9aZmdN/G3btDjRPewNGJnT/3l1vYRHPM3aC5XdZ06k+10VlB
x8q95t6Lkw7vUAu5v8RCMjLH0KVAqRI6OuLUWs5vSxVHliZvBhRA7v/52yUgPtosn/JbCCW0ihmA
mjxwo9grcEz+UaIyZFR2Pcx3zE3jRkWsdt1V9yP+ITwLkihd4AI2G/cfq0X30pPOIlXrgrPRwKnl
VCkvHGrxQ1P6q09Xzvvi+ZhFJGjIxVZPuTr5abmD+ftUsxP+o3P7gFTT0Ry3Gv/iJJehPoxr3efr
NXPjBpjj4Hpwj2DMEvcnggL7wWwquS96Z83+fSHRmkPbGog/MpIpecrMYVN5+QvEvw9yaPeN6z54
6coWWThTczzbIAa/LqH9doJPlti4U3cZpc0DzVtyTOza27d2jqI3Y1U4EW8lr1u6t+ZYH6OQJml9
fC6PVsEEI9ytLurfktsXm0wv8G3fNp01BGZXuRtexK9dtuY5urAP/7nN/0oZdG/VuuhspP+OfCE5
+Y4GWUSnNTXNxSe7rvvX36d9VxLM1oxTMVgBUpPiIfGyLkrVWEdtA/59Id9o7z2O1EkwD5H5cQLz
caVYXEpi50CgbkTNXub1cBLKNB5j0yZ7RR0b1vDFH1rndWQaAIhDEjYEHQ/aczFu5wGk1mdt5vmD
0alsBTp+mz7FvLkSJ9MDZQItgBNqRf3aGBgxBHnrQSGxCzGnRehOPsvCJGguwbGoq+F16dtgefhC
/W7GrNwUtfWn4h7EVQdlvunSjI8TTdZotrcPF/u/HlQpMvCAuubYx94GJsYbYg1bmKa/QOT15xSv
5YjX6HYjQvwTrv7aDdi2jd/1ajwRrwNQeqRNAFmHc+4lb6bTpBhe+iLgoHlHqehZVFiPrN/KVseb
+xfAwhX2zy79a33DtpshHjx56jsDthVu+kPBF67LxHO9ButZOlCzuhNJP8WAtJWnUblPaWezDbAi
cgPe6pq40EKi9X/KoYNlMCELhUQbcvjDGAHnekgLaG+Vvg2EAv1qNGuM+4WnmVNwHNtOkVxk/Sm3
PIp+X+9u0pF8ZiUIh/c/yULAnSNraxz5HtBhpOy0fMj77FsM/ga3sveeWA9jN3qY/can/5qlznG2
uKCGqsiRtik3mYJaFeCOxE9+2f4aezuSdrFPVbfK2lrY73OwLfUo70sG4a3RqGRo1YI+GQ57FMCw
9FuT8a+asTpsXQdYgAo+5VcVWztMTG8lS719rL05xNan0sNJa+Sp66oPz0cxYj+AYQLyPPM/if/r
/idcCvJzmO0kLYR5RiEE4GZFsYdcWli3ZgDQbRlcbzQtQJHzHH9b0DY/uKMu9cFxvMP95f+RKf//
qMLm/eyO8AZ61FN/ROWZiBfg7Vm8he5eWFoPJpwO9baN8xDCLlBRTcI0gXY6XK7RKmlYHmJSFfZT
C+HTc4ugm/Zo26hiJZtYev+zLK+wGi/JPIsepZ3D06l7TOJkL9JsV8f1xZNrY6+lMzTL9nid+kIq
kx5NBM4U6qoif9N+fxxK/zulBkysnL2M2cpDLSWX/68EqqQqqChR6cHt1a6sL206HUX80adX79D0
BKuZczUmW03Zp6rbX8qo1krt2xGczbGFvT0VLLtq49pQWPse28/Ye09s6DcUNCxMAl5ywA9syI54
sG7sLGuoICWbxKGrxo0gKAGxTYMG4qwr4et2gGRzAKLnTVleQ8H35HcWbnPgNwNR8k2j1hhhSw98
3Vp/XVnMrLkfjySHRr04WqD4tCXbOVMTNtnu/vm5vXuYf135rxVGYqJZYfj5Ca5/F7+L30vRhmjW
dPCaGVT2LiqxW0W13z4RbI4inNpamjnj0xEGgCjTrVf4GuwB7Xn101dSvvy3J7L//UQtVPc79LSr
E6AAgc7EE1x1j7wHzlXr/hKn5aUq3Xe5pky09EyzqhICJKlrOtI4Sihhxqz4hlhyFdhAL7sX7cpX
Wshl2Rws6HhAwHjtMB0nm7+LMT+MvPfD1rK6MGn3nd8FI5xknKoOZee1cG5ID1CweQFH/vX+W104
98yfhRnHjJuRtAY6PHkfpV1uh3UOoqpgoWmBCJ3zT1npkFJ59QOsD2TU7zEMMldWv368G1F+DjcE
DlS5zIKFGEjxF8eJ33Udn+E+fbp6oLO+2+QD5Etd1r0lSkBuIA3Mxj8LD/8o1w7jwmmfwxFJT3Ts
uKjTpswLhhQNZBsEtFgCmnb/KRe20hyFKJGbckhXDidmGzDGjMUBackbr2kZUjflu0JMK2dkaaXr
v/916vlQl/AqH9Spokxued3AqK25ZlvCKA9GDQ310l/jhS69tlmEGaYpVTJJxEkhp6ss809T6D03
/I/7L20h/2BzRCJ3hoKoyh9OztC2YU+2uePXYc8a2G6WkxOlRIfMdb825KdtVmGm4Hxwf+nbuTjG
TP9+i9cOjhv3uTw54HtMBeTqOtfY8Tjfu7Hxa7D9r/+xu4Lm9r+XsquMK/if96cM/r5hQrsqbNd8
ZhfGFeiM/fuPjyyhfeEK4+hanym3//jQo+tlfUa34+K5A2623oVuDeB941rJubjmLJy4LieyqKcO
A+PeCatqyDcgaj4Udg7x+6k+lk1lbJtyopupNWkE4IT79f5Xu02CY2wuW0lqUg2TlyjUodN+8AEg
9y1eIDVUkTYrclEmDHAdTLU2ILi8F1Weg2E4Qg68+sl4Uu4aeKZ/jbGjV7bRwmGcgxttR3iKcypO
sldeQFv3I6ZDNKQqKjwB9vRah25pnes2/uvQd3CNaeHIZBxN9uBYPxJpfHNhBhFPDnyFVol9S6tc
//2vVQo3S43GZ+rUV9CIkb6wAy4dOFMS5ztjtt47sl7JBxfO3xzlaGlf1kYFA2bBgLHom2bcSKd+
UDESwgk2JzZ4NFZqrNGgrmftxh00V+iEpwV1CjsVJ884UF5tG0woA84fEtwErHC2sP+EZx7foZ3i
Q5nePjUyBb7NMFd+wEIgncMh2VBXILwA+WDmsEuw5KHt6kfN1uiSC7nmXIKznXygOdxqPMVZA11f
JycRtD68DeihdVQJb03Td2mDzKKNgWaTMHirwc9pXiHW0k/OvsoSFQje/hyyL/dP+dLLmsWXPq9y
OFSjxc4hq3dCitbtLfQCL6NQdnh/iaUXNmv29DbrS5XW1onS9GFQ8tiMZlTH7cVf+yQLG3wOaMz9
kXeqM4ajaXmwKNVq4450CzIyCXrX29VFeqDjSntu4WnmiMTCy/vWATfsKFzYKcHO9aQbF70RL/TX
+kkLtcYcakgS4RUy6doj90+pUr8qjyNP024ZMC/5GJXcD4wYIUl+3v9AS+vNMo8stsB3L4bmCFsT
N9DjF9USAMbocz9M7wT4rHRgX6siXlPGvo2tAxHpuhn/in2VsGUOnElzNPo2gClwapwtCa/q+jyV
dnDtSzQ/tONcarGt9RRdvaRS8VLYKoCYblC7byJp9u2YnNzm4/4rWMib3dlh83yRFrHlchhZsMdU
J7AKqr/f/9NLiZc7O2I2RBVi6Ra4qxMResRFHz1JACO0CzhYAMvMEvPYWxoZkdNDm4hup/8mgYEX
PTt6sJhy6MSgB1lb9pOd68dilA/jMGVBTvhaq9W5rW/A2Bzd5pmUWjp36mPStPwL7DN2tT28p71V
oHVPaWgYpD4Pic0ODZuOY92FMGWazo7n82krYfXzTnpVHHKIZ8BKXvgwwu3q0IQoQtj74hf8/ZBW
VGIAdpF1AAMYz3GnUjjwlG+xRsFqdjqJ3IFWoaNN54hWeNQo+ZONzqNOJo50ffSekPsWjyUtkyh3
pvHBzkV2ZBm0CdKUHMrBfs06/zG35TNC1McINONmnIod6x2YrMCjK2xYRdQXr6qKbe/CSaafkPoX
nd8GZdc8F3qEsXwyGOCAp/JgDHzruFbQ8EyfRmSOGC46AwjBQOBYJaSOA1LW5JcyMxbgf5FHWE4d
wZ4wg9pQ1q5JIXpkTA60SlT+CHee7NFv4/gx4c2GJkJ+zWFK0ti9G2nMMDeO6E+G131Oo18f7KF8
JJUUW5W25Avr6vH76Nub2qUnXhW7lsYNA247G5KtkTuHEuS3fAdSiozDGrS30SYC9gdWZZUY9TjV
HtqiAU/jc5YMZ3+oT0YDTS9qVLiT4njnEGFsXaeVD5RlITRzATGV1XNnm08SniXSc9R2SgrOd5Cr
3qR97wPlE5N+Y+VqCN3cLz9yYKiirCc7w6HjUyHbZ9MlD42fVRGv87ep5F7IHFJpuAWTfZlaXxqi
VQjxirNTZk6E2FvoCPKUT/CcMMNOO2bodaPe905u7rwi9c6Qx1ab3NCwPrZ2tUogj5LEcejh6xfo
DXyarlVd+dnuuIuR3+5dy9ixsWJbWmLsVPlGFiBJucoFVoNxgHuR7wI7lWdFaNo5sDvwjYU9PTFd
wPQzpgJcoyfPEtBlFLHdHr0m47CkFM6haXV/jv3+ocaONMfJ2Xg+pgc7D6ggHXChoJQk9X7o3bNK
qjfV651ReEO1qSUPXeDayheR9MNZOxTCabHaCNeB2gfz0aM17B7UaDs+OVXch31L3wwTGhU0Hxzs
ttzngBFyoAUmz9sxJwldr91mdrJrnQmtK4FULIbHSdUMf/zC0xFnDLD6jg2HARjEqLVdI0gg1Imr
aHJpONDfkz09971Xdk9+wgQKStElD54xns3R0TsfRSTPMHWG/NkUQO/4oisSBwnV7XTKC1TUVSB7
aR2TsXQ+7WFIiqjz6GsyCffsqHooA9jy8Q9ltD1egq1C+LT4+tUCBt/BRWi+xfXwldn1obBces6K
JvkULei9g+k/tSRv9pPKzx1Lo9w3Di6ymtAf5VbkCvodSIg3rdMFg13k+ARa7zw4Nx1aikYImMnY
G1TbW+Im43MRp2TLgczpoXSc5OoHS6T3AODYlSfU4XjrqZk+pyuyL8qyzNnlBrAttaJxINv0yKnl
/rG40BiIJ3b1WKFd64auw7Jp28rMOjsQEUow0UTGIsv04kAhCa51A7xV6CTZJiNlTKJK47LU+bc0
ZVVUWkMZOpDt+G3EFdq1smjfs4wWe0NU3SZ1aXaWEzqUmZsWQNtK/mgT5mxNVN8Od3BAfIlkZXJD
v7bHoCcGqN+thVgT2/uiY98B0DXefeI0R79H4/aqadJGRDOcAjcDnbQqJH10ig6alUqTgNZNPFwj
MyEbD7Det7RsIP0iOhZ5RSfxE5IO3yIdkw2kqKFDrcvHuIaujcfUI0Ecbyqzhb4oKQNpJsDZZ4qf
G8QEYxLmV3hZ7aui22ODkccEohXbmKVfUhY3oTc2Vlh3vOsDp2VxYLYEZzpup18NOKrbQljFK7x2
zcAbVPIJlSnTAvs9IxAbGghIhkjkQzX0vv+t9OvhJ7GF1wVwa2i/xN3w2+MDOSGp709AhmHfwjjo
mBAybTQ+aQS32emlqNpp2/O0mSJSQTa88Dr5U9odbG7hWh15hJ9KDLc2MVwevhm615vahPtZSBtz
408A26Z+V+2bsXvqlZk+Fj13AQfsQdKn3YhPY9euH3qF/02JIdlT0Ho/SjQ36qMkttRhP/j9OVfS
Z6Hl9187QaqzVdjTUXJouh0L4YGjATTLd9TIFTgr/VVPyHa++NbYB10PNnjstHDzkw4PKjEmD3yA
0KtheDoUTdPtfdl4u6mok7Ms1UE6RneUlcsiW0MerGAwAmRFKQ6komeRAvZtOWJgoebJk6uYD4yG
PSgVmbmVwkZw/CNrKFmdCC2z9htDNR3CmjXZOQ0LW+53X2RaGh8U3xQzff4HIF4e1jasEd80s6ch
8lDFWZGXm+yzlD5lQUup99Dyad8QQ++hPVTvRjdTuzafJisidvH96irF0SCAAaRVWn9Ss/de6g5w
wr7MfllwaDNCnhr156ArevLGTL1Yju9sCoL/vxwL19jrOmV5gMymDNMMxnFtldl0k5eGfCQQcw6G
mNsIlL1nHUZ4d6F+Nw6J78s/emTpG2shIU9ybu/6yuFVAOUlYwPJZ3wu3qflFg7mj3kvpyebAmmL
Du0REe06cC0Nz942MGPMj1UrIBMOhSqoX2D42+Hiqi3jnPgGetm8qcQpSUdonEw8H54VU+6XOpfi
7DFZvTF/AoXLsZL3Atk90oShUf0W80a9NzM+1sfCgEY0NSzIhUG2xAnzIa0QhGDiHKiGjEcy2dAQ
t1MSQYdqk8Ut2VqutmC+YkM1MIOsAEE/pFDlmy1itYUS2jMIMShN0rIrdyauUmR3eoQRHVYoHLAT
ada+xUjHwrpsqyed5PhynJGVRscCvBZ0k38XFo2uu7JqPP5Eai9MHIIeqvnDFf6XIR4/SxMu1dxG
SuCMT3E2PGYWDCc42Vva3Db9ECQK5l8+W/sxC2XVnBKRlx1jHaAOD6g/YS2ab6ZaR914aHog9hBQ
mx85jKYgZrjNsp+jpfaVyLZ9+tHUxZ5DAzLHvQfbs2SK7hciNytXz3BmZR6yDivnMod8lO9u0ZF9
RKv0AY2h4ype7+YTY4VZXWcQWfkZy8jZSRhub+KSQyuSJLK95ts0MJC6iyGIayLAhLdWELVLa86a
y1CThpYlhjnnNq5gZYorHTw1R716o7UbiYACs/rI9aqMwO35Dp5x1mGOJRz1YLTonVMj3ZSpESFL
R54qT/koHhM4P/rW8F1D17muvqaWtRkH78f977f0pLMa1Uk5BESQ4p+VNWwkmqHB4JSP8GY9jjGC
QVlZ77ow35q6WlnwZm8IjzorXC2/gRw4yiYodeuvBkmBQYd6qL/SFroNDsafnxWnagJJqYDX7FlT
suNd2AtMn/2waT6bEYVjYX8pLCPwfpcmgPicgtpZ2ODW5ahe77/Qheeb66p7NaupQQb/HBe1t0UJ
nuy4GMDuFNOwu7/EbTCtZ8wV1TMLUt+Go8tLZyU/SZ9ux9SqLtoPrdhjUY42vnYTZHDdxm+G49T4
EcRm7Szd0awog9z3fJgHxSWclFAM3v9NNxuL+EnXf/+r+0KYBeimO5Xg6QGZ0HG0FXVtBpXZoZLI
7DBH1F8JOTfbKlhqFnK6BJxJ3VTlpSwpSmn52sj47f5T3J6M4G/Pgk1vMkvAwrK89Lol3tE2nTQP
G1mx/aBNFdC0bHdGyrPntiompPLU25aefLq/+kIsnQu9p1eIt4Ku5qXp85fEz/1NksYHXct4k8PB
c2WD3gZE4hlnwcbLLGiykppfEgrRRq7cXVYhdfT6GCJ3xrZnHNghZ++JHcbo7mieMRmF32PRBlUJ
ZSONS5sIGaHjH0fIk9cGsLfH7Phds1BUKzjoNTXEf1TaD28QLVdbZCR91Of1qw3kFMmIPFjdpIKs
ZNjfrGL6kNnqeUybL4qt0Z9u9n3xM2YBig9lcW1Zlhc3gYonujWeR05DoQXsYcQRkrZoJo56c/+T
356HYbVZvMIphu+tNiFENLpPA6JFAAfDyHLtPwpYmZD7zrvb1kdgfjoQpTicPvGBvtfxBUgHs3ld
+RXX1f5vuoKhyOxXiLwRXSsZv8SgcEBwP0xgIS7gwv7DJMPBcgzYuf5TSqzs9IUgOafu9b7SGeGi
vEg3+Z2S5g2Ukm1jrkF+r5/qxuPM2XoSamTNpJvyYpD2ySQeDwahf2WTs6PoRqip3HCRov3jbzoz
PvuOXFFsXzjAc+Ye5e5gJEZSXawR5cE4eXvG26OJj5mN2/ufauG+nnPzmkROysOA5cIn+YoyftNY
PITxOzzTMfWC8VwRlWua7Esnck6l6zMqW9CIwIcq8SgQw7T6kA5VVNB0bw3OjqFSqG3zR9PofVWL
/WjQ/VCuurgtnMQ5qU7VfkKlE/OLwvQ3h48OKt023tiD04VEqRKdblUxqFzz0C+6A85pGWQ5VN2z
tn0AakeEtXMC5zBUhrVLMEuO0mmN5r30qWdBFBKFRgnbVX4ZwejKZP+B7h4JElL+8ae1mfHSGrOA
WNietuK4hjCWTb50SHArkPjg24rCnKyMNZde8SzY5V4+oUGX1RdzGtpwEj3Mm710y5nTg7RbodWo
fAySoeR5f/supAlzOpyCdDv8dhWSFd2/JCMIoGn2XjqTH1wDTO+tIesWDJmNOSfOzojj815UF/AC
2xMlCn3WAdCCrParCM/Zvl5fZM3EBt2KDenbH9kkkj3KO3JKr/0jMF5caDglBirzoQ6sSYG7PO40
NSOQJ7Whjn5nAO+I6ktkH3F71fAFWanoNyxd80Jbuh3mZDtH1FRNrawuuJ39AAODnVU5BwMA3zJ0
iQv1EnHW3iflel9MIFH11WEYOgi8WPbWKLPf9z/aUhyYM+5qEYsBxS6/OGMNI18i9xnGhZCp1ehs
5mP/yfoPpAs4ckGVXK8yGIWpuFsrehfOwZxtZ/SJmyRjwy8sMb5A92rnk/p5iNGFdg73n3BhW84J
dtxnFlcYjF9KU6FpaO7gqvdDjH4E+OKl0Z/3V1kqTuYku6ElYoLrEr9Y1UCfMiMdo8zi7YOHQV2o
0cpCNoYBhd+rMDXi7JRdSd2xa0BJva0eshZFimPUKzfJ0jPPIpj0Ksg2TX15GXPxGzI8e+znb17e
hgxy6avyR0vZ5j/Q8b8Kg7EqM5kVWKZkaEEPHNGrNEKrqL7jPn4ZS7mNZbFhdh8ymr3WtrFvm+Jk
duNDwQtrg4i0Nc1qoyvjUOf6v5UQc/n7IfPbEpoqQDOO+cOVzhqAHPN95SsvJFNzulylhD/2tKku
RWzqjWK7tDafMB/akekZMFLoVUMVEAGld8HkB278/rILh2ROn5Ncxh3EUStozrW7ooOwTzyNL0NZ
pzs/ttPw/ioLm2ZOl8uqibI6bopLqziGlTVafGw7UnW0uHdazUcX0sM5NW7QQ+4xauSXqk0FvLqh
g5TnJmxa/9vW/yfc/rUnCbotQ8FUfqmv2ZOc6ge7sDDmJW+JIQ7VGjp5qU6fk+Agkpo1gqnskhf0
5Ct/+BxsZC0Q5Jj2ZjKemGQFznfyYBXZPk6ynwrk5id/Aqi9SY0pUB7ogIWQB500/ZMW+f6/fcXZ
0ccoZgQKw8guvDCDpIogDHbsmAMCHuzg3TWn34XcYk45c+JcJ9nYZwjbb9RFy7uS7mkAeD4FNiQg
qDS6nPLdf3ukWSLjA1xfxXrILgncCyaQThqbmCjV42/A8BwgARmvlc9LB21WK6UiKV2nmLJL1SXQ
pmrGNJy6jO8qQUJHfIcuvUvzLIrH9iDBOzxaOk4D1shjb8NHo+2PVLvfO6fOV37QwmGZk9L6uPQ6
CGpkF5h25EZ7lPWYQtHMFStv9jbUxDPmTLQhtWFEBVPZixu/ZjrbdhIT4lz9KSa5S7IcdMl8wHhB
HYbRe0jlSgt2KemY09Moxu6whPdq9D6TH3ycQn9yvja/+g6tyhF88e6YmcXG7o2zZGUZOIUZFbhN
7m+nhTJrTlYjpV9qk2NxOV6hIEl1qFgWGMYX33zhPonaYbyQuFmBfy0lBnO2mtOn7gi1sebCVH9w
iTWeJAThpqb6VnsxJFOGY9Zbj1N3hIlbGjQNhjXaK3ciUwCPrrIMrsf/Rtk856zlRT828SiaC7AP
jxisbEQzbdSI7VsqcYHE/mdh26E72Ju8rTd+4ZxcTMVXBaYW7pY5lw0RH8bjgI9fHOOP9tIxsNwu
C0qB4QZc2IeV47KUU8/tIzA8bgQ0MZqLUWFqA4JNHMQt/3SYeqJxfhqhGVSVlR22JvmV2CRFuCZn
gDWONYkm9Gbub7ClUzuLVwWTbiWZTi7XW6FI+bbV9gPgXPf/+lLWNSeKQeSsBwLXSi5OyffFIJ5z
v4h6nW4FiTcszkKtp0enUqEsjMj0iq1IgU6ANBpQT+fE87/GlpcHaFuvjnFuh006p49pocZGcBe/
KJaPjTPsh6p7M2QdQjbu/kPffqV0TghjQzkwsymSS1k4b7HoHrJifMVo7P5fv7076Vx3PqlEUsN1
hJyJY0BOxBP+tp0IFOkwjtFci20yxM/3l1oIB3TOC4N83FBnpk/OlYLMGt25yJAN8wn/Lcd0sZQQ
rCNvun2F8F0AaKFhS8wlV3pYt29tOqeJNdbYNpimkTMrRXSFqNfG1+v0y3Ka0G7KY/3r/kMu7Qf7
3wOD2EZK42Ulvpby9p22D8ySx9TFYVg7BNe/9P/hjM7F5GG2HEuRtMklGwQNbBuYvetY5P7PXxjZ
0TkprEWHUbp5Bh2P1iwirvguHR8m6JxthOmFKc/bQCfywQces83Em4SEXRBX7doc+HaRARPPf78+
kyg6gmJMzrFhvrkljMIIffH9jasTCF59tlfMIE9eSLKSMi6ETTongRVCS88YFDnnlqW/N0lOXjL8
hCBtMwRQw3ivE7f/02j+2mYFj7rud5qw30CKXrG3JdvU3fhnsp10JStZOOxzPpgxSiMZxUAgj9l8
F2nylJT2ZvUELmzOORnMBLSH9016FWmx5OPQqgw+HVf1rMo3ESahBbKyixb26FygPs1wCLiFhVrz
aFlN85MrC10du08jeBCOh8r3XpQzodNUJb0IoB36URli2g6Ul5FVaXalz6zkPEu/5foy/qqKXDjt
Vv3/OLuuHUl5bvtESMbkW6ByVcfpMHNjTU8w0WSMefqzaOlI/fMVhTQ3I01fFOCwvb33ClCoAoF4
kmhIgNhMAUK6/aVLIzrN45cfj0yvjzVgR886IK1Jwh6ytN7B2GG7mj4s7cg5I0xpjtRVAWWdATgN
TTr3FJVZ77nufJUOr2Wp74cYVU292pMxP63WjhYC5pwdFrHCyssSj43bzOdj9y21UDf1tOy9jkpA
hmkBhD2ytn8bR/q/49iZtSEtLtk5TfNDyu2dFY1baRT7Yc37Z2mm5pGFDk2MuK/BbpqBhAJkoGK5
b1btqXXFygm3tHtndyizbWMG3Rngf0dTO0E27qceR+2+FeDs/NM4zXlddt43XV4BYTx2kLsR/MU2
FfJa+sqGYSUGL3zEXLC+BBtJBwmYnbNBHDSpHcakubhD+m8RzpkSkS87BgBle4wZ2nwQaD7HzHoR
LTmnclwZoM9y1JXjcU7gAvI8gjIQXh++GG81Jd2bcB2fUIiZlNLPLTYd+ZbfAA5S8xSSq/LBboCe
trQK3E7AdnkBeC8MWTcGAB2+h1Z/iOtD/m/51pzwFfUy1oQn+EXVMPmWWe/rcMIspXpjVO5W+2kL
u3fO6yJSDbBDQ9JoEnU0HPtv70anCmhrt2t+DOSPaldWy9IBOqd4NZFjtD03tPMokgdpx+hBAldf
H/MS8kvlcwQ4u2+BGzOWuz4RWzp4gRq1D0gobCOtWTlwFmL8XPZeWY3tiNpjZ6tTgBOjy9tR7O7b
e+5z6VxbUrPQkVWWafN0CvJFhkJkVrX7wun2fet2dw3Uh9ygB1gQWDVgs2MUh3ZVi6UmRNH7Zeq4
QQb73YaU971V2vd6m+LWXdcvoiJqmw+e7ldWA+RgTX+ywv5WotmR9Ork1B287r2WP1CgjQq/0lsI
ucRu53uc9cDewojjd2HFxlbGAD07hZH+EuBppL5NyuqxSwSgAyK3Ww6bWqP7G8MU4r3B9SjqCyfM
+wwmB4TVxjaDfmbQuqT7GbkldMJoHgc6yKP3UQTAj1+neuuiMWPXaJrp0s9yAIwFT17HwRUgKZD8
UtjmCMNwSoNcucVJ1cATWBmRQENGSC4kOiayET+ijKOfEuvjWXVdHCSM96EWufkhRmH02JgJKk4t
tiRVWX0/CpW/c+mtCR8v1F3IXNMlAq3AafVWv1iEHHXdOuQTdyGVDxlS6agBhzTSH72B/eZNvTGB
T/90qJUrN9eloDo7GRrYmlpgBbCzXpEdc7PnwcLZuVpZ/my1XFmic1afaTR2i1ILvxTJG6pmNKxl
w+HZRe7SroODaYPTSEi/F0CJxXHyVqW4bfEuU5CXyMagpwMWSx3/zJvRzwyv840SdjKwW9XDTvMe
OWE7+CMfRZHBAbbgK9nTUvCYEwTNDKkTZTUS0sSF8K4I+6bZsY6ANiFD3U19VY6+1/9wje7omTxk
yH7cR8hsQSDiY2V349y5NnKz8yiCh0VJRUYuvTHuQQB4IUm70wbjNVLpqwZUzu3HLKQfc28C3nCY
WeglAcABhemMnk3Um6Km3uXe2lVmIQjOmYKyplUF+tx4KYvoPHDIzvks79vN0BfPpWX+7j2G3Lp2
fagDQi5K8+2+e668CMCj3GjvgAlbE+lbOH3m4m+MEZOACq5fWggoVwxAFdcClyim4G7zrdGAMunK
duVmP03UtQmcpY596+X2mFByqYGkhRyPDHRAiQCmMHxi1mRnuKW+Momf/fxrz5qdBHlrMteUhFyG
egNFzPIIKsJ3izMIA6N6ey+Eid3lBTWgsDCWy7O33th1ya7FWUQq53liojmdEfSG4/lRqez7ouzL
gDEAwPvXMX/VOhshEeg1BosYSPJU/RHeGWgQIRVeU5hY8B4gc6JjVnh9JkZOLkXvwoqO6lXpm5qx
T5vWg0xfckGC+VvPsj/gYwg/HQHor7zyyZsSFogHOo56lw5IM77R/rKk8yeLBPF8T89S32VmGw5a
C4UFjatfUOD7N0MtMqdNloMBF2rijRehxLAzIpH4ni3rfc7NtbvcAriCzBHxovc85Qz6eGk6W/q1
THeE9jRoRBc48K21Dml7HqNWBbqpbN8hRbdPZQ21dM3aknGkcOEWLhbAIYblOCW7ERHNB1x22HUd
RTNW1siFiNGDJWNk7gNxHgWKUQOM5Nvu6XaY+cQuXFmhcyA9qjdV7CbxCOMx95DjsgtV0R5kQ8v5
6Mu8uoDnCdXsjh1sr85+DCm8mt0yFCQNbEeCApU4jyUZQgqJAzC6IBzpWpaf6N8Lk+wtsEkDq3a+
aTBz9NPEjIO+d4tdnsEQqh+TNW+hhcNyDr731NhGsVfgG0z1A7L0p3gw/zau9XB7jJZ+fvr7lxuI
MG1Xcl2Ml4KkP3GN7ozoZzU4/5bgW1N0/vLrGaROS4tG4yU2mHdUVmv5rizLAGbf7JiBatYJbyWp
WCoNzPH1AvZ8ZdMg4g91tBHtu0SKGCeJH0fxXSbVjuXeFnPFfXBfzhzMJW/tOFt89CzqEuw7HlNn
vEQV8sURsIONrn2DtshJjN2dbKu/Gs6jLYKvL2TkG7rxRMCbW+uiLdQJ53D7tvBk7Y7NeIFGU+2n
7NQZTIUlN7ong209km754CEBJpl2sVx3DWT8ieS8tr1meZzUdKd0kClcZMqzEDSn72gh1j5I3ZBi
T8VzDHSfD+Aums61gLJu5IvCHP0YRK7QNruXWHlbpqtdoqB+WUD1Crpix54455Ek35g56ggS8FzU
ADp/5LH2bDRQXFYiR7pfQkqms19hkQYcq9uQR7fWUKNXmaP78BQbYf8iDiltxCYpiZGHkS58+Gni
n2ZcG/Zpdq98/hzLbBoKhjlVReEvGmd+xUBSAh8h7XgYVx9R9k2N2aE29NDr+hIM5D5MozVr04Wc
Yo5fVqQuek7waAeIMGsiUSbiDqTgsHGHDZH1b211bS8kUnPwMh9ZnrRlQS+9NYaGYQMOxw+pOOnj
HbTE4aHkPfC6PjdFuXeNdm8yLUDJChrOzVpevPQG3v8GEa4PbYGWD7nYMAl0YoRXk7FjDO3XOOsD
guMlIiaKmbkNRqT7lo/DmSewPpHHyUHpdphcyKvmbAxO66jpIUkAd6vfpK42Tle9pWjcpHb5qPph
c/spC8H4PwSLSPNQg0cI0/T03LJk30LFEtIVdOUrlgLVnFahQB6vPTejl9gp3CNumr0fj6CN2N3P
MTK3Zq5DxVOzunODIucWUvGhMzyB+fV2+/uWrjhz6oVllr1tuYpeqiGrQCVONiCThhPmEUmTG28A
cmx8o8KhClK7EScfiWaFfVv/iKMqRZdKe1p5kSlHvbZ3ZwdTadS2BjUoCjBguVOS3FnKucS6GdaV
fSqIdtQKjtk1CQYIC81FN/X2k6dFe+3BU1/+y4k4Ql9SQSaHXojixwHSzCgCgcvq5M9t/lem6Mfy
nx44GyubZ2HvzEH4Wu7BVy/lxiUS4sVAt8iHIPA/zuYcgt+xXpRwVhsvbtwBrlqUQZrYTwoZIhPu
1uX8t4O+n+mNfzOW72CCowMB7G0I+NBJZ16qcq1xtRAO/4vJT0uvMvMRFnsQKjSYvknl/dAh4jox
lBOoEYoCcLzbM7i0iebw/LSF8XpV4bNhhL6PvPElHayghbegNE9WIZ8sTz+OqnmmHvk+eZOtNr+X
yjZzrD740kxFGcBbZp3fg+5f3o9G/DaiqLRVZvMjjiMCqHPz6OTFdoTQYGU/loyACN6srN5P8OSV
5TuH6xeWa+YgW6gLDuYLd/kxzslGmL0/tgA+Gta9zI9xsyFRAWkHSA71zkufND+1jG9qqB5NowRl
YA3+duRX0/+hsKa6PSsL+8qY7SueJhDeqYbhAoNBcHWhSsGq4lQCU7ztNb4bY+1Vtyh42vLl9gM/
yX7XhoL+707GVcugImqHCwBMgWlBSMbj4jGR6a9ERGNo1u5HTfneKasPWQ7moR3pfef0Qc1dJ4iz
JvftynoeTRvtKvqW8nLHLXNDzWzY60oYG0Jhxs2HvPEdg30rCu2jdAHfr7YmV4GEZFiK4hna0hVt
DkZ2yMXey7t8V3tjqIDO/h6bDbDtBFBUVxWwdE6CZtoRHnzWCVhHru2GVmuEhT2GDjQfnDWG2wKW
jMwRkaLwKhtgfQtqHsi283gIew4NoXGXQaO6dDA1PEWZ32iHgw0XXd8y3JX6+0Jd6XPffAmuKB8X
UQqx2HOcewGVYLNTbWtVxnMSr9wyFvKATyGjL09gTdUTzWPgyw3OnQLeJodxBOil+z4uj3QNqr4U
z2aJNbHtGBQcg54TnU+sn8HZ0aZDrmXsZOIBzbmyaRbGa06gaCGS0FilomcgKDayUWA/2H4Bk8XV
xunSiT9nNzRmjIazFxlnu5hE7yLIe+wAgts1kfWQOO52bNRjbQ9PE/FZ12B85sCyUWuT90LkYOdp
K9fchfAwZzdUNBa4l2v0jGYxbGc3JOkD4N8nmE05HIZsgKbE9nZgWEji5kyGIoGOKGpj9Ax9D+ji
kUePjr4p10ARCytwTmPQFTSEhl7pUENRr5BGOAnT3IDIcioxd1pmrpB4FiduliE1UDjO0pjb/78G
wZcPK3Up4h0Mz6LhXosuNox08/tUewFoiZWQs1oDVS8N4SyYD1FsF7YV2WdDctji6vALqpLfMC7d
3J6iBQowmRMW0JVjxEli+1zA5y+yesDjortGJEEy3KPAyBpoPfWPNf+3qDGnIpR6pA/jmNhnrXnD
Xh6b9Jx2IBaZEWTj6pXNvPhRs6gxMB0tDh2jZrXeDyz4bjMtb4uqc5ZlF0IorHYNubWgMjbUwDyu
jOVCKj2nQuTeSCH8UmKyoDqB7jJWCNFeMYS1e9H6H5XRhy0YISp9X3ngdMBeOXjnLAj03CJVYxuc
nQp4NbB4XQSNSZFlCMz4R+wMz7TKzkMtMyCWDyguW+4/ws3+Q41QUCDRWu6ch1jsRGL0QeJGaxO4
EI3njIg0SopG59w6V735nLnimTRA53nxpgdk//bYLVwHPjf7l+PL87idoyyFA7K3//QujmfTqHe3
f3shxH6my19+W+tGGMZqpnUeSBSONXpURbT3vPEUVSYJMj35Cdh5IIuVm81CHPzMPr48TpbCQ5NS
2We9lL8GGBLDRfZNZAOYe3mo2EowXwDZks/N9uUxY5bqlep765y38TajSNCgT+tF0Nnajtl7ToBS
eKxl9dRbFwkEZcyOZfNWRz2E0azM9xwoPuG+t/LNC3FxTgMwIFttSy/DEAOaUftj7bvFv62MOQHA
5l1hJRl+GsmHRDGrIL5Y5RgvLI05zB86HHUB7SXrDP0f2EOVRuM30HwB4ERnCBvQ0y+7ugitGIzG
qCkP1HbKJ6o5J8IoHJxY6wEkXvdJErZiaDeyKlRQegkNuO7kaKVB+/P2Gl5g85A5J4D2rOycdHQB
wnE2LMt3JWyuufyQfb5RUL2DalkOm1HLTIOK8dMIHEQi2++O4216s/tLvOHS1MbT7bdZWOJzxgAv
oG0YQdnjrEcC5Vx1l+rOllPjR9amD8aajc5CTJgzAlxD0srGBfrcC9cM03jI7khvWitH7VKReI74
7/IMYmvccs8EFeGc5SiVCjveoUpAgnSEOAUE+naC5lvcgMawGEwUfqg8pE0DciCUMQ0InGgOdJA6
kx4l0b+LogqhRP9kFIO4Uw6AFpUF7Cav0SE3Zcp+a2V/xg0DWr5Gax3TxM0eKi6rQzKS32XdPuQt
zR81U5OvDNAoyHy1w5PHMriYCOcJ1M0ktCFttbaiptP3ymk1pyIwCn5QTQ3nnLQp3EsY22uatWmh
pgZbl0PDP2X4kqcs/7Xa/F6a0Vlj1gWExIaYlXFGERwKjgJaBW1ir8SghVNqzjqIY1q0teomCc0k
hJfJS14W51TpEFM83F72V6MFRA2nv38JucSKSwA5obmJfQ89kjZ6NS0IYhbjENq4PaSM/+1w9600
1AxvP/F6SQePnC5iXx5Zw8Ap5m41nvtc8Zekdw55bbNDnIx/Mlmhqz3EkNHrLQXvOJZuOxO6hh3R
/DKBTubKO1y99MHqZhrwL+/QlA7U9qBXcR6Lbwg1fXEH1Ue/t7PNBM2XZbrBqSYt2KBHkE7si28j
I1tQQBBP+R3MuH3g5XRvJfRcv8TjbaYj6MvbcMgsK8U076zlwyl2yrBnjxmAiab5luoN1NwuOvTF
rNzxHW1Np//q0sIsTHHwyzMphL6UAzuLs4pNtuOQDilzeHHrLdSGeqidrs321S2J58xG2sqGMepK
Op6bHFrzcOAuB2iGSqJ+QsbzGypbO9uEC2TX37VrMg9XQzkeORtOzSipZtoROStWPIoyPXc2f2Yo
creFOoiiW4m2S1tnighfRrDKimSAg8JwrtEAGWkwPI5pdad07aFtxkCzRjR4238dxtktLaFdVVcg
e58prGJYRo8D6m6o3qPg1j4nXL9AMAp6gDmavvBKLVcQLp/Fif8EVAwl/d9vtPLBBngNamYt7msw
bBl6saHygogw7RfppBsvuujGsyseDONDA0JBGyJYsh1LyJmC61KPXjBxXmhFjtgyOa7NqAQkxp7n
VSihBgqrqRAabA1US29v7etIGbzyLCDDqlh0psQre/zDEi96W/h6oe1L/XsGq1iUIoZUQPnhCcAK
nW3j4V7Kg2aoJ0FeB+/NqQHvcO4F/xbxFM0104cHmwf3lbF86/MuGLxogw9R7gDlP7JW6Z1m8dow
z26TXTTUqQIi85wmWYDBzZM7FzeqyIVh6r6Qb3hzJ9L9dsy2Vcd8gk67i0ig12lguvZkPh5Xw10s
oEsMDT3811PaJiuGlfe7zp9CgJqdEiUfpK6NOkTtsucafrFQJPVBPA7Sgu1Qy7GyXZJuhYCq0XTn
RaUCYq/Ke7w9o9fr4Hj67MBwU30U0Av1zkXVQrQZrQA90NOfuPVORZE639fdbwRxbqpAWU+te8mi
NCwVoH0wyBm2mNzAiuGXNgCmsLLKFjQsvTnPxBrbQk9Jy84uJ+8wIokOA5y5E8faTYVjVCD+It2O
g4o35jaFSyz8048mIQ/qUy68MsUlM4FVbrm3Bn37bIlcWURzuoamV9xgwoRQXv+jG3moCwEQTRwK
2D830ZtDexRB3iDfHkwgotT+VXTQj0ZPG6urtt4nYhUmUkG/qf+BJaSn79OCxymHIg2o0DiTcAPD
PI+9u5tg89OiFKNvqAEg3fv1k2khrs75Hxk4jYNTEnbuaQ9x7AfIREqsNRKLB8iYbzqEilV5w89C
4bVBmwW43oKcsLAadh5MgN+qp1q9sx5kc6xjrdfANtGCKcqNfbYZwHXLMyfAIGHN54As1epCoh84
nnsOsWzaHxv30nVR2NqTegvqukn+6/Ye+GytXHvPWVQDytCsIwB7zgiskyApN++shEA4+PeEpy2b
0tedu0TK+8obNioB0hOujA3ojSV6QfVmgvojwE15DgQxMdsTcQ8biDvOwUaLA1Os1BNBPMkg44gF
YEIapeqcM/bP7S+4midjE89CnEjK2OpYgxxg8OUo4t91xsjK6EwH+5XBmXNTnMiLsFS9Go7ExVtO
48eawYViFZax8OpzXooBjZmcoq9z6mJ0zBtuHaqUrpV+F0K/M8vDonaqYVdWceJMb4NUq32aXuik
cG4SlCuN+D6ynY05HKIiOoDL5mws7ZeVrbG3FxLhT+bBlySGK4j+mmWdn6AO+DICwmEaHfQltQNk
8vVN7CoH6KKVJbCU584pKBkfTKLlOjki0YS570bn1cnJ7wpIHthsa+nGHs6x8HEQ+1WW8fVCrePN
+SiZx1PFCRwRDFPb4izXtUNvVtWGwj6B9MeqaT/aSnqbLoEIwu2lvpB//oeYkjZ2Ao0l/eiVOiSu
q3NS6DuRFqdCiEAHxvz2Y5YuUnPuiVBjD0YF7U9pFjs7s3CCUs/3AxKCakx2XWED/Zl8j5IfqdGm
8B6OtVOVOmsWO4uzOQtJdm3Y0E3o9WMJQNBoR/6QW7tYdn4FdyUja8/VVF3d81JbV4BZWq6zKKLi
2OYOLoQnK7XSQGYRgR96nJyqBsjzEiKcD4PZgUMrx2QFebZwT5rzG6CdnncSA31C71HJnwlv9knW
vtqs+nl7Ghc+ac5EyEXEsoLX/ckj8d+qrE8mLDoGJ75HO/pkVx3EZFZizdKTZqFm5E5i6EWcnlT2
alZhjsLWSM03mH9cXNW9qnjNa2bBasabcw7iwpZCtBo5Ipl70ryTF7eHNIHSCTg3jkxRaDI3UOK7
OC7biOyjzJOdiuCF0rQPsij/NjKigcWzLjRbUocee4yRy5YjZOtNSE3yJ/jG4zaeBVpcRIhYtgas
8QALg4xujbZ5KET0cntyFk6WObOB6caQCTVt5dyBsVMpJyvGt9U0cuFkmdMVDJQ1SuZ45Bh16tkz
tRenS1cme2ndTufNl8ButEQUo8PIEXmD35P2CBzIJJqTeGIlzF1HfEMPaJY7pV4DHBvD4Iw5Cywb
5zpupOZTnBhn46MlQMiHMBvYjGRnUli4vCeg77Sl4XsQxY51EdpoktlAmFLrl9j0DgAWLw43A0jl
sjwPrbXyykI4njs7aV1Z0wzuNifNsT8Sq94xvfhmJBEPLFInoSRr5cel/TULTlkmRde6wK9H6s50
ONTzYS4CH13Ohk1c0/3qslmY2zklQfSsaBD9q1Nvd9um8vbN8EhUeupc+m9Rb05ISHCAuCDN9ydX
6hubeMce1cEKOG6z+if8JdyTZ9FIWigDCq+C36ilPSrP+QmpGuAhVrrAS+f+HMqf0mFohWr6U97U
IWzDgpg+gySRBWKs38vR3OCEfojwdavm0wvrbK6rn8Ak2LKlS47EAsJhhJYzohuMIfaEWHeqBiPj
dkxauo3Pgf6xhHeTVZvk2FqwiHgXNcwHJcgi2z5+cyEdBYlLnzYYy32hv9mIWeM/UdkxZ7OggsK9
l7uphQSu5VsW5d/MVL8Q2ryn5eH2xy0N4iymFLXZI53AtxGwqLTmO2S93mmsvTmZd1iF/Cztn1nm
MvC08awGCVmSlD9oMrwYifUQee592a15XC/EgrlsPvhLtM90gxxx67LYtouUL7szNX7VWbzt1yqd
S6t8Lo5fQ802qRgmBKyE+1RoUJngQWdvRLNVUPuWW1m96bgN3p6cpUrMHJmN6NYJQbHEQZFx9DCt
TsxQYVQdoA4E2z+DBwAUKYjONhA2HsriDm1v30tfS+t7PTiByT8Mi2zYkAWO60DpeOUkWqgYzKHc
SUxtpvFcP9b8yXHu277bESMLu0LeWenwA4yxM02TNWPEhSU6x3XHbQ/mHwcYyMjFYTKXF3AVexdi
uHeHp9sDvTivUz7y5fROHY1mzKXRKdOjoElBbauKkDXifiCOGRLDPaTK+Ft5gEwb9fB4+6kL22Iu
ly+KWk+lGt2jLuvXcrTeGn2EEA8BvJOsCLMtPWIWQFxYztSjweyj5hTm1jGNCGVhzQ7lCG9giEeu
yc0tPWcWRlouIUkCddtjLl5lWx88WCIbXL1hU/zbWM1CCAPdPakaLAI7/+0p+A73OTym+AbuXbcf
sLTKZsmEg1Z0J8qmOFFEw0fO8u+sALwW7JAH2Iz9kGvwx4UUdA5aZ2QAW3R04lPutR9Mq19G3VxB
iC4kz3PIetlD0kmD2doJq/nB0Qgq04K9VfbKxWnp56eR+7JH8iQuTCAI4L0z2Z8lozqU0y0USkor
U7A0NNPi+vIA3uYajClb7Wio+I3y4mRm3f727C4cD3NweQEFGLg4Se1YKvdHCtNB1B6bX10GObAI
LoRiIHuC6vXthy0spTmOHJxQM+VFQo+4axx44kBYUoE16e6BFPHuaduuPGdh081h4Y0GrYbI7aOT
1Jo7TiRa+9Uj0LX3SVOutS2X5mS2sSGabZmOWfKToBB77koB6AwfV6LTdQCS480Rx67XdgVt4bPc
wiGwbWT2ZkG5vE3re+5+KHnQeT0EOcQkoh7FJHj/GrZVho2higcwBIyg5BpuiCzzTQFjuLJddeGZ
4uOVCudns+vLUgTClcKAAVWIpLefZaW+mw57hqPS1pwUnwbzUUZ55cNFc9NR+ZwTuYviNli9cCxs
tTl2uUgtXTFLS0/VUD/Hrns3WvCLgo3KPy3QOW4ZBXe0AfU6OzHN+mF2hdq1IMoGQwaDUTfaEPZ+
+zlLnzGLGKRx3aIAH+iYxxL00KLV+9CqEwdkwqQ3/m0XzCHJmcbyLB/EeIR6iw2Dmw7eQaLx0Z8N
8jXUxtKHTH//shxc4E1MF7oap1GqH1mSX2LVHkj0cXuYFtKpT6mPL7+eahRE7NzoT3zgYZ9VJxqV
W9OpgknZpmP2xgP/Yb1CuxCePtUCvjwuymtdmNA+OUW0/t0lGWThamzCUEnz1SvJq9IS7WcEUaWN
yd1y30IBL4AKt/SlSvKg5WW+FU57Lp2BBDE6hT7jk8TqP43FnOWQ08ERZVZmp4kUt9Fjdw/bW/QZ
1A5RyA7MHBiR1NVAvYUjwkqavTQgsxhnsESr4PFOjrDo8MusuxBgUnFN8cF1fqikXDk/F8L1HChN
FXqFNZwSj1EuNu3kGfZdQEkhNrKVQ26pQkxnOcxoOrbsUhw8KeXfssh5zqHD5ysF000zN/xkUFtG
xS+aqD8OrAudyF0ZwYVPm8OkPTTKRqXJ5AQt8LAZYapoRY+aAA6brMFDF07wOTBawQnYMiUSQLeD
rnhywUVAQf8cPblafMg1XbdPVt2VwD8HQcPYOhkGmYlTFnd5aPd5FsC56M0oTLXlGVwOTKYqn/D4
g1cFDFAzE60VSDLtOYWRI+x0zzUV93FbZiFsOiclCIhlS02Csu+onx1UQALNsKstlZSwMOnhPmXE
bh2kfWT/HOoWnRm9jgQ6nqIN4KOLRmPp8hc5+QJrBi1fGiKbkBILZdqCnmDSWMMNxFq7cS71OOZA
57o3NCcGpvkIQ9aiO0fpz9x4g3U1NDFYdB5d4qsEXqfmZZUPsRD9Phfzl3DUuZUcjB43d3RQ0Zzq
22et1YKIveEWGcW/zNTZ3Q4tS7fpz8vflyfheCO1zh1xiqG0Msl4lfU3j407B44/XuX81DN1TOQx
ZT2Utagf25BxKI0XaGkGqkKEK1T8kwPiCTnNk8W8rQFURlqvKQ4snDFz/LNIBha7vZbgAuLr7F1v
/KH5vvLlUwC4sqrnAGjZkCatoEx9Slj9jQElH0Chy963afNOsmYH3YbjONDOb3E2oLkNNFXRoh3N
XHg30r8JYkdhavdJgmgCu6CQQOQKUV8LE2WvIJ8Wvn7ODzCiTms9nLFH9KxB8ZsCsebUfpQ/3R6C
z5LZlSGYswNg36daUOiKU6ylpAmolV34pMueNL80XnTOPtGhDxW0muNaAZSt0Yetq9fe0+jGisfU
55FzyQcFAFZeOe81Q7NNh5Orrot74lqvdSrSwEt4dalhtEbyNHsqhfWkudifWc9frDbRQpq5euJD
V8X6JiPtAh8RcgKnLw9TWOdGvCdhmhj2juugf3hx8ex6ACbxyH4g2qTgWkPNqTZqFUJXAtFB77N6
IwxTfzV4B24ZZBZBiLHqS029ZJPH0B13MhTdoqg/Qv3l1+2BvC5Ahl7JLKmDaLzNBUejo/aOdvVb
sWaj2fcAaWD/FtBl6uS3Qpx7F9h1kPv4CY0mv9SPKThUuQWQO8N/h1faQDJvUMdKz15BID3SLjrc
fsGFG8sc5R5FVBqkjunR69j3pPe+u+nwdvunF0LVHLMOmRPC9KETuBUkSAFJBjc/d9OmmdxRHc0V
kO7fEqd4Krw1UYPPBsB/l60zL6tDwGAkmg3YugLPCUbjHJBY6Mzv+6btDhbsqv2WD3+M0mvywMw0
Ewh+p/G7JGr2edXFcHqnsLXlFd2xOnED3SLRg2F3cD7qSPfotbCRg7WEvi95ZW+LliRbhisZuoFN
LdqQqlFuOGOQHvTKbCO8nhE/rlpz73RSVXdtEY8bc1QvEZy+t3UyoMikD0U5OXx5DJi1QRZ0w7OS
fktj2BEEQ6vlfRjlTLtQNrb7MctBBiZNKcIYV4Jd3iZYJzIaHdd3Iys7xHYJdROlKpu9m52eP8P1
Go1IqK3SV5c26sHBDj2AOwIFGOKUDwP6bSvliIW6vzNvMESjXag8bbO71oGf0IfGjh2Qfi7H68QB
HfmO1J6PU6qHlsvZbvVwPUe/voidectBQqvO1nBDu5MMFyedlt8rMQFDhmhbVPEfu4BmNc30atO2
0MvmMqd+aRVvMIVB0cctVy4m19M6Z95+0L1kyvZVcQeLju9ghAWxMBO/6tkeX317S12nYjqONUu+
I8Kyqrfq/C63wGQH87vjuhd6GrRlTDO+d8dUBp3QoVPYg47iSeAtWupHiLC+LbNtO6jvlgYpnpXX
meqJ1/bbrM7Y/x9nZ7YcKY917SsiAiQ0cAo52870XOU6IVwTSCCBmOHq/+U6ejt/pzPiO+uO6Op0
kkLa2nutZ1VyQWhDb45t6qPhLqHGyyLsaT8L4/+tdHqQab8zS3nwgN9Z+LVQ4c+rW3E+vpDUm0gL
efNx6KN4mPk3O8xHkEiL2BvIY1rJlfWaK5PqC591PsNgfA5aE9bmSImKh/Clbu+Hzh59BQVsNpvj
yK4hUT6/WInz8YVtWdiEiJY5jv30Vg5tEljIINJ/7QxYpcTzlR/t8+JBnM8j/GyuBjeFWEOyXGUR
u7P5vT9lawCtV5VX3hQ1grDH8odg9RurxQtfYL+m+cNcS4IkhGuBZBdel/NBxcf9rpwNM0cSVjej
Iyc95d9khEF9f+1+cuH0FeeQmYhZm3tdZY5WRocIkQ7YgCiSHLANYOBV8pWA/mo1pW6XTc0++5Ad
5nV/PzG2ybMw33UdSK9BahD1U0HE1OHS4i3YqVODmwaxWj3DKKSgsvVWRUeG1bK8fP0jXVp1Hzvd
f4pvH1EGpB59PBxkx8VNcBv5Ovaa6UfbmLeqmJJeNKuvP+qCWBhTjf/9rHroOJ5RWx1zX/yGp/Up
b6HKlFuLSPu5WOYE1T1uMy77U0P/Vyh+aBAb3NwtE/iIpvhx5c+49JXPtjZ/qBuPVxbbZ/ZBvHWR
Bqf1VS/7pl1+9gt9yjtSJ/6EvM3I+W8qKpOqG07ZCD2H8x/qvtz3wO/h5XF4T8f5yh53aZmebXEh
BcqK6bw6tpF/n2fliePsj1sN2uE1290/w/4n2+g5WCscRujuRmKPnmrlzvMlOTI4DuM+z3+WGXKH
lA30lJRRlTShaR8ji7CruhRyidGmZxu4gjFZ4KbcjilMHQXRmDV2370qYHGI8cZ3Oyt6EK6Yd20B
awPBJySVEHzF4bi80lm8MBUU57MaDv9wV5qyOgr/L6P0REt6sDQ7hF3/VLXFDdfla1NDp2SurdyP
t+GT53Y+wpGsR2KPb+ujbr2TtMcPJhlSfuvsV/U4ZsXah5poDqcbRFQkc4RUuanOY9XpKxOkCyv2
nDUE30XWAE9QH4d02XlI/6jnvdPRNp2Lx5a6X7q5Zqi+0KsS56ChIap05WdFfUQ05g4WwqOKBpBH
6Qvpq6c8ottFzA9I2fGcv/qoub5+Jz+v4MX5HKhVC7Kp8qw6zhR5bpAv3+chqCD8NjNsjQmwidvI
frtax1141c4nQb3lbOh5Xx+jRq95mH+XTpygQttDq/71F7pw9J3PgDAc12HQjDXuB+l3DOXvULb8
gsj5yvO6cILTsy2MDtgrqgYLYiGvmpe/bdtv57756UpwD6+ZOy64nsT5GIhCCw07rKmP0lToOrEk
1Qo4raa4DyOX32L+0aYNIoPgFhTFiaePdhweeQt2WQeB5Qac2AotbLK1Zfhoq/rg3BZTtlv5L1UN
sbepzeKyiO5s/dBYkbS5+d0b/i6q4poZ5NIPfdZ5bQuC0nYu8Q3K/rWf5aNhGAlxb32VvPJv6/xk
azifCbFhwZVeyOoIKv38HXFU0BjjIqXXfYRpcuXLtxR5zokcAiDjPViX4orAHGvCuwGTNWSuhcPG
1v6TEcLAlQc7GI3sDebFfawbKCm47fqkVoKs8UzBuESRsC1KPT/DEXvq6+g0SPTAMiUeqW5wUiFa
JWmjCCy/Dr3JoqgRh9jWcqvqRm+bcZQbI8k7G2u9wzj0xZ8n/9pbfGGXPMfEgF+7AF1etEdEE1Zo
xrZr7unq2q7/sbY/e9Afn/qfSqWYeJVWfeSOQTsC+fVKKn+T+x2N8fL26yxw2CkmjD3aNlx1VMER
JWKv8q68cZc2xvPxjI0g8gao3B39MrsNbXeC5fFVN/rPlA07FnTP0nTrqtagUo7vqPq+3kcuvOjn
0JiswiC55YE7RtN9Md7mbRjLqNqkyk8onIdff8iF7rI4H4GUDRz4o1fhU3QdT7X6IVM4o5j9U8Mj
L6LpNzzuaMW6rRx6TGKOZX7Nqn/hBT0fjfAlqEyVLu7YKnUnvdcwqHe+bb5d3cQuOIbE+QyElGXo
k8V3R3AJzXth27+dmdczAb9ODxL2kqIuDiz0MlR86GDkmffLWTVvOkUBliZqPU3+HKOaQd5EBC5/
5pa1J9I/c2HnB4t5MIS6wMcWPNtOAv+FLu3RTgXdsZnDTAnVMVXVix1tlEQluqjxjNbiJp3aAPTa
6unrX/DC+Xk+OQ5mL8BCyerjBDxYqr4VfJX27UtpkHBbB/OaFPU7vE1ff9ily8452CpnU9d4WdYc
/b4P9pAslbs5zZ6n9JFXSehomvTLDzmj0zfDa9eUO43OfOfVr0rPPvg4/bR2YMwhoa/iSVUNOsEt
4NEVaHz5q2wo7yzN4eYcyyt3nEv70sfi+8/OQelglhyZFscQNVvPi5uysr+/fhYX3s/z8VefdshH
HlJ3FAg9SbqyrJPKIA1eIENdKJFvqZnS1defden+dD4EG6ssnf0ic8dsykEOJ3vbvRnB7gqYTYyS
4D9nIBSUHy2ZuMnua3nof2E4oj6CHNBZv1LaXJjXiPOZgPBYmrIWu0VTsG2RgewUNDth+XEBTUI0
RY8hP9/MxiFegQMFnZ7qYln14KxV/N0Pnmq/w5u1qNeyIRBKhkiUtsWv4urfd+GgOB8poJs9lNM0
10evLPbCLau0qL4tHPMRZEuTZtj5AQZZo1qNpF2VU7pJG55Q0a/SbtnWUf6H5kGSkj7JJkwFwp9S
wnUcoyp5/vp3vPCy/utr/mc5GrRG9Sg6dxyct0tncLvHdJ37qzyb914pVzRFg15duTpc+rCzO/cy
ePNCOvSEcXq99117kxvvDhQQGM9Cgtul/xzimxdze40odeFlO59U+pz1ubOTO3LNWiTcsr2AG/Hr
J3ehqj6fSY5ShqrrcRpiaIYY1xQSzah4v85Uv9BlPJ9Els7ponREHzVzCZApsb+s88ieyJK/RqWb
Yj8ChqKBuAml7R6Rlle+1z+G9ie1zfmQUS8cydkolpBm9B7IBoDMHoMkB18y58dadWLDvBoRuWS6
yeBPNmmIRCA/O8o8vwMcdU3kz6BN91KZ9VT2waqs3ZTA8bFqRXoggJHCIoTNCJ8xHEd0mlIftqcH
gDwS5l6iqUhMUKByCtAT4f7PEA0mpNjvC/QBcNsXza6qAZaaJ7lGKvWQDOnj17/npcLjfAAq5igc
NYYLxyxD16/+NhN2EmN27L3siH30WfvtQzOp12bp/wyLO1kq/k90bSHO52UjqUnj9bM+IoTlmc3q
u8b0CIks8nmywePVxMd/CpnPftqzw8fSWXacU320+SNJFVK66M1QZBuL1PWZeatQsjuSFZugIs82
9fdhII9e3VyZ316Q8onz2Rjr1WCjHks6NxiX87KDGEK/ZKjjRqsPmRdtQusnsw/Sieei01Tspmmd
s++e+huMBzj+9iHjCRG/vv7F/4HqP3scH9vGfzY/QZclKhtXHIPIbtpl6O9tKHd9YWB6WXK4oSWW
JAJPIgfoI12aVcYitnLVmH+bB36g2WuwtPvcl48dz5/7rgMji2fpHb5Jta75uGNMdHHKGdZQAd9O
9OEBwSW/QGtIjt8jOu8U5Se+jMVOFvQW9JUbv0YSVdGadZgG24/HkXP6IFt+k/c93+Rh9wNgv2ua
tYtP4GxH9jvDaG1JcdR89GOd+TkyBLoNIbkGOzfPb2fedCuj0tUU1lO8zKn/WvUwriNgDNVqfyxl
fdvX2b4nfyljoOmm3MVTwRTOqC4HOIe9ZDiWn3Iv4Dvq56cpZCcjgAxw1Tbrmd2PrPD3ZZmbtYxG
l7SiBIPcPBXoRk8uTDEwr4pd0VkMHvRy19lw1w3YdkI23YZNeqWO+Hwz5+dEnICUmA6YqjgOCDmm
erjFgPNdA/zx9Uq7cGHj5/gb0uBB6AZGwo/oowKUmFnxfTCECdQsLUSqPCKwEXSJtXyl6ZXj9vMv
FZ2f7VQiOCfNI4UepDhy3094J35ftfB9frZG59g0z/eI9bC2D+GYfnde9RRAGP/14/r8IhadI9Pm
TLSB4LM8jGlwotNwr0PxI2qLJnZFcGXCdekzPgq2/7z7S1dLtPIXqL2tqUFxscWKVc3bzDDoNg3R
V375Sx9z1ki3FPGDHtQQNyC9lbGH8HW0XFIZF/1yP1yL7b70IWedJZPPIYoFmESacBqSSjPo+BQ/
6UUsSVP+n2IVhTzHks3Ysso+D+ShW0J3Z2Cs3Pkmugbq/7ytLM8JZG0z5wRpx/Lglwh/C5bmlHr0
B2KFhqRUdpOPuK0FuX//9Qr7vBKV56QtDMYmIZCPdijosKsReo9VAH6DcUhOYQSpaHpGthx3uwBH
1jWtwMem+v8fNxjq/e+SoxYpORDgBB+ohageYsDOkn50bRKi2dtBktHUY/zBPC3SCLEeOvn4z1fp
qpce8Mcu8Z8FL7ugdNKfxYGEzb4P5Dat6Ih+tplWFaIu3Ka6dqpcerhnx6qrA6+Ycp8fNLA0GJbN
yypwZH4WTv/F1guNt2YJYkwQBFeoK4O0C6QdeR6EjqPc4XgpxaFiLGOvC0K5N2EgxNNYRn4Me9vJ
eghuKTEXTXKR7RHDu0e6JeBFRdVth2WUq9A2ANq2wfwkyzE8mizYNboJdhjRluh/IkSgJkX7wJ0e
V/7ShDHyQdIZJxESb9KypBuGRLRHQVIfnC0pNoC4+S+BiYotAnmipPcqtY9yH43QSQ2vLKKrrxfz
5/u8PAeCBR6mmx+b/aEPbLPHQl4vEiV3xq/ayi99wtku1hGmJjX17BAs47SRLWyswgpvLcq8vSLy
uPQRZ3sYoMxBOLiCHRhFkx9xm/SuqD/ii5CO+vD1c/qnKfjkBTxHZvnBUnR6tPywZNUSbKibSbCq
QqmbpG4sFNBlY9AyGet4pqx6wrzHR/t2YsjYLoOqXxLSNg2PDRHoqjShfoAksXtWbMqeiwJsrcqz
LbJZI9khAA/DOL9/8ivLb8slBy4VCFi0YWi/afrWXyHcntwrLXTCm7zf6Q79El2243OJJJY9cqwg
ifMzy2/EZF4WHWbrKq+KrRmyuSljSYdgiyioeeuoZ19KWnmIrGHeTuUZj6Vw4Y4JirOmVO23jOjg
ynH2eYtJnmO/2gIRChXIvocRQLJVr3K6GxC9lUypAf6uq39YyPB/ff1zXZD9yHOeV9/PQab6IDyk
y3DTKG1ehd9NiB0d+BHBillM1PwQUP4YQlC3bpHVvBlrtPranIo4JOnjLFwaO+tfO6MuDHvlOaKy
8kEXswB+HxQ10WM96VeXo2ZFpvSNxtmbJU1dDeA1TmiC+UCtQo0XYnz/f3weZzs4bYZGtbzgB06U
TEg/5KvGG7CoSPmDLABxYtNTa7Zgh82rKGGWpLsyapsdRGERVnYEn9Zdq2a9u/IHfd7cQsPjf48U
3mZuXAoRHKDPWvvo7amw1OsKCU64JKklUWMLUzGwc8GYYfwReeuKNu49VVde6Au0C3mOJcvnVjsM
Q2Bd9ZBNtc9c8ThVACblTTQk3cLDuPLSJ2v8b6rN+J0Z1LhK7XDf+OQuJNZ/wk0txsB3j3QJ/gvL
5lvW4x8VJP8TQqWDJMbhzpVyB58VT9KxOTR9eDP6GsLWfLh2K/7YRD/blc4qUYsI6FK5dDlwALyJ
N0BobvqHdqxgZK5f01efIt6yNrbffgQRM3ZNinTpXT7b1IPczfnSGehq69fMTTYZC4lIMSADYxOR
fj0Obbb5eqVQ9o/s8dm3PNvfF+DQSkUUbOo+h8ooyWEOVU0y1h0Q4XGkkZ/5uIwDb38riNARVKcX
PWFASfTo+QYZ7IRhvoukEYmxEKDCVvP7DFqAoUyaNsC7gNRqDrVnvGD9BUUCb1cZvoIuOpsQmEHw
pv5mvYsy9M1a2ENw4S1Y9gvIZQxLVhibOWQh14tBjByByG3dzBHZZnPIvHXrV/4Rt5Be7czIhVzn
NAq+d6lrtjDrwMU+g5WV2RnaXsi5ffiPcraCOrM8wCiOtz/qzKh3zpPsttS0fwiUn8IvvijYpfq0
yDcqCv5mylt+pwOANmXfQT/pR923VEzpscpK/maiqT85JKtucsGXzfiRSfd3buemisuJl+mpiZru
u5ES+Xt5xUqg//q2wXy8xZFqDiJU2osLGrhTpIpm1RroqsziRUk2F4NcNT0za9FRd6sgmv2tKleD
RVg+oVUe3kb4DqjUAIlOyjZIV9wrNHKuevMgwA8ARrRxYlPj57z3lY+WXlSmUwUapWWnEmG4Jy8V
alf2JvDiXgVosi9l2u6WYkLeNUaiSGfPTfTd0w28kiLjZEUNeUGcpP8LTeG/fC6qQ61Vg3pJQsmG
HcZXibfAYRBNJVuZGjVyA7HNBlFibbGWykvVTqBBHjdDW7/WbUmwV5Y5mthNjmW9g3CY+KcIbKJ0
mw+jG3e6SSf64qraibVXWfz7fmbTlAC5C8H+ILjZOcWDfeaVC7RWQd9SdlOPmQT/eAyE18W43Xv6
Nc3kSG5EW8B8vg4Qv6S7xLMIMrgNZG4R+KOqIVmazL9XJvNhmOOWbNKs+ggl68ew91YYwlcoTcEO
y0926puNwnq/Ledm3PS0boGPF7VY2VZBxd8SYVe2NE39IApZ+hvWOuFvLDyvfKPZFDXpqjbLh14N
voKqPqFg6+Udc6nLX61z3D9VMlg6Hqc4u/zE5vZDSzr0rvS26BiQBaROOxbhgYe2LzcEcoJmQzwQ
Ld+HblDLvYeUM7VV3Hj1dzLMxRjc0grsckSFw6UxgMs8DPaWEL+ktxiB1OqXWrJA3QYK2fG3Bs+E
PQDYC4z0jB8D4kPFLEcgNBL6dqNNG5kg7wt4i7j2y4olQztH8i61IsreRJjRZpMujNqTrPAPVoup
vAz42yns0od04IJuwFXj4yZ3daj+FPB7gtCah8OQnWqKhbiV/YAmXoUxOYJ5aqNgH64z0NnuOkSV
DPeF7LO1brx0RA2RuUFA9jOO/FtJKYXUemZF/SDhNVRr5Uu8nlCe13S32FBMfzXJveEBCHblbuE6
9rI9NS2WbJBrne/RLKy7PxR6H3onfV10b0UTTbB+U6a8lwy6225ETqdAi3uqNQV9SYx1+op/Zfv7
2rHFFwiY9iD9UsKH2EZ3M+/XkMgB3lyKcOrBAcG6vhG98cTaET7X3zg8CQz3kDIP9mAW+9G2LqBf
uFto1iGlQmvjvvuLJOZuDus2C5KhcX6fxY53lO+F7jr7u0k15HpJFYxkq4OSVbtyAi78pgbVKtjx
PEJ1HTs5lct+iswASxSaeJVadf4UfuyuPSIPvlko5rsNoC41vSXYjWa2rlSV6gOIrGX6bQg5L14M
t0BbxdaOaYgyr1xceiyxV5j9hO+kHxqol6p1GqUteJ42ZeWbTedWHHIEVWxUA1PAthzxv1/ZZanS
NQdkyD2kpGp9XOSCguD6EgzzCKCVHfxy50daTXazRLK1t3OJH+bocUx3OgR1QQS0xUEERF8QKSDT
xqof7R+BlC2+I1VN4HUYTJHFbcObZlW3RRn8XprB67cmiDoM7ZpGDHPMc7TXMyCVPQPnT+X694rA
HHtvS1t8pFeH4K97uGX4Lju0AUe/qy1xKC4xRAk4oCKGHuzPjKvRexQuCPqDdTyftiHgp/I2gDdI
/tIVCYKXriCe3Wig/9PvFKovcmdE6DrUyFikfwfUF2Kfw57sfCiASBD+hCKha3Z0gabwprXDZGMG
D6/7I4ZhAESDDoQ23xyho78ZmtEGd0Xn8+l2dEiPz2P4lmSBWV6fRkcZlG3+BthfMIAAJ8Y2fZGz
Sr2NTkc4TIiYp+xW0QrCYkfngOUrQ0J6U3beiNjYpnfsJiMFofdRAKEXj4NxCHQLCQGJRotILhiK
fgFcjnIeH2QK8ITxcrRzkoawwo9QJpPGF2swMllxqwgAxYgizjI+/F4AcijetWW6e++QhCdihhDK
+UVWcOc/02oYiz99qYAMAB/K4z3bcEXRsYBzog4QhZFjl30g2vPbfIf0i1yOCZAEndthujjRbNdV
2Vwi1xfZJPy7YjRM1/NSRUbFsuQ1m2KIyRWD7jpXPkM1QmpvuCXSwaBhozQUOG3TtIVfDs32hgHx
Gc0A/a9yalkVIiN+6Pq3VvnjxLbj4pQa4jmEfemH7hl0XgnvB9evDXrzYR/L2WYDB8Mt8IB87AI1
beHMgBIVHGjOMwg9eCQ9e4BEo6cPZDB8HBM6Rdy9a9SYdR3TIsgVmBcdRcpIqILSLHEpQdw9sGkA
zmMlYQUQeQIBigV82HoQrcSeAa9pv0hvLnbCs8Hwl/mY1m1HgKLqbY77PNL2YJsAE0sYjYJpUkhA
U5g0iTTDOM8M3K65HpZ5W/KxIG9emtt2PfUy/Is+pg3+CDPQAgG3QYEHGJKk7AAfJt7EfLRwAh1u
Ed6SyZsoI/60az0mpxkZ5QE9yDq34JCMoykwXfcG/8XSIlvWPPJSprcZQe757dx6Q/BLGuLvwjAI
9VZi8qPXmVUtG5JoWIrsDumSAbmrpnlqyyRdWgLvrxvT+8xkVj4FZhjceztRDM57xD1nY8+Tsu4/
QG0q67YucA7vBbU2bKBYtkaGWzaHDTq2uUU89VpSqaMuhn82wlQEpSW2DaUhvYsmsOQkw5DKxSir
xtBuZwjvyWOw8CnzNlT4bjoYGH70gxe0LLgJGSGo12Q+e0WVKF/3+kfmUdfspBKHQIbVPiedD0eQ
jaq3sY68HrjOpVArLWYi9yxo0QO1UWtBNPfQWlI/izkFMm8Zci8/oLTm9HvX4Og6YTpj4D6pF7/Y
D53ECuRQg6DDjSZfZ7YI2nIff0kBT9YOP+BUPCyctYewNer3ZBVOQw0dcVax8a8Qbd638TjYoYYB
LbX9rajzWZ8ocAPsNE9TEz3NdK7nXd1PRoGhCPEXvRElnecNcina6k8UIERvA+cqtI5hDwfaE+vB
R3tKM9OkvzT+VhQ8hRBL/iPthMf9ZIIeh58gF9EVxlpl2fn4Zj638A+V6kbRNgRMmzftMH0Yu31E
FlQ+SIJ7CWrSBm42B0FwOoBYR4pBtNgspkKfUt5nHkpKBMM57tWJigx82+tBwuv5zMBgGQLAs03j
PfXwatXjGtqBlNW7stToDQuJs7oTqYzypIHsnaI6W5j4ndpRUpfwASYJjIpHpvYEoddVTMZh2i4m
1E9CG8Bd8Q3tMiFSvAqVRLBD75u7UDYWQnDEwRh3JGlRIhC250hKwQHtNbgAx9z7mLCZNsj7KtH1
PMN7gfOCJiXLcSHFCYH9D07sFH7mrFV2RWdkTv1m6ew98CVMN82HsfDGok7vFmxppFnQToOa7Rmr
NghjoTET3YPtXTXI7zCzfww6J5mN04hF2S3nEswJuNwr2a/xf1zukCsrp2cAQoq8WotW971LHIow
/26s0lmsSsB5/AcUDMpfL3MxA4DnIc5APPYRqpZNJtDmRjFajN9DCbWJiWAfQ9EFRXkc+kWErFCF
wuS0oBA065pgYVXrxmdF6/YDq1jtUFN/NNryYPDuVK/dAAyq7sTPMdDkdeRE/sH1FNvZJppNxeOB
pFO/qsF/+T1zdCAUGv6brvUJhHkADyKeIcH2Q4d5rUcwX9027NEhcPsMETJu7U1eT3sMRpshP+Z1
no3dyhnauQzA4kVCRRr2DenvWdSidYgwDe9NuVGm6PTibiATOltVyFfcjWV30yMUxVYJeB0zbMra
aziUFgYN0JCtcihGbTx1UXeXT9R/bwEbyOtk0p4m6YoMNXLtY6OBM/zuAsQEraCHt30RF8uYoh8y
jRqpRV2KWhay4NAvybqd4Nf4IVUtR6iZK8ceJTUjEtCcGBl0wDXCmrSr5z4G2h1tUOPxYUlqRNsE
BBfeuhzeK8qCYDtLkoJ9JCav8V6xzRre4PbqFfN6yQM4++KoIZggx2DyZv2WFznL7+apoXQ39pGE
LkPazObwuxq049sF40n21DJdNLfGhshk3RNU+G/w7dEY4rAKByS6BJjHlAU8Jn4drOXYsxX8G5Ss
msKf3gCl8baCkPBk+9nzVt6E/44+IP3jjCD1ptNO32Gt8JtQFlGwCrrZS7qhpntD5+FZQyj81AsQ
76A9RFdjhVl72MUBRg1z7NNAVNEzD8Pp4BBY9IfqlkKKXkLg6hoEw8JWyB8khKFbFCVI+gtwMYR2
egEVwixg47djcd/SZq7Qf13oQVWmucHr1QYJsoIwn3fRsi+kbzD4XTrU3yPEwX7nEJTTIBZpliaB
G6DZ6npAMgFb2h0utulWZCmS4xV2KBkMVVKbit0FAVo2QV5rlGyAVcgwbW4QAeHjrQQNwJW6SCRK
RACC22o7DGH91g4tdq2qJCudYtzPU+y7nrEipnL81nRRgYtZmO3qDpfupWz9da6xafQEI8uiQwKb
rMIIbXi0PBDd9ErzocOSAw4cO0W6xhw1JHgGXrrpCr/Bnanq9gj9/dUBAIO6EQ5o/Dz4e9SHayyY
2hTPPyNBm8Cr6yDEyAjuAcgrwzU4eKlLbByh8oa3sgK004UNv+dNrV801eneZE160NLZhyZyCGf3
HE8McmnXcBctKEU5CHMAM6BwyiNo6EaIwlaz0yjqOOTyP6DqkXGdRhpgy0A861ZhgMBptpEpMbui
RhkYazOBn8M8k97gXo3qDi6TrYND7YaIqKpjhl7dNkPbG9lHlHb5eoLmytzYnk0/Q9egBMb1Nrx3
RaXQABBT/adgzt+1oTc/hkBZb+G5RxIGtwseWqbYKkNOyrqkrv5lh1He9Jy3T9lUE6x8ojDs4COL
cyyGjWPZdIMLMsYJOjPrJaJY6A1QQ6Vq5gX2om7cGM8VgLiAfvEnK4066Yhm36ux4DHEXsasoWCs
XkubgixTAKXAD8qvio0yHe9XQVjaJ5Zl9UMdluw9DWr1d8gm774ZOUozoKpflsrz6B3lMj8NjU33
I8kjL56A6F+VYY4iYC76aqswpHnvsA+6HV/Q6FqBJZxuNUunMQnr0oe3TqXzLo2CLF8j3x5BBMIv
dLCqqwoIXdkOc4Pmke4tDL0Z7pZLOgdvrZlwMMeqnP2bIBRL90pYN4qbiA2eQpiL8do17uvI9GuX
KD/SRWR3NIC+B81TUaKNZOZfvj+bNz65/I57olzw2+GSiIvlgI4CDkpv3QnZPCEcu6Jx09O2/Jsq
XcDzhyLqmGky8VWGYelHMPDS3mcBisxu0f1h7kn5kQ0rXXbEtKoujgsK4GxddGF2Cklko9WSIaAI
fz0KjETirH/nfAJtjuXVhnCv+Zt2frOg6zkitFHSXMTIpItYgtUBYmmJjqxOCFHhiYIPPiWIAPTr
lQhYaeMSukO2IRMDf6NB4I9M+lbUZuWopm5fCpx+a2OoQ/4vQVCPJw17yIlr+Z3XdPK3//84OpOl
yHEtDD+RI+RBHrbpHIEEiqKAYuOggZI8W57lp78fd1fRXd1AYkvn/GOUNzoNy56JFo9f/Vd0QcRT
TPa4OHhbxZwS8VttD1Vsx3eGvOE125LsuzW9DwAXO8pLwyVgNtZTM3s308qemdo5QUrG7Cre8naZ
7jkU3I8ehua7hx97XOLJJiQAlDyTzrKN14V17WbRSn8iRZP/MbNFr42oaUDiEpmdW7vo9p/OGOB2
XhfYYq8YlO7nbdDUgK1+cuuqweMwHwfvqRwZ33aC51/vKCZRt144xTo1ReMNPwL7rTlSOzO3lxCT
AYkWPyBIxBeDfvDGZmTwrIE1KqOr1EeMFL3msQowKsuJuB+PYNz/SwXoChklqut6RxlLuT0OqPzX
XRxw/j1u25Q5bytj3Y3sKYksJxTP+02sYK6E6JUJ5Msy/va6YpWpCNZYEg6bqeTXBiN6BvNgO+NQ
FBnQUFy1d2YUwqRRY51zlBnOC92a0HvVCpvP5q3tc+vm7OBbNGZ9GkQa9GM02bDRNVCtg/ldhcH2
OY7FdF5FPAQHx9bNk08H9bvT1tGp7eMxv52Mz/wnTVAOZ7vk+Uu45fTlCjbaX9SJqu9iK6vyHBTu
NqX9Crh3DGvijnfWq+q/FSEwD8kwN/ddRDDOIZOt7g+gFuGcNiwh6kaBy+PFrzFCe6hkmpOPhLzY
B2FPSP0mckOiXSz67hCGBK+keIE1SwcygnE/9oH/K1ksv1D+39pQO9dsD6ImAoaKX2fOjqu/cmW1
QRs3t4sqlo9cDgMaJVuhZg5NEJ9E0BOHw3bCFB4MCzEsc06xJvCs0nvtWWc75P6q2pt8Q4dIE+Rs
vAufmwoPksrCS07H583SjK64eHx0H860AL5XDCbXxKdx6piJbrCXqCzb4NIkAaEzUzuXj1GYe81u
KreGF4KbLTQX4ANdHvoIiOxMMP9MTtpUx7eZXhHWeCbiGmrCeXYfmL0sbtpiHjVGsVXk7HDFDG+G
l4L718vaJDmrUZWvQS50Rz6Iq51fkXU9zMGdadeTM3RqPJY2ch+nuSk+ynFjlZb5j2YXgWUJu+IG
7ifhY0wgfiwHRfB3R3iF6Ht/ugYikCNL7SzWfW7y6KErnPm/fpxyfCxli0TddYBWxDJjq+UXVn3I
ufD30TYVhJLEFlq0CZkMejaz9oioUJ96bPcRJm5qWjZie65gEnF4sggALrAgdfHpd714mntVswz1
WX3Xiak2j5H2xQUQ8lFXi//gKrHduOzdDSlPLTRd72URcGNTa//UDCtZqk0+qb9dUtliR4PmfKnD
sQhSL1+JrfAWzc684SEVZuifddcud11QBOSgLFjF9nKVSpycyO1eTTd4yZ6pt28J72mn7kQFb8mV
PLGZ7brSiw8tUGWyq1u3iJ7mQHdXOqiLEdV0QHh/4Nfjk8bRAizpLYTsuNX2pf0poSBKJ0hbOm/u
x0OSkFl+Iw1HPzhvzHQh82ZQzE8Ow5rwDPmCu5FSWr1fw62dD16QJMW5DEUcpuCjPp2lga6XfSPC
PEkXJeQ+HJYQ1sOGtiWJBsyGRpefTjkMYsm9jB2U4EGcf65+Wc7sGLmYj4XoWxp0+pWZR1h1DL0m
wfaf+D5Yc9cpQa5SW4+Xrems2Tet1fGuqmZajmuDqulQgT9dogkhLci13BeVjxY9C3hOvDx6CUcP
xIoujXBHmUdWvyhnHCQSnKRi1CsSt09JpClQ/0E4/vwootK7JZkUETMujd7gNZvY1YNP2ZSUJP5S
l0oy28TWr4capmVO+ifKe+27FJOU+6iGQkiXnpH7MOU5J4EXy/jHRL+Gz9W2lbQVZV35hCDYBvcm
rlbLtr4opLOQE/YgM/bA1NSy6QhHAsdNefEwTw5dljs7yDT71Cpjpz2oPveAN4EA7sZOdIRNqir6
UIkum3+b39EwxnoJXCC6lg8J1YS6zXqf0mAQqGbeFZl2tkeDXrk89a0zGybkkbpLFtzHbFKZPoQN
saJk7mAj3a9RUiImzIx6WsnJmlNLkcUz3Fr/3bmRjQ/MUsVZ0nJ94p7nZlKmvqlBxtajz9b4wy3M
+iFfeKawA9lK3mqz6OHG/t+d1BQADedJJfV6wE5afRjg7oNqs/xtCcL5r1+79suy2NwAwfPU0W/2
vFau5zOqxggfyswEDxOrzYVXC47f+oGhVaAnkpPtpor8m0r7zvDstsEYnsK6rTqi6pLcptADyz2J
NWF9C4XVJO923Vz4uJ7pmwOjr79JgLOf/aY9dVzE7D4XCn5M5YbCV+6S24lOuS8WHjmc1g0rJCjH
aL/HsOcpUPHqtoeagiio4dCw92atvZPhEF9m0qqfY7rBvEwG+5o+ZVp5hoDMZM9qZgozfiXtOsxX
lcESHpqQNrMyCL1LbPz+blyo9dEi3roUXE5LUN+Ihcgg5rvgYVNApK3LChoNXHBMczlZxmvQAzsA
mKKnJCb2FNWr96VpzHR2M0k6u5FwpX9zCWLMUU81davy7MViNIl4vIao3Sunnzl4FjNepbPm/+og
YQim8SySO+hMeJZI5cu1GxtDy8EYl79XR0NzEov6Z+Vq4zIeaDCTzRpABZu4ucnqxH2yjt9+EVgi
DnPntQdXwJYVnDEcdD6ToU8/6cH3hLrZuqk5Lj5f3hWjPg55C+iXlFwyNTQP9ZGxPgIMd4ScRHNO
Py3Q2lNZJmxiassh33uRXbu8ZeSdy3X8mIvS7LNeSm4Vh9wJgl42zKzUocFaqSxt54R+kKiZX6J1
mqp07DlD8FhG16WOujO+4oYmSrIQHtjAYLyhzXARyh4QIFP+36EiCnisMZOgHYj3I47k/drJ5XVy
Brv3IJ2fTORUD7Us8xScsz3rKHNeeNuRE4qYEGXgMPc0Zb04LAMAAnehOlU++U27Ps9YS2IVeWld
I7Tp661hhLPIvMNFf7iuwbUt45bVLZ/u+xpraZwx96Yu5NbZG8AARK/y6+Q33g5M9KctcByuciWK
hz69Nd8HSUBxe02vu7ByTx7LmMo1kmcMsus5cKFjm8baO5YNS3RY5TzO0snP2P8lWv42PpLhha1L
NdXdWGF0pCvyEyPllPKfYibq+izfTW3pLjvb5nbfJmvyWBZSvCx5yxZKxc9DAjaG3ah2P3nY/f0W
6Db1/TnDitAKeA5Ff03ra7SdzZYdsnIuPnwFaOjXQp2H3NX7SG0Dp7jjfKASykA08w/XhvUpJDDr
OMdr/fNcBF8RgW2TPmw+8OC+CKPql47y8QgkDTGareve76PpFI02cqi3n/+bZgdoppi2i2mDLwbu
b9q1wyeShe2e3mlxvxawVgtA/bNQIjpB/Hr73FmTS5z0zv2wmI+wa7tDaTT8iiIk0la187b1PhcN
93nwDLJATWDZl9SWZPqI+g8/lGeLby8Y2zM4ZPir6sdnrBL4FkUYVOnEDHAyesiI+ilLorLH+Mml
gWy/9eARRydM6l2JKsqjgcTWO4voBiGU+xmhy+HznOV+QyGGgkVbmu2oYyn7FC0LtYOLnJdUo5/Q
XPYo2fem7PO9WWlqWZ38r1cQB/mhl8Zfyxs3Ek0YHFTUOumkN137p2WcuAjL0IGReTS2EOqunnA8
OEcbFksJKjWOapO8ALWcX+ctWZszY5tdfwOlFi10le2D5I8e5uBTlrbVD0KvkTm0bmz7f7n1NyIO
1qUk8lsP2njXLdni8SPOjWhv+LiL6lN6aAkguvtOP3imDP27ra/LfaDm2nu1vruZG690a8JK/XHR
5ikhVLvn2ptdbklRGXf5k0y9Nt+xs4TG7poud/u/8cS/YNqgFXDZjehzdDoFZDueAusm7+TPMUMH
UazuIUBL99DPTfb/OMbi4EXj+KyXiUz5ZYh755DNhmAdQN2I0TIYx4VNshnJw97JrvX0hzVlAOuV
UaBc3ZPuZ15YKDtmpIrjpk7zarMvYiW49FeSx4s+0o/lCgzeprsCqngIGsqs7P7NTjY2z10hbfPk
El3cp0nOxb/u+2ihYTfnZS3u2qEzKAVduibZOyGygh3XctM8NONIwuWqNtDaXWkBrNNqcXu4Bkr8
2uYmSfzA3iF7zdTb6LQ2fmDaEvmLXeTW7bYp6JaXvDE8TJiLPMY23y7eX6jX2H0sAVnUPx2Pzb8p
QoJ/8Fv0v/l+liJmm21BGC5tP7l+CtK0OY+MPqM6DLF2npOFp4TYy6DUVP+ykkZlhi1eEruqnAnj
QDyOObjxKOc1qGHE4mn9PWrYmX0+oHty8CmhuHUPsh3pyjuGIhMTbrOuDMQBRq8N5N1aaTXthpBc
5JR7f+wPSeY601spnWb5pu1Yxd7OklPVN8xjFF+uqeFaB1Pmesqh/4a1U69+4cCJk43tx86l7vQQ
1/uClrXmpvIQHf2EmSZjRkuwrN0zip/eXobeGep2Hw1klt0Pa78mp0gXcWcuS+QqxiIVh9t7ME/Y
6Rbh1y0ytAmqaV/XSbT80UBb/q91ErYz+3WIpjDbjeToMf6G7ibvnZw597vmy+d7EfAJzTvcLwTF
7BxHrXeD60d+fctOyra7azw6176klVLikJrDfEMApFsgC/pmItX22IRnMLBJqLC6Ggix6hMGq9le
Bw4s+a9wRwEzGebVklOkEDsyqJkVItRykFslPzulehjH3cPmhk3D7qRHZ0Q3urkOaMOp5pepqgvn
CQvcuWlab3sTaqaY3R/GOCd7qKrt0t7HwotqsY+33Gz/ha4K14+KYnmqRlYch/+tIAKTOea+r/Sx
i/PVdOngyc1c1QaFTVB0SMTqCjxQnzY1J/5Tt/mMpiieRpNCiCKvFhs/wm6MC1T3uwVR2T/w/jI6
8PZV8byPR9tfUY1XzdWVrGbtkbs0IkE9myT7ifU5J/ik66r7j5e5CK5i9HKavBZ/IRmT/Fze/tL4
Op3dISbgd0z+KS3yj5n5Zx1huLQknLf0ERioUxeorXrKCLrhihR1/8hhEhYXyK1a/i7jfMoeFlHN
49XpxGxvKFcajy7NQPUe8bg8FDxuzCazib90UpREpvvkI6SeYqxgZDSj81JzZrcHfv5qOuR141Z7
hEn+wQ3FNt1nAYDOh1Rb2L2j+fK+jL9uMdACDCqw9hIHdxKWmp0DasM/ZWGP5Mptk+op7vLEqXdr
KMKQQHvh9VegxupNI7OZHhLWC5vCjEbmqts8zo/W5/09dAks8M6f1q3zUqO9SL4s7bj4h8QV64Bw
dt0ebNsuW7ubcfhsaVGAvz4SkAgrDMdML2/hW2kZSFZzazwzrWmWVZk+U8yH1Ub8MOaUjdMCErTe
+mQojwhexRKK9UM0MXYBO7GQA47O9mX13LlnOJZ983d2k/Y0LmjWfBVGl4TKwyOI4EbWQVnJcRd7
glcJIIPKIwJ0QLATL5Rpwj227dsW5+NObjoazw0PgPeclRKUqKucKjVZUT0OQWzCh4Fpl6FFj4RW
ICWrb8oyj7ZLSMjvZWi38BMnOg5OJBvizQuj+bfiNzsQL2DsHSh3iB40Ev1Tj0gg+grB5v/LMt6W
M+3rS7P3ZAAyGAlGwQtZXFlwgyph/hXkAQ09dd3E2W6SAs926RTlbQEny7Th19NH0CX+ei/WpHuH
y1u/6iyi2ifpMo3+egoCWD1V7lkGcLMuSTbHKe5mTah5IKMzMCN/nJiEoZr4Zakd+VvVtatiGrNU
PZ9kHK3F3uQLMIT4eZFbL4ENsV3/rpdxw7ADn85dMXcEC8eBV/7kBrff5DmsX+2C0eP3Fkjzbh3U
4r+KqjTZbd+XTn8rrDMnxwyKvD8gndy6fdIMNYPJ4uvmHhf2wmObA6IccRAVzlOIwqOho6Xs/4OS
+1Ea/8D1RHCv7QSiv+oOyq5Uos9gYhRJqEv+EwsurY9zPXZjHLM8hSRQAODiBcJRZMrhnztq5R40
YhaGLZFMZKY00tbuyel6MuwEOUPmhbcqWnZubQG4FiPK6iEBxu4x2jZ19D0kXflf7rbG5RnaJn2M
tqULb1GRcVXnA3aaMClNlG6O652b3hSE/+IqTseh7X7NoWcAN3u0Cvmj8tpAPQFUhU9AsKX6Cgd2
CjEV81tLd+gvXJPoxN2Q8wGv3DRw9jtT5Twpzq5fQbaqKI2iWcaHcNUlwtPIOEF+u5CQXr2WQddw
XCrtyPPCAhad6ZxU4hiFwCNHNF75tFdiQaNS21gGF6kMKp+oKoT9bfi3a0+5RBtwLkVBE9vhkM89
Cfe+UsZ7JnU7aNZT5dWbvy/xgj2qsRXJIUCXxHO11QuuL5tY4NnFS1Cu7OTcRu2DtqXO3itZFfIO
QGjO4jTssjjYASJt5uCbMJLXWDEaP9Tl0l/qNvcDSOjecC5NRTLcjLFdnolDN3jWpTdooolqWIcW
ivNU20ldopqT/jzbiYAtYNMwh+DgHLrt7LB5twhIRfm75VZC1t5gOkBK3gFUvsltaoMDkcoB38a8
zD19XDk/RZjXySWcsuZ3si7Rs0jC5NUzPMnp6C7C+WdJ++PPssm+vdHv32MxR+1xhcGigjfrSDyt
NqDj1GEsCz89zj4aGKaEbPWneAnldphrPZiXYIP5P5JhNWZfDWNG9Lp1cv7VK6+6dRh1nojxMohQ
yp7fV5VJC8cwTdFOOEFBXnQc2YGnfqoaox8D01TiYXZRot5V2ejcdTWSFm7Oxt53DmMV+uyiLO/N
qOFU0H7ifKp1VR1k5NDoHlXjJmHLXeU/NyjnLq07huqxqXudLmwJu45lGjelDJNz36DwnBvHvPmE
1ie7isqFh84l1f9Rcirq/VaM7V82E4UAAHc5MAcgTnMt66onu7pdbIVwqSSKU5AFwyHWeEm2Yx31
OKNivf0lGLdFryWH6Ucw7z1WwyDUr3oueqLYo1YXl14Tvsbsz6uCX94HXrKzL5/WcMxRX3tI/E6a
6R/nYZTZDfELWOVvNhIiA0zvzff4UuRVdZm5JMwLCC0Ir/afmj5cgz3L1jC8bJWHkCxaiL58zrtM
NIdcrUh20M+uxWvYaDsi3upmmd8h2CuAgmczZv8gD4rxL2tP6BGcB9QaHJn2NyflnKnfCOeOh3qX
tOO80OoYF9xIFfcyh7PnJyHCR7is7jQjfppbcOYfs/zmTDy1XanGsUun3HGXc8LC8dE0RcJ3kHvI
Dfu4Q1BECYxMvIPleKuuC9uj/7BQLySo6Fjm8HGtw7I6mz7z/be1zNXyAkk1GrBPPkFSnLWMko30
bmBcSN1AgsvauXGzc5tsG3R4XI75KzcIPY75gob11PzgIPRTFCoGXlU0992yB4RU56EFdj8J+q3k
OQqK5t+C2pqbxF3d9eI2WoMsyD7p7vRkQv/WD5eBeTgr2To/efkDS44QysoDrd7ssEFVe/ORgL0m
fAmSpidRi0GA8KUmxBnH27SAGBVZV5/8OGTTSxbQqPsEKWnCZ+/lGy+16v3/Ir8FI4g9kg3IrtYJ
JdOD0mAsbimCg+yC1fuDE3V0g9OCKcV76/siX4iYR2x7mxmvrp83cnzW6xLZcLmFYENBXgrZl1/V
OMUYUAeu3Ddv6AD5qawywWtYoUcAIvWD+WDLijFgh/SVKZWAF7kdQcqz8caUo/0a8po2mh1nAO93
hL4YgUCRKX1BlFI5z7D7yCEtQNvyK4o7pyXKTxb+0VMR36EbLEBciNGWIrXItS58YMPyH34n3rEG
8BUquuNq/4PGKwpSnsrBf6DRyvIDeGhQOpKPqrD8cGN+plS1k1hfWNCXwzA2YlFwGNFGbsmSd2bd
66lnbHamTP2paVHBcO/2ka/24NhJnvpV2xHOF9BZMf4GxJlqMM62q/DfKGkfSrevX8kuq54EeoEL
tWHy5C9tfdvP2Bh2LbULt00vvGOeb0mY0m8wP/GUrdcmEs5jBg47X7IiKwpmTtpRdo1OEpO6SEMP
BUIkxvk2UuuePxPUX8zd64BlDb9F6TYROgtBlm1WhvbM6TNvpwTRzJ+c1PO7Mjf+J0ucn//aeJmp
RKhmK8Z9P7HJXDkXcIkwm92tpNrn/1gog4Ib0Gia60xJ2H8UjIn8rusgNH8iz87eXaV/fCypqbzs
G2cqyPIsm+0LXGL1z30Yk0FcDJJtZh+EbfvJGSDEQwZNhtCw8SKULkkwYb+Uob9Un83YRsEPVOH3
4QGaLbZhysNef3tiwVzP5Fq7ir7MagwuBR+deRnWOSkREjZug9AJbKL0DoHn4MbyCYnrd56IM7nt
epFk4q/vw0MpJp0pJmZo5LRT5JRUyF5SKr1Ekw5KZMC//FK1SVLro2+8SybTS3SLwIfOH/7uHFzW
gPGITzG+q/u2za5u71fZYWlW9eJPjf7AkgPAGGi5RPu+txLALAmCeHqB/wqaW5M4+kuVOvyzsdTx
YLlKFtyPAnFws4GzTR0TYbXNW4QcOU7O8ZLL7xJ5Mrv6MPzxcE10x3qI6JXBLjp/K90lRx1uQ3e2
eRKgkGp0eZ3MNN2bdpzq4zbbuH9qtql0UBvkSifkUXe9PswJCWUO7CnZflrFwyEIEnsKI4f056Wt
tLMrfgTeDCq1Otosz4/IgpwmDdcw/kLgEzyZrMvvdBtBPcXaY6Xgm4Xl37bRHvvJQ+uBQUF0zxBm
jHuOigTwJ+25xU5Vs5+dp7ars3vf2cSP0W5sfKS8onWca0D3WfO3XYb8oWmayO4mG8pn2S2Oz3Ik
4uKOTpU1vC4DqPC3KiMsNltDCRVp14mGGYG8uwmAEuujV8gNHsBZt6uDhoERply28zDI7LHa0LT9
rtmUHoNgXiBvsTTtiYFbtzuvyMvoGMMvvnP3jW7qNau2+Q6F6fYqyCO9tBlOvE/PCcfpSU5oho8C
El09xGVcV/fbz7lxiTBX/VnKRP4WAz1m7P0sL6e5zotHTyURdE5RzjluoiTPqFYoVWQfHKdrsFpF
qFDTZR1q9zUwQUc6erKM1XfCCVX8hyEqis8yRM8ZgvTl/NWmXsrfMFtyfVPFyn0hAAiGPVrHwf/y
+MEevZrQINgXEI3jhgQPm4g/de4zlsiteWQwXtYnqAjKTgsqtv7FACeA+AZ/0sVscSdLWmq89xlp
8T7S3Lr3DdKrZwTCPGSDV5JJB3ZVdb+HqR3b5zXmqrhj+uE4QyNULMQYyP6dyjAuLr+J/EOVNHAm
fd7RCRhnseMctizBIGbdWFzjbvQ+s7FozU3Ecohkumv0t9VodnPEvsMpkEKZRwcdqtk5xMib/VgP
K5PcooZLsW3D21LPzFwzMtjsF6TZ0KKUcPJ7jGLq3+p7XEL16MobRlZYULyJW3hB2zxnb1yBeKyo
i5zhGtp4xVUq8RYkqsjKK/J4+j+g39fkfvbN7BzWAQ3wviupAt+Xiy2LJ2dyC/yagbHXdmwI4fD6
KvopDZGDe5SzMdVj4S1D/0fh/gx2BbahIm3jDJ9flciQjV1Mm7frx4yGymnRcPvksvCDzqEcr+WE
1uHg1brraIjA20EagNNdpuwnUtoskoSjSLgdSkpnrh8WPq45DQIi6tPRsfa5EauVx9ggEB8hlLiE
/0/TZZ3Xo2qxk/upSLn7ZoiCKrdzPRwLgyruiIDIsTcJjqV91vn+VxNFTXF0wXZ5MFg4D3qtPKwn
09S9Orj77D6mSbNDwxhxbkBQtGymxA50Gf9oljtQFMJeR5yB+PY8NiB/aUoW9FnaYUdus1J4f6bs
GKzZTARoRZQOkRhNkQZDwaIJcRHCWqq4/RPPOFoO3rTYBzVORXMYusb9HQrtf5S4T/5bpwDab00A
ie8FOuniI89cMCDXouBKTOv8E6gADkE/Vds3yc/ucRiDKX6IZxfOb3Sq6a5XaCJvJuGIl2GgTIY0
MWGg58cuKi5awf+0LGxqJKh0KODH8kJX/QlfVFz/XpsmcQ+D1e0VFY/zx+tYEI9JExgKViLQ5bRE
i6COCH3lV6ezsD1Zg4p1p+OVwzrvvVq8lG4Yuqd+rtlybOVs2EBR4GxclVXDE3a/TlTGDHZemRU6
eheIKLbSzSxRpETD3MGAWz7spEfqvCM8aJbocXnwQSixMB3xjPrFtsMqgdq/H0d5cSJrvPcasJwA
0Mydn/BVReMzUcsMbFvrLcGvyKzbuisJ5xSHRsT+bWT/L/0iy+QBWjau7qje4SUHWMmK4V4OpljH
XQ9RcsRHi1xrRTYf752Ol6g9YgE3ewRiXgGIEImu46+qluagvdWRWP4inPuB8nJVOMx7XRtjOsbC
fVcNZvZfGrCehJOMDio0GVVpXzvNdpRfu3Dw4Rsas7gHUZMnY0/DZnnpgExLUkZ911vSflsMuoXk
J73raR1LbsoyhJiqMxHQL1TIYOivQFxxjBK0lr2C441gxndSNf12200caE8bZ5z3IEKBMCvFCrD1
j35M2xkKJCmTZ9GIftytczCtd8bp7IekuemnnbQtp2OrwSCTXU8fElHQVSTDeccZEjEDh+6y9waH
5aHeBvc3OXP9NVxjtJM/QyOJX3h5/4xJGL9aTrATQB7NtVVriRj0kUquBQkrtnyY+p+pmPKf/wzA
9LtCXXozmSA42CBiKu1gPIHBkaqGfeYccOQt2NDC8tGtWbpaiRJAxj1U0TKG9UHWtJzgqM8mKL6k
ulrdxc+zCpITS5BEF1B6qetxSOfI+N4UR6JKjXQ4wMgxddMIq+xN4K3rP2gHNy36HwpryBoPaDqs
Hps51o8blWxECrb0r1doz4ahqOSuoH432EMZeo92c+yVbatEPvPjBdjlSzH87TP2CkpIpP7wB/oE
uiZfj9s62r2qw+5lNQJtXjCvr7BX/Z/Qw4iyq2TjvifGZ+f0F7iyJsynZyLJ6CjxcyqBgTpWno12
We692LZvrY/qn7s6opSvjO1tbqbqJai65b0kTKBPNW+FD/7Nl9pwGt5tUY88wK3rl5E3bi91WHWQ
n1P0CweJ++nkK9tbsQbPm5fX11JEhdrV3Tq91hZNFkLa9iQZxO5iRpvzYBAy7Sz627fO94ons9ge
ZR6j1THgOAAMxL1FyrXWz8Jp1XujF7dKMfcG9L6tel/Ri0xW7fBzbcVzdeyVgzi28c1DmZccNrZa
mr/BWqCLZctVv7lpzc0abtt+btbwy3MEMzSatTglKob7wQz+zQLodR1cz3vzg2p9bCLUQwJJ713v
SRAC1LMEp0MExL8U4ZQ7vArkyIeUFCDWUY8J3+L9EG3DP3wRuCF8XKq9tcxGBWabozsqdRt2MQCG
r531jWm0vx/JOj5rt5n2uFGLlxExI+mPbrgnVMYeKXmocX+hgqGvkyW8P1SO91N8187DfY47PSQ9
byhy2mjczemevGX03otFyBYmAEpvj6+tF0frtFvqlqv7XJdgdQvPyXoUkd/Nf0E3Q/fsQRZ2R6yf
41sb2zdE8egxfCwBZhdyldGjHFF6WjZtOB8EOfbFvQDjV1ftdNFM7YAx+8EWzUb0aMey0Oi6OzY+
6q/TtPXLiXLyif5Hkk9/CIwkeQ//x9l57MaNdlv0iQgwh2nlJCpbYUJYsps5Zz79XfSdyPzFImCg
R0ajKIYvnbP32gTleDuBbSAjkgPYWJNV0+EgiQ0Flx5vMhEagKnVxDN3qYiM4OQIFbYkWqAPmOSR
1/ZKJvItG34zEIGZKDurrClF+0JB6YrT0DrMKwJzlLraSpyTBHZIcXgo2lHjMJpjd0Uc6ZyRLJCN
0IW1etNgUThkZdt8+D1aUKot9DCplhGp1QaWinwV4yshp9R6cmDsaEGUoP2g2wRUQubIgKabTiCc
NDXgkJsDMw5Jxu0xmThegSG5CKQV1S2UCbHTroSmcMI7bPzDIc8alD5BJ5z4u9BoNP0ogBSxFyWd
lG0dw4mOOlKfE2CD9qx4eFY6DyVESQYOBfS+oMofZKknbunRoT9yoNp80qxvS/whVf7cgOj6NXJz
PzzFt7axrMS3BafOlyIEWNX1bb+upSLZJ6IxIgqCTEg2feQKj4FmZb/7WI63bmVRHWyEIoU1Wihr
YzCRvyBjKVRcKk5OKVBIfsW4lp8Hx6BSrVV6zrZkQJTkaMi8Qk8qtp7Z0Ih1ZIFepP5aNk5KodSU
7FwKQ6RigbYvqQztWI+cu9Lo+2crVZOtI0NEpbZvPtUxqm/aOn4c75qS50fzxsNkTNX+IYN8wkhH
Uf27VZhDhFKlu46L5nPQwoHusZlmawMxwwqIWbdB5dLECHYKN1g3QSOcRIrCm6IVWyqkhSydXbzx
wItcNNymjB5mD3MmlY+tEyNMlTtF8NcV/zDW0PFGbhqDNvOREIn4AHssuld81VhD3gjWmNzQjFoZ
soBOcLOAoqk0/GRTTGfToq3jc4CAdSXjHB+oUt2yOPcvfq8VD0KOvxIvQBpS9cqQfFtK0O2BW1nS
rs1J0juGGLg9vuxCuuHsPnZuKIJdNNa9HxhLq2KX1aVXHaxUj1/F1hzGveagjrN5Iaf3NKPMC0WN
KvjhZpWCix2kfhGRyksJLDPe2GgPMfMOIve176fZYdBxlIEswWfYagqT85DW3QNHCR6dF4Px36DX
KcqDliBZoGMumTqtObFSN+ysyqeor4MYGZRMza7KB0g2MGYMd6+LSTOsMNBG8bOQK/DmSwJ1xiY0
yaCfUesATWLbUyCTMuBUOI9NT60SKm6f+cpOUpI4xyBkdbEKN4FT+WfjB3n8XxUbtLFcHXbIsR9/
/ZSbvSgcekQK8QYJY8fh2eSYNNJAyIm7AOKT5HfseYbB0DMSLSNgSfRUjzNH2DenSG1bY0+4t0Vo
JMp8qt4ss/raqyQDTaffQmLGYJs8wKCwHopMap6qNuvkbWH0dJfZ5HbxjVDFdXvG6RTcJ1ZbvAyN
3kdrqoytv1P0uHV2EfXYQ5qp2dlPQnTIUoJjn7YbUs+Oobn2wtz84VcFEmsVbcenLzu9c1JStuxv
AQwMHSkwdDqEKX3/s+dEna+1oi1/om6EGtTUsiqfqec6xl70Q83Z5mizbtxQ8n92qO8fFaFXXyoO
FHSE6O9yGtU8Xz3V2Ih7cIw1pA1oQoX5GIlumz8GTrqm+xnt6pjJKDOtM2e3fGsGHJ13JjrkDriv
hnyVfmr1kHaitJOrQbR7bLg3ZZVqtD5p61V73AIU0CLHqZ7p2AUsA6HrsC/x2v8yjbhhnRArfx3X
Wn0keVMDkNyCscFN6f+qdVcTV0Njtj9rVQsesVC2txaVoXCTay1nDYgCnN7kVDs4khImK06E2Y8a
9s6+MTz9HDuYpSNT0f6rM3wiJMm2LdO0IKa7mN+zrco05H00VKUtoWTrtp1OWziwRnKx53BEW6ty
gGnLQuOYWLGyM9F5aSfar/y/zEapuMkM08joAdGYWZmcyulIU//bK1Wibeoc0SIIBjavDG0Fv3sW
M0VZeYcQtZJS88MbEIevsA52+yI3xItGeOixC+mHUU5ynZNT0EmDudj8zI2sxUYaVlZ7rK3eIF3U
i3ZaESS3nFLBTNDCjU5p0CWXvIhaO4rD/KQ7jmcnxDTSLK6UZyMWpPAUUHjcN3UmCrZZ5dZeCSxw
HYL2JIlpf1QdVbtxcie0TiE7E0AJfXswgq7U75LcscobygFsZPDwBoacbvK+g5xCwdAg6IC2RZNn
zh0q+OGmLxmYFOTTXUkHBRAOTTlAA/EJT5bK+S5BPenBULjx6cBka9YV6R2uK3tjx/fi3w46PNpm
XfHuqsSDWCOvYZ3kkfHGOQCkcihA2qQpeZt7RU93WHJEdy0JUOq3rhKI4LYVL7y0yGT2qQwsScy1
8rXDvSkeAxZT9pJQ2utM0g5qWxcZ0smoMjepEQqgBiJ9izT5JdJwWhEC8xLLmWRLcE0w5g/tPrEG
7an2xfIz7szirtCBGDA2UsJYxxQ7D/ANy6ao9ysS0g1/lXekuRlyGPB3Rmh3tl5tFhrisPgTv25/
Vsqu3WoSR50Vg0liVu0VuVnjTwKI02NBt1GqNAQ1xal5iol2pHoC+Yutn9kVT5bcxTu2Q5QasrAt
P1LIG7CsR8pC1faPmpRG+rrMWNEao2r2ZThkx7JTrcdBSPRbHN3aIwd64VJklXqWkOSit+dFJyex
QjCXK1kS7rEDGyL8rTCiL2Bw4O4orfgXldyNn3kBN1SlqcuR0+2afQBtY4+phJW/L3BlKQo+qcGv
2oNHLelsJk67MZn0PjUYuE+mnnSURBKsuYpT0RjCALj24oYVue2xFgWBdZADmrhi5sAdabwgfSs1
CP011XSEJIji9lphMvoc0ch6qvJi4x6w0edPRiGHzyIuwxWODAGcU4YfpcRIucGTI2SrpqT8mZZY
3oZELB8gfmkXU8rhfLmtnFPUoiS4iuJa5lxbiYkdEP6FekLDEe4M6CG9oIEYEUdIWSvVqc5dAKsq
yRTrFAEWeC4Sfyzwu4p362a6dOlqo30tc/FXPyj+q6RL3oNReeR36V6+cWXOfmJYRwe4bvqN0hbl
DhiADpPTdLJDFqiAqgBPrqBsEBdUoQdcoeJx3x1PlKttxbka+FqAQhiJCIrzcVAqYfMmSr320pa1
sBM6NbihvIDjT6qjraGgIXJTwmvoPXniLxZe41MXUMT2fKm3FDUktMpa3dqeUPQ/a4Ho6nqogi2O
ZwkRd0pRIz+AraScuI79Dg3NMZKhqfQ7C+pzgFvYBwL7EQSpnF0CFisPWX2r5aWtt2hFo1Ub5nFL
BVEwNMcWvTClfhBVllE/oBby1WCNrz+OXujOikyHDGeL2qHoAb5hdNHaju84RQ10JgB/VzhAOD0T
ASRT6YyYCWROBbesr9j0VqkeIRa6GagSBcJuwCvvsvsdgP+bA7KNBwGtRPr7Ov7ve1S4aYyg4C/o
4T7VFVTkCsGIA0W1VZFCw3VbU36+/vN/gObfsAWNEXn85fcLxFh6E+bqyeuYfX1ZP1rkfiXQAuqf
jJhqw0fnUYWQ7oVA/E+y6rPmpudI8X55lbWAcZy7x5Gy+OVv4EgnGVGUSCeLEIkDGhBjV0aVs124
xRnUpjFlRwtuiLgeN2CQWM+cfm6Q02zioD/hT31w8uEc6/UnR8P7qO82bmcma9pnwwJ59Hu+uGlM
wKNhGOs+PDsZzGaorAWvOknIbVdm98B/129w/KnvXuEEJYqxPDbaPpNPfORvmV496GKzpbe5uv7z
c3eg/P123Fypwpjz6Ym57JbUBwAmgnq2Gg4kC1eYoWka44v78v5raE8Yo1wq7VG5J+dGW6nSyNc2
nNdEkl/CXvi4fitzF5pgO70S3U9p1u1Jb5tzKbn7Wg1tCuXeqgi0XeD6C3TXuQ96Auw0MlhkFDC7
Uxqbyi1twfyI3b/eXL+LGUa4PpkS/EbCO0Zj9hRSYrlV1ftqMC6UGHZtjPm+639T4Yo2Zp20++sX
nPnA9MkcYSrggSqpbE5OGeZbesLalh3Zu4iWZAFyOvON6ZMZAJOGFLq+J52QYv4qUR5AGu2x1zfh
T5Sl1+9i5qXo47W/fGVC/odnWsgntdbffb3cp2n0bwBufTLIeyeoZbRjMrQqOtmBj9adV7NKs+P1
P33uBUxGuE6ucyDL6PnT2Pmg6fUI0fJgsJwtPJqZcaFPhrggxVUahoV2qljd1LI/+aH6q6/jH4Mv
vkIvaxauM/cK5L9fgSs49GGKUD65ZX1LKfGFY8TCkBu/xW8mwT/s3C9vt5BSpBaBkZ2SXjTrTdrV
Moh8WtFJbTQ7XTFlCnPW8F/ZJc3tv72VyShXAZdqalpkJ10K/2s0D7WwqO1F2V9YOmbeijYZ511e
AzhT/P6UA6twGiRuyabANa9E4TZXpO31u5gJNjK1yege1SFBKSXZSQu6M+GXGz0gSd6XLi7FFnOM
eJODfeawEU/8Yx2FO9TzeGpL6ef1P2Dm49YmY19RMJnKCHDpSl8g+0pUligTCW2hLkwuM/OlNhn4
+AHMQBNHtoMY3oKYPfqZewMEZdumKbVRj6AK8PSqdnf9fma+RG0yGcR5Bn3C1zJ+OmVvDLNY2lC9
OrZJeQhr6TGP1YVpZ46prk3mBRQeamGReHeqgubODB4R2ayVVDoq7Q1cur2gEMdOwPlSkPDM8NUm
0wQbgSFna9ScEo4Iste9lUa1ECkz9xFMZga5xUcUyGJxjltlJ6jVqdPMOyVI3q6/k7mfnyz8+Gwt
XKFufY7d1Lht8eREpZHcS+XCxDazfmmTqcAKrRATmd+cA6U7ZZl3bGOXU5WFanEpAWV8Et9McOpk
NkDfHkeh1tdnHXvV2kmlcOtzDNla9JMdMIFabO50s18rpemsSw7FD5ElvAC+3V5/hDOpleafZIgv
MyzoTAicstecYVPqF5pGFJI4QEvOsTMrZ9dyHt3hz003PSi0FQpDrNcB7tmwai9Iz+9dHZoNbqV7
zFYvC3/T+Hy/eyiTuQPTSyaTa9CcK8ya205pPxtF5ovXO3sI7iWJaiBhEStfyjAdG8G/PorJjJIG
SKewHTRnN/0MoIg85XlXszEyDooq7bu8fxLbY5fLP2BBRxuE6+wHomMaollyNCcc676/SkoAm4XH
MA7A7x7D+Nl/eTUd8NJGsKT6jJRM2oWJ5t6TM7KlZV2unSTHbUtd99gODQL/xn+t3cesPGal/gSH
bSlYeWaIqZO5CF5v2QlSCvKqp+aJHLM86bEs7UwDD9jCfY7D9X/v0xCns4RSFkicA4KL036bWtmd
aQDfi319Q2Udoxloby+yw0i8mKFwi5tqKeNsZpE0xMkEUrepLoI0i2xZ8RFxdhm0OC+8V3u0F3nk
QeujQmJaqNc9VSmPoaQQ1Yj58MMwzPKQpJK+cFaeSfYwxMlU43stmjjDD+1O/YE3rc8PtIzziNaZ
zNop++U9tKd3TJzbWohe8LbiHpI/w8z4EcvR8/UX8f3ORJ/GWbVqbGJmNQO7scz30sN27rriwYf1
vBm8tNyJtHEXNkHfL97wdf/+tF0KsWA6rcAGer1CPrUTINfjYkKlZ97DKT7QtbMXU6ZnyiEUNf++
nNiE+KE1DBW926O8FdL/ZBV3MzDpPmoA0zrRiXSvPYSGV3y5v7Po9xBtMeyvCOBKF6aX70eSbk1G
Ug+EKStFPbTbMv1lEhVKR/6ORMCFtWrmW9atyTJuFAQwAcoNbcanfxq7NSPJJSiLrTyWsGhChkFO
mm5MtJcJwR3S2lpLz0UnLrxT+fu1jIC+v59yY9Loh2iJXqBId/pI+yBby/Hu5Wir0xPSugcsRYJ0
33XtqsPASLF5J6d0TEOO7ap8ihUqd72JW+U+COwC2tUqFLKFBL2ZhU63JmOdtmxgVAFQOEOmvxe1
8Q4OIcRAmMN6CUGpeamyjJSxHN9SI6UvBWa+DFcrSZMwlT7BlK5KM1raWkhzg20y4I1GaTq3tnw7
swZsUf3eEc2VQUJ3e69YwWuu2qhcz66Y0OWNEIh5P3mqNzTcEYT48S4SnRdZXxqO8vc7HQTtf786
NAV97whZYOPbt2lF1cAOckd/dNLYesmhaNKrLbpLWvdvWMeUG1gOyOCNsHQIgYkdc2P47b3PBIaQ
cRCrg5QNPNeKRrTbIGwaQfYb2VHkk9nnH5IjIfeRlFXNTvM3xvZH6mnd8fok9ieb/n9XE92cvOcG
j61gAdK2BzW3gXWvEhArTQaV3sQkKR3jRPnVaQHRzvTwQOsehxqEhAdUZ+sV5z7f6cI7k4Sgeflb
pzf6rZdmS7lkc4958tKBCYYiMB/SZt2yYwdvPdDkewUvfkbddf3+Z76raWV5pMzqpRYGhA87WFy9
Owzzl0yO9gK8cau/v36VuRuZzN91qw4dGQU+vo34CNtqZ0TJJe2Eg2aEC9PJzI2YkzlbchRQ5yBU
bNIfCBeSt5U0bMSkYDvs3kLi+8c7Ge/wyyZLrhs/rjOfV4JNK3CBwifebd40m+XVZ2ZeNMcV4csl
tIgau27Gvo1LIF0Npbb3OwI2BhMcIqE6n6F60bVLDyZrbSmf0BD7NQDMcGFhmFl3ppFURpbqRZ94
fBB6W2BgQ7/k4wM0w3p//VuQxpH13YibrDyWErUyCm9iooFu4jLfGrHzn4oZO3XYOUH6P8iVegGi
h/ZlQP60eD6bm9PNyYrj9RmBBXCj7SBtj2Qa6Mw08doQNALSRPh3ya0BmgVkJgRdf48cH3zJIP8s
BOIpMKTuNFfY1yT/XH8QM0962nSJc8dsKBAHNqLgvYEpCYcmaFuqxQsXmKkM6MZkTLhFE2RKxjTt
KP3G0Li1OAGpQAtLrTdOm795obIVpc6G73H9nr4ve3AE/PvbBZKtqUnQRjYiii3qgo0EbKuprA+n
No94Xbeh8XT9SjPjfdpSsVQWfPgKkZ2GJ10pcOWhsEGhemnKBMuNUr9ev87cW5rsw7S+DeqAkCzb
AkV0Sy6OeVdiw9sxxfgLD21mdjQmA6KlpQvOO43tKrN+N3Kx9VWLDWbzS9QWVrm5hyX//VqUStZY
R6oI7Zx/IFf1bTwZ+Yl+pwzdR6stVSdmRrYx/vuXmStVCSRDzhih5IZRLnVFvU4EoDEYeodVGX4Q
oxdouAaAumcJjuNAxtD3jw9xslbmjSkLUtXENuK4XVMJHxQw6eiI3WdU/VOpV5+2XARLBugS8J7o
7AqPrqf6IJO04oUy38f1j23mXKdPmyz4l3XMdFliRySms6EV63onJ+YOHIZdifl5sNSDEonZesC2
hrh5X5XJPgIuSllrm3j5vy2m005MomtpgxYstnGxvZKA9kr8AMKZwUcMQ64F08fzwg2Pr+ebxWDa
j7Fk10d7InAlp3vDjkut1MJsoW8s3KURXnSkHDbYPuzr8t3CNWcmqWmjphIHHWyoFtteUPwKDPO/
QjTv0pIM0gY0QRiuYatVcrYBFblS21NxUrToTFzWc2IZ9y1K78ZJfhpltHTUGKeS757BZIrBAo2j
CIeLHWMuLpUnJyrOlhZuAgOoPygIonvCMT0CYR5JGaG4rjI4Pv7CVz0T/KtP+z6Jr/nUdNXYxg5X
cbyW0lPOOcJIjYCIBv8XCFxpm0YkyYe9Fx6loUcW0ZbPhVZ78DJCyDtSm0H3w8tluPUh9SJizBj7
pWHeB2PCnSuZlYpYvwGJRJpBTgTKVglVhUCFWsnvBssVfmAPrjZlXh0ALne/Oq+KLqESkAKHb1zp
8+EEtifZiFG4lMQ69xVM5sR28Hq0FC1fnkUhWBVGftExSUnIUMtkTfDpenGtksbf/O4NTybGxMFx
pBsiM3yK2/knSu+VV3zUerf2yvZc9uUuJ7m6iJJ9F7oXUcnur3/qc2dsfTIr6i50Rk2nHEaQS7gG
Y07zxtiTzbdJRVwEdY1FLiZCaC93xq3XAlQHPY2pt0eIGN3jfMYaEOKhprq6HnKA27fM4TwX6OXQ
3l194e+c2xOqk32DK6M6Kmt2Zmj64f9qxk0hVsmGk0mxJViufNAAva0sP47WJhAvqQ6fMO0uDcCZ
SWjaYyMfKsI9qYR2YbgH36+Tt07S+y0BDBUddHwnrqJHq7LBFioXEFBgKcgLy9bcnU8bbzmFQgcb
FZW8IryljMXTN4MNcJGL5fjrLAcC0rXJXurrn4ZSXUKz2F7/NmZqatOOm151eatywrTzOAl3ZUbJ
JQ1+6321DiC15tDrETqbb7CAmn/c+U97cOAP5CrPqDk1IqPMNY6ZLsMvwpYSjblWpnLjmtFeko2T
JPxanOBmBvq0FScxtruyNkJ7xP1W5mdFVxPjyar0+q1DCBjJ7def6Nz5YtqJQ76QG1jNUJPI+CoK
GM9WDzsQEAPIh6H+lNGYQJqS74zA22at8lKq9S7RjUeoe1vJWHixMzvWaYPOVCFpjxBzmzIKIBjV
2A+G9I4icumTnRsuk5kzzi1IcVoX2lFtbYAHYY/Iz+jyTqD1tmQDclh099QMj42/NELHifKbCVSb
TKBBBC2ybovQjokVbYHi7ZX4l1cMb03oEQevWw+mnh7QaYMTM4EipPh/NgtvddyGf3ftyRzatG7h
+0UZ2qFuYiF5kag7G60F4fWFpJB9nCITZFt0NjyWOkUdvNXIQSyX+q0ze/dpy69tILX5MbcuetrW
lctzUBK/gIGMDKCNkSxsxGYGybSvV+hYjaKYYj6KcRjk3o1m1ES0F3eJdFt60mbxhDgz7ajjbX45
Ixg92+Ycq4INHHBH2velYpxAPXnQLGhTRC+uRGJbMLcvtMdnRoM6/vuX6zkQIzwZT5PtIGVZD5m0
aeIAtrBxt/B5zHya05YXRFWseGDJ7SzMoKKUtN/4AvLhLZP1G3CMN/g96YXkT6oVboP84fplZ86M
6uTMyFOMejlDuDYon1Y6IiTdt05wfiy+p7kPYjLIKSsleg9g1tZk65QZRYLViCozuXFbisk3phbF
54pF8t9uZzK+G1iBcmlytaj2MNuIpyIJtgL9BlnzFj6EuU2YOhnHmoao0ML2YgsB2/hK+UzM4gL2
4NBSIWlc9yAWFkYe5zVWMlbj/HHxWc5s8JVxLHz5BjvMXj373chWDdjruDVWSaH+vP7kZt6TMv77
l9+2ejlP04HfJn1oF8MelzgVgiB0V4qRrvoauEQTLnzrc9eajF2B3PagxXxkF+yQU9OwXYsTms5U
q0IDqPCfxOLCIiPPzLp/Titf7gsmENYV6AfUXTBgrxqzAbjeAHyJmG2NqIZX41rAFssP/EHtMenz
bkXgwy0cIWqyAZJ/UJVRH+kbgf297njr2K0NKBmYY8Wm1u67Ch85GlPyWjOADgt/98y4lCevwwTo
i4469O0S+aJUF/ckC0MfbUDXIdy+/srnrjF5DaDXNLwMrm9H6rZM+we0Bz3gCErAlrKgxJkrRCiT
aVOQidkKO86kWUWloW+bdwsDpUwvaRViCE1yYUce79BmzUrIUFGSxbjBCG+utVL9z62MdzF1Fw6o
MzO4Mjkex44lt4PCVxe6zW8VpZZXiI++7u2vP825wTmdSbPCgikJGBoD2avlWhcrwRp0/bfHN/LN
1kGZTKK+rzgWru/Ybs3mP50jzQ3GvTsgNRsyDtJT4lEEu36luXOEMplBwwTGIisnc0y0z1p5X6mE
E6QgF5T8XCngp16M5E4s00vsLSlg5k6XymRGbRoPNCv2KVvIcygOZVtddElYC2DQdqkwIlPrfalb
G44QK6x7v5XqGZlCWwKwbdkJGzppLcrRwuML+SKRVp5PikcIQRc3H7QHMDkPC09n/Iu+eRHyZAZm
DSuGoIt8e9TIYWcfe8osCDuyd2CpGu9aNfQriJuA+47XLznz6v+0Tr/OXxDqO6Ju/n8i6AthpIne
xUBNLdhnixvjualgMkx12l6N6tNYiyFOJ2s4DbKdEdYibvJqnDYBW5bGwic2d63JOPRAM2guBq2x
VYj1CnxTC3VzFaTadrH5NTPW/6wGX55aT8+lxT8d2BEmAKnqaozeOshn6IG76+9lZv/551v+cgWl
aDUhapXADsP+OS/RVICQ6gizskycdBX+k1CW9ouHz7nLTYYlsFvB01tcoTLMTQyKmLeqyNpCZdoU
mXGED4jRu227rZA7z9fvcGaV/tPp/nKHSdxHlukMAdog/TPOek667t6rwi2V+CBCt9S6wj+2LqTJ
uBLzClsIGU22K0aoDmFkgw1qfrqO0B9IJlzYus1M0dJkUY3o0cv5ePojrg18Wwk/Og4id3v9ec1p
K/78+5cHRm5SWdF24YHF0LS3AjFb2LRbGcsY2S2FAvKiUVt88EEvrsNWIDOEYOO8MgjQMGVfvzN1
BSS8CKaVVB/ShAQtzvdEnjhLcq/vpy+AzX9v8lxXDYtUKwCIYaFdaxadrjr/AaijBEQffgDoP2hV
r++dTn8l/W6hnzMzhf0pc3x5LopB/kdjINCJM3B/nHpzdIygaM9aFz0QGbawg527zGQOyzqp72OV
vX+AZRUs1ZgcY5nRUe6VFIT6jnbIv81gf/ReX26IXnabRXnPlbzhDgUh1MF0+OEQcrtuetnfL3xP
378t/Y/k6stlgMq1Mlp6DjNVl6hrz2siOvTGO/9n8IPzYnVp9ebJH2OxMmh3m64mG+v6tcdn9s06
9+fs8+XS4G9yZK/UUS0AdGTYp69RZkFIu7/+8/LcSJxMZ5EFsCmPmD1Vj4i9RNkQSuYHdOr998RF
QwaV9ylwyFCN5b2swKsF9cXausFg+ix1N8RJN4SEVOJRgRsWdTvPuo0aVSFNbDfUT05qPl//Q+fk
bX9a4l8eBAwpvJ+uSxHMMvcubYVaIcNp8EC9FeG6Ik8ILMSmV9+b7hH2CFTOnQTZf+HqM0ulOJkW
cwm5i+fzGsQAQImF6dxx3Z0bJRtfvRfbWyH7SOMfhIZcyjHHRy7XUdWfI0sGpVB9KpW78L5mPgdx
OnEmDhlpKSLCuCKIrKjiU6U5aFWr4/UbnVndxMm81EqyhyvQDexSJH7beB4M/dyjLXDdAHRE+BwI
4ibwF6ajuZsZH/aXV8qmpinighIV9aj3FnKaqDc48v1sYZWZKxCI44W/XAD2kl455MbZKmCaZpDg
VscWLHjrtgt1b2WSxdfCAwgUA2yycV9l7rGXpLvrj3JuMy1OtldlMMQEu7iJ3bZAjaHNRI5y54Zq
/VsZwQgkFu/AWfnrQGjHFlVBXCvgCiCY7q4AdRU1+VY0NVKuTOUO9CDZOHokXOJ8JBhU+8YRNySP
fVz/Y2embHFyZqo9I87ELElsRZRhJwJGyDTj1Of1zm0IkVhSk8wNI/nvFyLBL+kRp8e21YN6tSwi
BgHRFZTVpOFw/U7mLjGZ0CCi1L0aSbGtYw2TA+XFdaqNVEC6o911/RJ/tinfTMpTsXbaF2IMwiW1
NTJ1g85aJ8jEMaNsKAuRl3LOigDiW3Kk6XQo8vhRATsTOzvXfIqrZh0GO1M9V2bxdv3P+X4YUVX9
+6EGZH/R+XFSW2j94RKgaMcpJKcnNYnqX9cv8f1D1aZy7aJyrcrNetLHYic5VmpCDC5QlZvUhO5g
DC/Xr/L9R6hNVdphPehhiyMfrRHYOal5663hzuoYqbLV30rV5vplZlRUmjXe5ZdpIQoSl5zSMLE5
nWxJq3obZfWURzc1bBWHsE6MFwyxduMOC5f8fgevWZOJyAiktk5dBAp5lbKMEtmrWYdYdc5jSxDA
/LMihktby7lrTaYdqMcNLHdELeBAsX02rgLDMdhognfSUIyR7gFQmwjlii71CujNG1um2wxKxFrV
8LKXVbWHVHfpRfdx0Op3Qqf9hacws4ZrU4l6IzoQzqo+pnT/XMXSheCYmyYT3okeDEtvb5ryvT90
25Q40yIbXiujuXRLHafvVzbQ+n+/9MIbkl4Ww9Ru9eKoCvIGiCpc7VEtWL0pVnaKkeKzfbj+jc0I
qrWp2tys5FB2k1Hq4tAFITd8FzFK130BpECu2pPBwSpp9WNV7uXMeXbS+gRii/Qfwgw3SfymCskT
1D1tVasdwRBG97uocA0IETFJgNsJWto7/oFdVmjdxVm+sJ+e+3bGDfCXkUHKxp+Mt8yWNaWB9l1h
9mlpvoXFIUy6g5QjmV5a/WfmlKnkvPQKFTJPm3FK6BGNvofaj/EVLI65GdOHZo43+eVmlFQEAO5z
xkor7ZVcY1xugFo38OvxjfIcVX2NwXtnuPJDb8UEXrMWtXGwvNqNI+5/lwnNnMwzuWFKRtFlma1K
wqkc4U3FsLC1mZkqp5JiD+whysw4tZHQ/xDTeF9m9TEW63LlRcLZ9JZG7NxLmkwmeVvlDoCVFGDK
GIIq2hqaWtfStl2eQtN03wUwpkKQFyB2cvou0sZle54TdI9f/oSMeozMWtguzmznNHOySZEhUOUy
85FNkOhBrLUHiIqq9NT9as3qV+i5TzG4WAI9ndvAgONZFEuMgZm5YyozxvykgfCMUjuW9L2qEg2r
SgwPJ3olmWUDaeamLeObNl146nMvd7KFgSsNz0LkcrpLhcktNiEZ4INc7Abxd9MVCx2BmbFuTsY6
Ge1maeoeE2KMGLrNT2Qi7gvWp4Qsm5qG/D/u+ggm+XsgEsIW1eS1prbiUA4QoGwmAdJRYZM4S49s
Zg80lV6TAq76nsN4ADLxS3Vp4A8p6C9ysA7XJ/SZgTBVXqta6lEb91Oa9mW70l1ODFRp1+Tebox4
4b3P3cRkvnAD/KxayHHFF6oP9FPnUX4xOAtTxsxHPNVX+0R14uaUWZFqwoaN6CHs4UH/ACq38kXp
4rcVYZHJkr7j+5KJZkwmjrJoicdQwGFxQv+VEcBaZNamrcptOsi/wSJzPmZf1xbWafHsOjfhT2XX
ihcnmSXyRXdDHYEvb5NtkxYG4bp7QxXfQKS6G13WtqZZI1WuwRGW5m81rR7gSmP1yar99W9l7j1O
thqlS8ejbPg7QqfY0ff+sGTnqS2WHu34M98sK1NRNnHrYhqEfIpprxxJIyOnubJ2yPgqknXz4pFE
T4C6RC1HbXZLLtRmCPWFUTB3Z5M5o2jrTlZIkLN9ZcSb9UCVhLg4epgurj+6GcUVAVV/zxXkpob0
VoexS+yE/3kx2kByXoatG5O7EQF7lsrgI7AcWsGdhQ26InCS8JZbPXhHMK5siGSGRO64Mmke/dJt
zwz+qYjbzIs4NE0R0SVAUlMdDkTzrPS8PsituV248XFy/+atThXaRBjlllN3kW26AV/nkNglHNBa
L1+qqNiMu4cK3FRGxSf2pEcpXcKRzEwLU7022eiGJftcF1zhbTCgfV87hrZn74IFzrzTteS1XlIm
zz3H8bP6siMD+So7IhUmOxcB0yVusBky8TUKgc0vdenmLjGZdzJlIFHKQj2RjNAp1Tm2tXcRAuIw
l2oYM+vmVF1tdYaoGYXBi0pNMqCC+kMwg1snKX+DXrddZ9iqysf1j2LuZiYTCSnH9LXcNrGxcN0U
kmd3oXCJUumhy/T/4+xMmiPVlSj8i4gASUxbqNl24bnt3hDuCTEJhMT469+pXvnyTBHRqxt2xzWD
RCqVOnm+lSxg6RKzXKO2Rau8oUvRSFI/D7FxRuw65VX+z6v/XLE8xrUgzUhQYTYbipOrKhQK5sED
MXf9mrhkIWOa630h/kzAoE7RDnOxh6+wN6pBJDJztYEOGMDztW3d0hIzF/eCg5jCEwTNQy6j2D7c
ouINECMPuASuuvLDwi320vYORa8il1u3biWRkVZwZOwo3f3TrPg/nS8sjmER5kJ0CwBWkvrHzIAA
yWEyCxx3ba9++V6+CEdzZS98lK24U25yzitSHYkJUy2r89e6nxdm3VzB214a8Iw85WfQ2b4pO9sX
Qj0NdXdc7QlZusIsDphVZdUqp/LsTWxju/YJTWRDUKKykDvS31wfiYVQMBfmSlACgZIj8py3qb2x
gL8MQTlEjhOrFysXcFwkyt3zNlFrq8TSsMwiAnEsAS9YLZFK53DDQKtD+ktTAUcauGjC9nRoDxlL
DSj5fyjjGzfx/BV/UiCW7AmspoPrz720Sv+fehc0kLiBn/g51mblbGqj7LFZAfLVK7JHRlPvo47b
em/yOguFN/QPOMNS5s6HIWtsA0kiBNkC4HpW1PyVyMZaSY0WBn1+UE4G4NLA5ijPXQ1v8hCzDNrd
VoM/GggbNh6QO1nmP1Z45uZATdZ5JotVA5kodPAfkyXN7g6WOeINSBmvfSkdtLDlQZ8lrgAHIUlb
wMIas37tTZc0J+ZWFHQdC3QOWCi7GVypadOOga7zLKDojp9C7WdYxLy8M55j8HOLMxjSz4Nq4O3c
x8j7INHWtN13wFsGCYCXBGCCi0bw+iAvvMy5TNkr7bLFEYY6g2B0m4JZ5HfNvsnkCZN95RILYXuu
UbYLbAYKlYPalhlwhs7755w1QEyZDSAo3cY0X64/ytJ1Lr//lHdULR89N4PtqwF9uzBSONSbIRlg
79zw03pd+ZLGfBEz5z0vIH91IHvU8iwkStkXTJPpvdNUFui2NvUNG7N7x4Hd/yZzRvXCwL0gO8P1
jGPdqwdg5GvMFgatGug5qu1BrlN0JW4sBKq5qoOWUvncSlATFhRyiAmSLbR1QRpFDTMAFPyYrbVU
LrzqubKj9bEV7ybsMokzxvCOBzjoybFb+xbIdF1vjQJ2Y8EIMsSaE+vSS7/8/tPYygJIetOc9FlM
xQmIYLpJHJynqbR4vz55lr6D2UqSOS58nkWsz4DVi5+iZiE2k90jdVBCZtXz9YssDNBc/T3Bsbwe
6wykw/F7b1uvmX/fIQ7E0wN2c0DFk5X91dLDzNYPeA8AZJXjOgNcmbFSgY4dlOppNf1eGo1ZOjkI
s0Ufd9qiIaiRoDejtZEoEqx+Y0vvabYBndQg41SW8mwMFkOAB8EPbLg/OJArXjvG298JSsoneEFz
ayVGLegw7bkCI0WX2BC7sE+2dHEReIYSuwu/TkGEJDewYNmVjvNAYE82iilCC971CbG0xM4l5iDO
auLBT+fsplAewjM9fS9yD4SvzuA3U5WAI4oC5LlK+XBBgLgtmklhz9SafNx0KRDPNpBmtmXZQTyU
4EkTUa75ii5MorlCvSVuNYJrUZ+5W+/bNDnZpXXQUj+v7rEWphGdBWwg4zopSCrPGNjbppX32USP
g5J0ZVAX0qi5Fn1qk4kbNEHiJunwgKPcKRyzOtlfH7ul9zMLSSO1XdUnONmYnCQyOw9cWFu9E105
QUxXNNQL2/a5hjou4Yinmqk5A6lLQkmzqgq6xvmAcZ699eu42SuwRCxIvXVBi5UHWwjudFaAx+ba
y1PWNzh1SNvvQN2+ouew+E1RGp12LSn7Q1ope3z7p9f494P8FNk59djQ+IU+Q2i/c0r/DZ2sByDM
wFisVw5LF8LJXFRkA+5YD2LQkNiCtOIoGVh2CZccuEZ7ZFcQdl9zYyXEL728WegFekb3sL5HJ8po
HFtGP+rSAYoBZotVOUEkvbv+1hbEj/ZcN270GWBHxKzPMHL2TkWrjV08wWUNKTvsJEePhqCrZYEu
5bCfvH0DgEXiBQZX99C27gl/txrgAAG0tLJyWvne/mbgX6RGc2E5H1jXeLAeu4Nad6/BFAKlirSh
CUWpNzm/jcZ1IJzIcUdDKzaotavQ5RIo3c6vdnGqY9DWEhzYWsBahKwFTgfYm7u20UDAOKoOYMf3
4/r7Wxim/1N6ZTDmMqmlcSyiD1lvfINFxCtQX5gV3k0bt4/XL7Mw8+ZCrhFUySqPmT7bnP6OdXXk
VXvDC/9haJo3LNOPq02sC7F0LulqSyh5J2RdZ7vwDm2R3oG08dsfzT/XH2Thz8+F+I4GisOLGcqV
TeoHRq9w5Idq5QFbO/N4/RIL7+r/WnASndgIa+Jsgz8IeFtAze6FGHLTWsYdphY4cSvzdGFdIJdJ
8SnkWFMbUw8Edryrrno16tgJOgM2bNefY2FqzTsIMg8YYttC4R7oYLS+H7IBgK4Pf2qB01o5I11Y
Fshs6YHnfmlrjUv4VvFRKxtHsimgOeMRpIub2MgrNE0N9SZx14pRS+nRX2Hpp1fGbIAxyySrkLke
gGYNenkwxBuezs9R5JMHat15kP0247+F7HlDAfSmeQZuAZ6wGFDUAZQc2plfDdqHgtI3rQD7PDQL
V/vrQ7b4eOS/M8I1GtXZKIIDLO6xqEuwhnvagyugK0DJQ+gBKCSVkMab9jci2+yxkNYvNweD5PoN
LH1es4QarjDmSCUVZ634Tdeqc95XhxgYyut/fmFKzpXyvk2Y1KBBnRshy98Dqpu/AF/htyWEWFnI
sQIcPMVsvbL9WHqdf7PdT7MlS2GRYVaeQnsLeO60+CA+IJm5e2pJBhAiC1OvgbNQLyLtAQA/GWtH
+Av9b/bf33+6ct43TV2iMIeCZq12bQr8XGMPkMBn5PvIxywsOHhMJPWegS40NmnPPpio4xtC0P2r
/E5u/MT5MWqAvq+/+oWo9rfE/OmGpt4CazK1FTwqwCO0wBmE3Ss4YNadP+ZFiLHeSsPeXr/YQko6
V7ADK9ZOYLKrs6bspa2ao1lweFHUL6unrwuPY16u/OlxgFmCe2pB9NmoCOw+s1OXT49JVURobQR8
FBsXsKyuP8zfssUX2cRc11uWNTiGnZdGaJEIS98G4Pcwln0I8jwgewDWXQ6Who0j9yAKhXb+CwEQ
2dAGDfHbUkKW+daIW1bxlftZym7mSl+ATkrgZM00YpCjwzpzAOxcVyBJwqWNTd+0SYOx+jA4CRDy
ca9TAZnzWMNd9ieL75H6FfRXhRSHJmseA39XrK9e0SxVLxXlWQ8MVmTH5KEzMdjQb7VOuQOJF06H
WylBJMx3Ljc2VQc3AGGFOMsQ0MymRIcy1qFDd9DlTWhAzgvAP8HoGuyz5iKU3Wvmio2L+O6uHar9
3dl9db+zOJsVnUpGv84id7qAvZAkVnelSrboVAHc9jX2AQcE6GeDt1fQ/DLgeJVQUQaj9eaOP+zO
3QJhClPhPYY2xq2J7im3il3PfsJDPAC58rIE8fR4WZZAbQlSeDvgHy//sfX95WHw02oWvhC258bS
Ax0zpRuho8nxbk1vvLVrbNjh+HT9C1j4nOcCZF0Sv+v6uI8y1t5rH/7MWfdowrU5MZOV8PT1ysDm
qmLLMogmoxwjEz4ySQERYFfcurLf8yl/U6tq1a91ImyuLK5qq4AmEnC3Igfuj5sfjmA3wERFTDew
3+7uADK9zd2PeO3MZmEJYnOV8aR6y8kA5Y1UORT3Tu9QeBSBfZeORXsHklkBvJ4nPBxjqHhD69SD
2Typ393YnR6uj95CbYfNBciqQKSkSDQj32jvFVW3pefdC6MIS9491S59Tfqb4ZebjuEQP/U1e9Oy
2UO8e6pMQAwJjJVWlv+FyMXmwmTQTVVGK8ONqEzbrV86MAfrzryW8CmdrHwPqt8vxNpT0hcxTs+U
PsWZn226AZgtkFeDzMqnO8WS343nvlCnykKtvWHDpxZ9FsnUrCR9C6s3m5tnQ1jYsQGm61GtjEPh
iexgCf9mqt3nnBwp3DzdwgrbrNkx48WsjU3v0m09VFulAXX2lS1+rwzdJR79f5wCcve/y1yb4PBf
qMGLeta99TgjBanbCHKzJeAoAhfaNgH+p8fWlTjb9HEgNgoFsluuVr58ckn8vrqBWaA0uWMSCa/o
KGbm76aSYusq6wibzLS9w+YYeG9YyGpVbGpwihqx6/hz773RMf1J454dWlfdJ+ppouxxFOkGQthj
JZzVzoivAxOby54tAYMvXjR+1PtpvpeAem/QYIxFuj0a5VNGP+z+u3bQnAuqdbWrZQHAn1f+wSFZ
GqjUBvrzsQPRdGV6Lyj9AXX872h18DzjiSH9qHL62wZo3FqKE8bJAwHbo/scmjdQDm8d/Mv1+fF1
FsTmouZyFIxnQ+VHqH+Du5wdAKh7BI05D2xzhPfdr+uX+Xqbx+bS5kKIUowTLtOapAykY+5j/R47
u1HnBwXBCxu6h7pd+fi+XsvYvFfVg9bVlmaGl4heFmzpZAhw8I3bFSt/f2HOzGXSeeo4jU0zL3L8
/OBnzUdWezeQ236Y7prI6W/V/IuvZq6XznndwmOKelGXgw2bjygijLre2SM8/uuceJuEEm8HGm/1
kFIbu4K+ehz0pIOMd0YkJv2rVHlYmwSkTbiMgAMP4zrYyjhBRevvHHbnsGjBJgLHmceUGh8XZ5LM
0yeKVqQti41HExxjZiVJAH7rtDX779hVvvE4ubEBZTTRCx10DqCb4ON8F7ZxGOpM/Lw+Vxa6ldjc
AJoCPs2KpETsdOOoTNzzCN450sHfhuBIfij2WGkTKd+CJ12zAZ3gu99Ph1K80OHoWIUFJaW3H3j1
Do/8dmU/8tcw46sBmcVRx/DqmDbKi4g3XE6vAVEedDeEMtFPTg2quwRAvXEK9oSyUnZJ10wwc2V8
6ib5Z8oSupeDPb2MFKdLrd984EAzgDoxB5YFjKQg64Rz8hOLhkgwzIDzIX9IlPph2uALx3X1iK6W
o5eidSsFRjxotM42WebE9gnQ2B8rL37hK51rYGUXG46UfhNVQ3ZssGcnuX/w9c4a4YJUbJwpBiC3
jLiZBDHBKXDePYtWdJBIOCfDF2Es6ZY195w7oNxUu+t3tfS1zdYPGsuOx2iIj2BisLXR41+r8pGX
yfNqLr+wPWNzB37BB+ICIOREds236JM9YVMbmtab191IbqPirDbxAIi6MsMeMlXP32NLfuj6A0ns
UCp6I1M0FbttGxJR9Cszbum5Z0tBlgAK2di4KRp3j0BkJIGerANP2+OqwnppbZ4L3WGJjSO7xHYj
mbIfOn4w0YpgFN5dVk23rtBvHnfvCIcgrWlg8AVPRuPNB6k9Ma0pGDr9023iLtB9JT88Xtth2Qnv
wKH2cMVaKXVBwMbmQnkPrWGykZYbARGwQXrQjMeLg4u2gkztAZrwGMRDZbFh+RsUxU589sTb9Ym3
sIzMFfQliXVGqHIjD8hxSarvlucdpjXrmqUMcW5UTjX8hRPwcCJi0C5IuX3To0xnluwIrsUuo8Uv
anXesUx/GxmB2EYb5gGuwdARlzl+srdsKH5ff9LFe7m8gk+1kJilQsI+w42mDl6j2sEi49EdaHH6
BuQolEn9j4IgUWw8GEryY5qPd7mLcrbsf7g0jrcZjA1WCsILPXdsLooXSUcGQY0qwsHKsanrkEzG
HlYbbKRBmapt7RWhgpzZbJ1X2Bz8EYhOnU1X0tWlDGwOga1U59vc8DpsI7MfECvy28mq0DXvJHv4
ttyrEkdBYL5DE1LFANVL1d9fH4SFTGyukicOLEtif+oifTndEuODn5Q7AL7evWo6OK6F4/Ls5fql
Fsd7Fltsf7CdeDREZLpDpG30ykPjQw5Q35vZXVKMEbohtk0+bmo23aBh/7FFZhqkVQargHztC1j4
vubKecrs3prg+ogAJ+9Tae+a3jzDGecfN61zEXyVTm1uZRJ/P+kCXtH7UsHtuCgP3OyB0yHbto6j
uu4D3uJFYBdfTeYu8dP7ya27Cz1ur13j2/U3vlCcmIvlheX0+kKciBzR6YMZFzeS2UHjd0/aH/lh
SouVfH5pqz6Xx/cCtHRRNgrYseTJaJLQxKFowr/VNvplBbz/3hunvzd1E/bZnQ8Npu+g9cTt977h
gliy9h0tDe4sougGmkKZlSqCLfxPaOjvJzN74WutmAuJinM5DvsUr1o4IssOqWs0eeS+nOh2FKTb
ooEmbIULeyMTxgnEu5fU4SvVpYXVeC6iT6hRlJRkEElTcvBr+Sqz5L7n7d5p1ywNFvwXYCn/36fq
Opv5VSKdyOAsCwBZHLaN1yc/Wq+r93HXn9rGAp4khuQQRAiXBl1V0RsCzBor4iToMqPdDE2f76vJ
/TlVhfkoneK9AokiKMtLn2hq2OCpd/6WSBipr0TMhTcz1xTTDiYJJE5J5A98wz20K+nCeUwzqwqN
CsCy6x/QUhVsDtYVlIH/7ConKvsUE9n93jMapsDQ1hK6IdGhvYcCvEc68UcB2oID2H86BGXzdgDa
87ipJXMir25JMKoL8w3t6Cgns3c0Tfl7G+Hk+kMuvcrLdP80rWk/dJPnI+NoMrhRTzz2sEUQ9smj
KMdUq2doCyvNvCfANqlRJrVpRySnz2MWb+vuhjAnKIzh1Qe7e9UidmnQ5sp/Xo92P1mWFTll/mrY
hdpmlZ/u+WBlu8HNURrMwa3Dap9hpakeAJ8wLgV0vb3+Phei7rwnwJ26ohjLhEQ29sR+Wuwn7T+l
wnxloxMMcEb6x3GbBTvfsEcmlTlFptnsdAL3QIvIKNfitFp3XnqUWcQzbQamTVaQaKiHmyq1txC0
PSu0JVaAqqDGsbv+xhYCqz0LQSyvc5pq04KJ6fTcwrQo0RB9x2XyOCbuiY3+M600TjOq5h+zgLky
v6/SrpZkIhHk5j+7vr9NuwFiz5XnWfqiZokOGg4JENUDiaRL7py4uBWy+Z74bYii+fU3tpQwzmXn
k9XzsTc7K9KZQowtebzBtr/YGRbM9TyY0aDzEDhhti8k2hyFStKVBGdhSszF6KXBZYIz2SlK3eqB
dPq+TUno5zi+Y/lBrlXcl65y+f2nmGQ1GRrVJ3OIavgdwN0zD8G+20lYZau8eYzdtdf4tZKFzbXo
kK1NaWwkQ1Ra43M1dm+mW7/isOvgkZ8G13dT/KAN6zRmXVjXj3HxIZPhY2qxLb4+jgszhc2+4cEd
unq4nOvQYTihXv0HK+85tviffvDH/fVrLG1m507d5VSWSrvjFKHiPg1eWPM8ivVz3ipsaUC1Edkj
R6uMMQSNB2mfl21bq35ti+fr118ay1kNy20da7TSFM2nnCXbqjPeRmwqbSgzA38gQNl6g73yOhcf
lfx33mAwITaHH/h5GECiL8W59TxgcT9MhqrCQ9eiAJwjZRlCY3rukm4vBgBWYBq9kq9dhu2Lch27
nEZ8mramspjbqSmJJDdvceCIxschgWKy8l+vv8uFRZTNIouidVNyavJo8ttbp3T+eDZ7JQl76b38
gEQtHNdsJP7Wrb94lrmymuQWlkq3S6NRiaCQRxwk0/gee9/LD7JHNveLpvc4f/aqb10rYYetIODN
kDvwMIP+uyHfOmMKROyHU/lTg6dXZd9KF7JrKEXyAmbJT0LzHZEuvMx+FzlMxkAAk9VeZ+/C3Sjy
zQf9aCjfU/HkuahYVne4MM6xp/LymLu0AWQNWyxr2sLSOuwrWMx62GIVoVWyvata0KbZK83hJoND
ZWFuRveQ+XBmAdEWkV4POGyY4DCj7/Fkl6Nuj5xi48/QYXeWbiXhG5hf3sa8OeK4ux2POY/3un9P
cvfOS8o9AIsSTq0hjmTCiZIdyJTWYK6kEAthYa5PYywtc2us3LPDcjwovyPK3qAr+Dy5KxNp6Qqz
lb1uFZYLgip3XvZwJExG2LHW7SGGR87qFFoqqc8V8K5KcwOGh5hC+R8VW6fePXNhBkYMvMLbILcF
UUePvDMK1QIjyX4c7Xd32taWfG4K45mVzc/JXEmol7LCuVi+tm3PguA3heRfhHr4DeUDZpGbNVso
OhCkjkjbbkB5P66+44VoMJfPl1XlcVFp6G9a/1nmdDd1aH0zp+P1WLCQNc2tymM4XWfClkkEsuyW
GdqGFNl8z1wgZEv7Tsfmm4rR5DE4/4YaZXMxfetoF0hcXLBhzaM/ZNs+SQ9erZ+Nwt/nFAno9Qdb
CHJz/byRqKmokLKfebpHLXprV8Ce5NktL8ut35m4/Ob6hRZE4GzuU15Mmis47OO7gi9xGg+Phqw2
Tdsdda0v/dcbQz5I8ZsG1o0//Pb5dGcOfZSS5Ic0pQxSUa988Iuzc7ZydJ0zdrVKvXM+js9t70dj
y4Ejg1u4mdxxnwQi2xmeRqd2Y/4wYrLmn76wOM8V525pVDjcU3jX1bDPW3EgXnsq8v7OSdCqvWbG
sTCic/VzDYkgtiq5c26JvZPaoa81a9M9E3F649GLGoBiZm3KARDIlaFdyOzmauiqNq265xk7a+nv
skS+l/AfarwXPcGr/0deHtmYb6krT8Kzm7AEk9cqymOb+3+u38DCi51rpGOuYFipB3rO8v4lTY2j
q42w88aDnMYjj1cSjqW69VwsTSZUuCDOIfBXFGGi6E8NYS8MVU+F5htbbSzowXhiwi55uEMiiEq6
Q7dNtSagW5q3c52x9DMB7zyrP9uj6UeehSbGgKM5YGOPvN3oukTVSBegcth1Qb6hD5ve9HmPw170
s67ktwth9m9h61PSBQRNDK1s0sO+1LsxmPFI7OFUWR//No6zD7NVZobPLe/Bo/d/OrAuFj7/03RW
oGD5m0p4/V6/zlLqOu/KLuvcSOD5XkOxwhSad/BFbKRr3BtOZt1S4dZA0WcBjMzv4H3/Uqb9jWVJ
Z2uilLKRvu3t0FUIhPfK3VwS5i+yv3krbGHCwGYquYwsDl8NghpUStP4m+0XcAHPtbsZC/rU0v5Z
oK7b1eNzUXv5b4Aa5cvKHVy2B1/dwSWWfBrWuCsmON+OdcRF80MI7hz7HI7LqUr9jYdMS9X9j5q6
bx0a9mwp9M6V8Ghq4jxMiP43zcVc953DV5aOdKojWykeWNziEMLY9VYl4oN55pqj1VL5/O/vPz1r
XQGoxZisI8es72G/+Nzp7tmAUP/kD7B/Sbk6DXUa5C0alPrRhJSl3hcYmV1ZiGRTc5rlUJvwKlDt
MK5UWJdCy99jnE83lbqZ7L0YJxl1mtzlDoVMOGPPkiRRarFdkndhLxHMs+/UbqFFfW6S+NfIvXbF
cmUpe/z7oXy6vi0ld6xLjyaOh32/wIZC7VLru3rnJEzLI04wgokctbmbwMY0UtTWjLdU0zAW/YYI
iPLalURrIVf+P1W4TgRPrKmJ4JbwmmZ2sRvd6RFKRygyykSszLWFBWPeQKsarfx6KJuIw0zaJ8Vv
b0ofygHOBjp97Pu16uTfBfCr72oW0HjSKQOQIRVlZvIjrq02kGljbWQ8nRtdREB2FGHGmm1PwDUV
gr0MMvk11MYE2SWMJ82kVkGTsP3QZ6d2hOOlrZ7dzhR7Pfrb1KF7IcebPMsewS3F9swwH0bJdo1k
QQzA2fXgsDQis22wneIMr0vdGlROdp+I4sEvvTNIMEUwFv3KNRZylnmHm11blWUxB/HHT35Y7j4D
qCU2xG2i9KFmdui21UqoW7rSLNLJhPV+VWao3cL1dALDphLdm9XSl9bEkRJsu7Y+r1aWmYVNw7zN
jWaOM3FzkNg0QKOVVn/yLj5VNr/PMYYbDwktzlGeu+Ht+kAtKcrm/Q5On9qxBkM+surxzC0bmoMh
35IcnlA4MItMw4JBJKSfdhaVfvxDFdZDhizUE/5PCC5h7tCfR0sdB2+4EXTYDxbkL04ftR0sU2DF
f6ngoxBdSWztraAZzHM7AnultfOEkzq2g/caYrefBQykSVhAQ0Rg52Ex5nJDYZUfVImjNolRFlDP
824lcv7d337xic0bL/zCaT3mSsja4eWAY91dkjQa0kb3CJf1Jxvy+o72YVXKw+C7wWTRDa3SAzOz
N+FC+0YfsTEV3S/PpaHXfHC3eZa63XpNeiBFvgUW9UakJSRb+YbkxnGkw530xK1vdhuUJl/RbbXl
+A5bT3K0szIfAOuhDjym7vt6tXT6N8P76iFnFQTChNWZdaejxCXviV+9ZFV+MHsLQiHr1hIG+jQU
w5Fhn6BdKD7WrIHLVHPo3aQGbLo9GFA9VUZOAmqlIVq1NtTLv3EbClfuGPkmbdW3OuYrfeBLi8nc
ub0ZKgJ2p6siTt1fNO/OcRpPAZwC3gsOc2DxoxM45YQZ44XLsPF9mD6bLD8mkt8AS/002OUu4SOB
UTS6CPr6cP3zWPryZ+XKQbaACAyGf5Zk3PUwFM36ci+xmFsEVid5BlIDf75+qaXlfN5roSFMSNu6
9M/IrICDMjaeXe8Nau2MXG+MXNwb8bRp7QbFOeq/+HHzDLeZJ/Qjr6SU9tf53LwZo0YlH6EgSSI/
EffwaqCIorH5OFnZtLKC/t1O/v+UpPNmDDezDTpNcGdL/W+DePBzchjBbXSBfS4dYKe/SetJip3O
Hxx9KcZsnFJ+12WFgkm6bdmTnccY4A8Kram2RMDYITetUA3+u4Nkw63j73DlDnPr8l2tJRdfL/t0
3tlhcL+xe43lqxLZHp5lN5d7Ua11m1u83yCjvT78S5e5/P5TMpV6Y4cmTcM4G7qFsnW8w7FR2Gnv
ZrLtN2E0P69f5usJTectG+2UWrZRDnUkgNHDl1yhBN4UzXvX59BRecjTA8K7OsgNsjav/hbXvxr1
y4T79GiSIsTZaHaDjGjHBKJMraDqx6mYcttjX09hA8k/G7/DLtxvTyMRBygVcBD720Aj3ODzACDo
II6PUt+ZZYtx2I3WjZO94CTNYidaowjtPPdWAwFtjulBgQLaQfbrQh+fxTf4T4OWUMkfDdGgce3Z
cR97spJ5Lkim6Lyhw5dwNWmHuIqEyO6biexT69CLkxX7z8IeHcCW7RODW5OR6GIrQQzLjNu6uqus
4cQmd60f9etaCp13c4DU7BPUGaqIZBDRA/PUjt/AHJb765Pm68hA557zptsljTRiNLOSacTukuiN
79H61vFXXuPS/c9S3tiPuWF4bhGlhuvceeDDVQlTK1Fn6e5nuaiJfjzIF4oykrazR6PBj8HmvwZj
DcO88OfnrRJOqyxHQG4Kn9MyTNpnS7/C9HolU1n645fP+NOn06H0NU4xNc5Eswf4omw0GX6u95Bd
XsEXX+a8JaLr/DSpRtw7vkwe052CeLpCi4uZhrJ/rbMKPYWoavKVGLcQfOYdEgUcQ2AoORln13Uf
p3Y6FbF3lCK516rf17AUCFr3/fqUXTh/p/NOCahDcSTj98YZYmADfayj+FWCFoEtE7HPlfWU+wBB
rbm1LgTveWtCZ7W+jdKhcaYj9P8wTyrdOEDgwbusUZdYeaTL1/DVaNH/TgbLbPO2U7jKkMi7BHGx
0Xe4QpfdXdqOmPPq0IuLgAmMy8p36S9ckfz3io5Nk9wxB8xtHALy6UnbeyHCBkeME95lOcnAGB+u
P93XO0Y6F9uTJAMSimNuSChpTWYfHdTKLJzblYDXXb/E0vSbBYKC0NRpchtPk053JKsOqM2CAlWF
rE/erUQcVP5vDzMX0KdAAA8V9FRnpxwC7FKRsY1B3N9azooJ+kJcmMvfUZcv7JriAgb0m5VS2Gop
GGQ9Xn9RS399losYHnH7tsFYlCrdmk66M6sOQsJyrWtm6e9f5sCnqIaCOFzFuWmcuQGFNucuOg8B
uIAV9ub6AyzU6+jcJF5QfzB6kxjnpEVfmfFE0BhbujvTfxz63cSfEday8gi/L4yMgt7gDuEB0aAZ
Vj6chYAwb5lJwMYZK18b59Yuorxrwi6ZotyGJusyI2xlrcjil97kLCTkJZWyTRHlhmo4OAAfS+dj
9ZNcWJXnmnccAyQtOjmM8wiUanCZZcwj+Uo0W/je57p2YDZG9IXgDRm8+FVwtpv64V5croFd+PVZ
sHSJ2fdut77DIDMwzlYNHllayT26GuFhWX+r6bfrl1haZuZqdYidaGowMz5jw5LWT6bX7az4Hj9c
4jPmFSqx+9VwvHi1WTpQdgqPo1z/zOT4Eg/WBq12o7QOGdDqtj08QHuyVyb6J+12bZwWZthcou7E
TZODWOKfB5AoA91e9Onj0IYtNtq76y9xYZ7NtelOxaw+kcw7Txl6pVQP9yzWr1khLb6zy4N9CjY4
3fOypLS8SyLQkrd0Qq1Kh/nwbFp75AEujv3t4d9SzbkA3fcpFOij8s4EfQt20gSXRcxIk7WwtpCv
zeXmqfD8buICf98sb92CPNh4LjSmPMAf5DbLk1Pn4gCiIP4ttkDXB2dh0Zyrz01IcFoaj3lE2h4I
Z+qbNy2BD2ZVpWJjQBqGuisHeIWW/2PvzJYjt9Vs/SodvqcbHEACHe0d0SRz0FQpValKqrph1CCB
IDiAACfg6c9Kb/fZtnbL6u2rc3EifFOWMlNMgsA/rP9bbxl8vLYcXiQDQcgURNyzOjkBsQudaoc8
mG7Hv3Y9LzYFNUIYQLZJnQTDbHnW3tRBt8O3hZQQAZs20Rsn9CuN1/gly137Vo0CnPVT2EzJRcMj
ck/bcfgGgbjYZbgop9d3VZ0eLMfmV22nUAaHv3SNL5XcTERWO5NC1qObHKdgjsYcQPUXOh3z2Wdl
+Bb//JVb9U9Cbh9sSdjZ5txXrnLaw+n7zdT6ld37pUrbVGjqVrDWOuG5bZctZ7NCwJZc/kXjrvgl
vJ27EXR9SHSg/gkkytQo6ar1EQ5Csgim+792J85f3O82H+l9D05U05zIat0lUAZ+5wOW5KrBOZGZ
Dyk6JaD/0PWNEPe1G/IiHghSTTPojtoTk/IatzkN3yKyvXY7XqQCipmGwP6gPUENi5mvlfgdDFx2
LoYp6Mie/9rX9eLRD5vQpgKz5idpAbgip1m1YIiPO4xsndfvm+v2lbzmJfM8HBULeZK2JwPlF4a/
ssu674F5Y67ktj3ApHdHxirONY/LP7+yVwLCl3JwlYwpxANhCx6MuAxxctMFMPmHWom9DdUbe84r
9+il9JupedviDhHngqI1nLbGYAcRL7vzJL3v/PDW0NMriyw5X+PvFnUNA13l10qdggpc9y5a9kSE
b032vvbm52v73ZtzNgRtSzt16mGWCSXidE8a+8be/4qcDKOEf3xzGrcpmTCzdRuo7WrUJg+DAeWB
OsuOAHx/bCePCdfnsepLpUEbDatr3zw2C1H7hT2Cwl9MoNVe6xWV0z9fFr8KRv+HnP6l9DuYqx4u
LK247VlwV4X2likPcA+sSXfzQslUsDrt5xxohy81io3FpkUM2nU4HqM+uDICc7n9uOyiofqc8nnN
gwD9qZS4J8ZUVYaRLH0dX3SaRrmtdXAxsWaBh6YG5/nPr+CVR+kl8ZvGMMfLFlPfdrXjeQrMVdMS
tIn8NVv9o2vICfMVXW7fskh5JR5JXuxDIhKgvk6anWBTfsmVaXKHgLEdUQdJ0aIh9gLdtT+/tNce
p5e7UUYrs02BuK24G4q2B5M9M+g3cNcvu0m/YcDw2oJ/EZBMfukYtHXilvTruo97lR2HdXJv3J5X
wveXInG10K2rlpCdVFfnculntMWbLZ+r5K0W2a9q2f9hCb8UERMVBDqla3xKN7qbBT3bp6v5yaE1
kon3zQg/7LAtAw007A2IbUNzSWwepRfCYFnQR3ruP6YX/XSnRyTpzWXLAGRrn2O5lcxcaneDn5rm
3Fa+wC0f2vZia56mrCmsbvZvrqtX1vFL9XHdzVZnZKMnmIdiGsEecYLuQsJyzh/hXPUhncaP7M2x
llcC+X9SHldc22qLEkhV7dEGa7l9t7guhYFYs34ZG3S/6byD8+dbxcPX1sGLnc8okcL1NEtORLk8
7h3oIQ09+iX6/ufPyivdy/il9ngdUt5kS5Ag5hzUA6BrwyVok0dDpv4LJ1u2H+DRC83KFu48E89d
b6NjO8EzVwPFlw1p80YK9spD+1KbjF63gkaPJyddhTyfAnmzbcBQ1vie57+4B71UJTM4fcsxwd0L
ZlcQzCmQ5Q4zCl21XjWa5liyf/6lvrYmX2xA3sSrok2MzyHkvgnrC8fqd2TRH8ZEfI4xXyq12zVv
jay9tkRebkSwnMyyqo9OPWqKTgkY7tH1Rq9RtP/zy3ll634pMibp3IoE8IwTX6PjsH0ean8BOuPS
qxLcZf8WVOq1jzn//99FEFkQObaFmIlE/+17DXZiZ4OLeO4vM7Trp41f6Gl9I9F65St7qSEeYIfj
ZFVHpyGYojyr6gTek5idiljz1hz1a3nkSwFxD0DAOGimgT1Kb8OpTzBrziiGqPsI5FMnMFuYFSNG
hIswywqf8RNt2+c/v2OvPEwvx1zmxREJR+3xNEfuK4yf91JF+0RQyJU9Zhn//ENeCY2j88H4+/sV
IuDfgmk8VWFzGFDEAHJE7AM358u4pAeu3lJxvna3XiRH2JLCaAWXBNWT5MfszjCorc+Hkf4G5/33
79t/iKfh9u+Hnv3bf+Lf3wdk0lLU04t//u3wNLz72j3Z/zy/6v/+1h9f87f7ocN/L3/lD6/A+/72
ueXX6esf/rHrJzm5u/nJuPdPdm6nX98df+H5N/+3P/y3p1/f5d7pp19++j7MWE94NyGH/qfffnTx
45efwnOc9e+/f//ffni+xl9+upbfnoz8+k+vePpqp19+CrKf4zTLKM/Qt2GcJecQYX369Udh+HPC
o5gRfEIUhvwsIu0HM9W//MR+BtiAM7wKnHqs6bNA0g7z+UfJz0jXSUpCQiilSQghyX//bX+4O/+4
W//Wz90tSlKT/eUnMAGwxP4RutAsJRnH+3GaJCH+1JcZDXNtMocThAj2DKjKghSWnKplaQB2ldym
fIrIDOzV2i9ZHmQYyzrjltUtpxzbfVJjYGLP4tXAQqWqun01ewKJWy8AeF19ZUmpvK63MvOKXPei
zhQGDrP5fR11qYLdiq3FnsPKIygwjGUOSwUzlL3VEiWVFqhzXmICxsBzQ7Dgaavg4VLoWXRXQw3Z
Xj63mJEjQIaRPB4zDE/ObRjASMAuGlMTUcCvVhrFD208BQ/dNNbhMdGiuWcIyp/SfsguWNBnIEEE
ZNetujluMdq0O94nmESYJi9Lp6vmA/y++vtVglqZY0hr/TwBkQwyspZVnjazbvOhypYvQiazKJLN
KcxxyjQhu8r1ps81LAWfKwtV/JYFlF4N45rs5xWt7XzwKbCKcoAJCDjWDn3MiVj2IbODFHndb1VU
Bl1s3jtYBX7tIcC9sDxtyCV1IBGrLTqrXlUbXPer0xhsSHn0sLWz7A8SdNKhcDKEmCDORJLlcxMv
V3BpY2M5zdH8uYmAJ1Wj6dMC2kLmywnV01tox1psCh3KnthM5+bQ6GzFSK4Ny7ih6/vKQ5MjIN34
PIaxHgvYp4VtbhEtRnkFpDqYe9KnfR4j5bqhSoRnbzvoBKnjALQlrjWnNPY1Ldcmnq5iFarHLOpN
W9J2yobLBRf3YUo6wORGzNjD9s1p0UHZ3oYsjxJtt3JZLTCzeAsg3KlNntKNf+3h7BDmQjUTgikE
42fIcJueVg2mc1mFxt5vjPsfC3HbHfBeyXzoBsrhvCb0pA8RrLN3KRNjgfFVCVfwTrbx+4rK/qm3
bvhRw/KjQn5F0oOulroDO9A1pyAdxLxDTcjUhW2SDfEccLDHqm+h28xsld5AmA9Yk9OBAVWnFSnw
0St1D1wuFHJHLdEsJ2HXPzhULIcC5Ypo2kd1JD7aqTZmL8Iou++mjYGwSTcDBt4WuM+hx7FbEDCy
zrxSo2FOOEjIFroB95v04XCiXQULMgESPIyhas++OGIJL7DO1bqDyC1dbly4xG3Ry8wAu4dJTvQA
x3lkJfrDkBtmHhIeZGMzoG4N3niXjdwjhtQpBpMjjgJ1ISMwPnLX+Aq43zmTbTkqC34rQef/fotJ
9xwSYML2cRa7EZrsOXicJt4FxboNELOOmPcO0U2h0bB3wcofh0h1SV67foZVeriGWIejfT8YF96Y
nmefqwhUQYy2wCupIMoE876q9PZsxEhs2XkMyuU06gCiGomc8yps52LCQW3By+5He3YSCCEe8aEX
RTgFwdemjpOiH6NpxduBuFx42kJ5MzLQWlIs5v2ZE5wgvXKkKxwqZBQkw/noawydlCZJB70PVj/c
c5cirHeJ1fYyNmHznFoD33rG0qToxqpyBecbkDM8EvVXGBRhC8JUL7VDXmPQMivTMMzaXC9K2vfL
BEu+/TSAqHI71VECKwZs1ncMQjVTcOOYg2XZ5thuSWy1n3yCcRuVmZGgtNE2AHozax67TpjL1K4O
D9DQrxjTG8k7aXpjdiyoaZ97zuQ3uDpOnxc4L+OhnbEGcOuGtVTIYPHEpSv5zhYH8NG6OT6+l1Gk
TNnUxH9q24U8dk2LHXapZj58GEM1SuA1ewXmN4YAYnfqgql1MK0eW1mKKOswZdVkod/b9jzetU0t
P5kqgBayiAdo9Xe9YL28A9pMDDlkrbIuvUWoWrR2ady1p2i+5HBL1Dfa9ikrBJ60Lxa4jbkMpoYO
l1lA9Cft6n4sxAg+9z4OYojr1DAyTHrHy4QRM+dN2EH5EnRB2dmscnloYQB8AU+4OdkPBtOVNgN1
9UJzNXw2vCZ3VeskgY5568Oytuf2PIwBI4BhlrQ7Nti8bpyzwt/2nq3mwIdFHcQmepY3usfBRzpl
xN4Manufbttm856A4Hbe09eKYTIqjbZTNmEI9gKwMcmXYrY9xng88t993cJxrYQlqb0NcCPbIl2w
r6GZgUmqWtp5PgThsBx/jVj+paDtRn43gx2ep5ch2R9iuJN+6j9M5ulpuvmqX/7m/4PBG9LJ10O3
/+phXvCHyA2//ve4LUp+JixLYwZGAYcJ6Lm5/fewDVFbmkXZOWBKKX7nLHr7LWoLEJslNOOcRxFP
YhizIXL8LWxD6+5ngliPIHBL2flH8b8St6V/DOQZYVAQcwy64W8kMQlfItAhIZniJMkwIx5N5GBa
z7G1dhoy6vbA4pbcovRFP+CRaqC73Px0ASU3bFvhUO5+iCCF1xzcULqv2GZihAdWbY8GG9zJgQv0
ZZJJBN3xWq8PpsnGpLBTgwnGKa3ZFcyo4BSf8CVN8rAzwfclCWqT86DhKK11kIIWY4B4ODeNa3XR
qpl/aOiGKdosYmQDnBIkk93COIXD88oEfyASpxMGDebkfqA41fYJaAbPQhHRlQqe8WAutxg6Loht
5ScAekfQBgOJT8ikbu4zwHezArwhOpSojwEUu1XzDLy5IVtTblSxpKA4JseCabi7FhJS+k/JKsV2
iVp23+2szSTokQIxwZRn27qKm0CZ9pCRfhm2cnVMozK+BlEjAWKKm/6N/PKPtU/cSBrRFJfOwZCn
aJW+SAFXrX3k0vRCkj47KZKtDxXIqvqNptjL5XLOJZBFIMeIaRiTl+pz3vbTvEThaV0wC4/edTJ2
RzMAtHCEOkfK2989Rr9lGb/PKtIXemcWAsIbxViV+ECKVCB+Ub7pOwy+VnL+lqYc8d0Yq/YRR3n3
VXJuIT6TwVBfcqTxI9DnadQXUYoSf75hr1539Sb11SA2sOkxA79+bgxLwFHDTRvtUzvNLBweBZSt
/UG3objd1DzM+SRg6YNxNIcdNnbhtMIKzroN5VUccrnYuImRJMQthjQNcDaxwd6eVx0cY/Ie6K8b
HiLSu42ncHhgiZNxzpYJ/T0P/OrOe5HAWyMYN17OfqVdLlYE1/fVGussb00Sdzuf+djsCdOmxPS4
BQxWT0YfW9Sx3CXw6YtGGbjDRANthvkH6ers0WFtKTAsGaaie5cs9dFKkh5nb5w+jpIGDMKWlj5N
rKaXK8XEeLmqWfm8UYFc+LQb7eY3V0ajhu/2XAyRQyTQYJDpZDIXyByabBw+8FHuvqkR/eNcjJNE
4XlLg6VMYr1lB046erv1yC4uZSrjNY89vgKMZSv1bRKLgGvfkkqESFGmSJnRsBoLmmA6KK9IHH0N
a+FAGFSdC4s0MDJBOBIgDcQQUx+9h/1AwgvW1pDWbnqY39m4s/Q6nSDmKQjMLy7hZSo4psgw2n5l
opZFhefJ/FDHHERXZzIgpRESbeBswbiwQSLRjNd+BbHyokEcCBAHRaoUCJ5Ee2gO4gcUdS3LKzMH
rogalk67Gkf+AEvvDgOoTc2UQTwxrtPlFDB8FSm4nx+0qMDjqYWGpT2ZJ5LkLobjNea5EuDs16XB
DNjIxrXD0jkzv859iutharu+rON4Cy7qSTV1KbyW+gAReq2LrK+hI27WkaCXBfJFg4BMhp+UWMan
VTj1VMNe2sOYDCk/nkafjpcaPYEL0N5mWihmdVpi6/PHidDsmiFrWHMPg9TCevouAvy2v9TSNCFS
70ZdengGkMI6Tx9i5rePK8jclx3BWKbepvVpy6L5QeJbjMosMY0uaJrIoRRrjAEnBGYzxrVQHbBA
nizmNmXKsWJtfd/v1h7Mzzyc2VJDfU3ZaQp98j3Fd/zQkGx4T2th/BH7ioG02ISKFc6BTH7wwtQB
Bp/niRaVFLglLVyZspKAkgZSd9SvH5CXdPNexwx5XqKcnAsJj8iyIsiNi5Y5qfbTmrGLKQUsvMUu
A6MKxLSYBZ2o+egZzGNByYvMfVir7QmeHyA2rXFqL+gWBuLA0VmkhcOh+IRbqbKycmK1mO0Kar3D
vMmQlKNLq7uhxXzysfF6qVFM9AGggmjeAA+aysmUSzSwbyya25vAuS28mr1mz3Ukk1PSputT7Qdt
dsEY074kpm0DPGBGAouxtr2H+U6sPsJFw9xk2m/Pc4edD2PAXfWou2VscqwRCWh9iJIsTr81+sCR
Sbx32uHX8CTFaA3NXLrSSRCRBVGRKFuxmmyPZDno9wzJ8fdeJPohroGuzCe47ijY6UYtLz2LkdzQ
pcIi9KyTcPLzS7gfyMDfV6wn8FLPJMEXtmwz/lyXkLHsKzJ+xNwEUXmgkuop9TRt8jSKIwDyeUtc
kbQLu56ieGDz937r1VQEI4CmGDydkY8PK0DA13WUDnfEngfC63EbYaDQdmSOcyGQshzioVeRv4JX
K0wf63mC4aknNFguxzmkIP0EyINLGsHSDN6WS5YhG+fZlWqdD3KfGH0XQTjUF3A/RCeXwV325DO6
6iIdAnGzNVJkO81p+kUJ0rEj2Fn9EyjFMd2nmI/7aDDHkQIhFqB6XJ8HFidoLlGtSFUDv0rRRMwc
wFXR77hbZqRntpcEDmPOhYdWCd1hpHxI9WUdIyAoq1oNolwr6UU+I5/7tNopfDLVyH7QjuJbnZyo
TzGNgsdtaSIs8iqQz43AxH5epejZXgIWkMA9FF8k0jVmO1kAb4JpdYCjzHksUTcJ9gC6DDuf1gAg
C8IRiKgYrPldC2LJnCNXxczS4itv83UbN0AW2zSJkJ4BZZwvnOMMkM7397UWwXfT8OQz99PZ0KjO
HgZjyPe+qqox57XViH1gDevwoCIjK1sbnn01DFloqQUZHUoWK1xQQDdvHposCBJQrwWVZQIPo6GI
SVORPBo6Ou5kksTf6rSLImTlbkUg5yIUhgIynSpswgCBtBMiLXhsJOSKohTzSZBJou4TC1NUjqo7
iC6x+2sga09RAqla3mQJrTBtKHGfatWun7VYKBSNga+H0q2Vr8uk090l3fB45YwD5VbiKFS3a3M2
YUciO9BCqnq6DeGgBnNYiFG+d3F/FkEgWHoel7l/VAsQAUyRFsqhRjCQ7mfcfcyKkrSsgXuccngm
p5DrUotYctMuyWM+9dGuVRjB8qZNv05iFp875HWwrrLTuSKi7DjtKWnAykHzvt7gDRcQSIgYR0Sz
LBil7voqfURd2tM9rxXPQCWDeG5rr9S6atCvJKZUECQsZHgGBhDMa5XY6N2Gx+zLoLP4O81WEF9r
nLpLnmF8WpQNhNGq7FoMTV9rDBYZnOxrbW4t483jglQARUmpmiOwFXV9HRiFQkW21L0qtnFpLaof
kB7tuGJoq9hKZf0O1FWlQSwb2zmPtPThNY03n2EisA2mK+6t1g9OxFVSbIEMlvdb3SOpFeuKeeIg
rqJ3awDT76MJPHqScBSPNoOcY0D9aCtA+J1CAAzhHxJ+66tRLGfZnnDgYHEEmQjP0tH1dD4olJ1R
TpqjjCewXdNE+AclEVheIvHvHHw3LBOAoPdipeseHgxIGoClNV5+k7Suk6MTbbwVw1BV9LrVSMJX
RH5R1oDuLpaqA8vErdoVAYKJqIhbSmug5VqlmhWsPtyYuEhbGQW3DtM76prN/NcRPWJ9/SMytA0w
d5c02a0yqE7+QKsB18OqXspk1zpsjRfQRxMOS174WBDUV9eew9Ibmh+511VkdDmMG66CYhoSCY2S
i8sOGBIc5UfLUfBsy2ZkzfzJu9EPH+VcdzA3topU93PTwUEYG4OX6R4BSWSOgttmnHPawUX4TtZx
GmV5mFEDCLFHCiIKOI4jAs/XJsMxGvT4a8tNeVisQHWUDvajO4vDxsLWKcEGKQKfQQ8gMJYWYHih
PyNDl/XGZii6w9Y8YCpr8npD+nsBEvMI7RpQ3qroQhqvd1ovVfQhspqlN50RQLS42C2feOAJHj/I
HNNcuQ5BDjQzcBmsmiR+WOvNPVuUbrtzwW9hSPXGqD2iq7A+2hDGXzu6cThRpE4y1K+qFUFKbHAc
9swG9wEibNQLG+LTnaw6FIdTOkXiukkzSCZQ1/KkGLhaD10YxaissjV6rH2kx9LYOQmPY50AawDG
PNUXEBiDVxSuYCYWYy0N6qExvnysrwr9Cz1lFqlr4iB19t02zKcRVt31DljzRe2cQWBeyi5I9GUT
d0LuGq7F8xAir0cJsMfk/9Bb857QTvqjs7SL4DNDEOC7sJ1uNxbjLxuumqUTqFORrMKFBItEsrAm
CIbHqu6AMmJJ+34N6fwdSvX4h0f2Kx4DMsrHVhtxJ4a+Qj0YFSpgsmNrtsIv2/ojQkGqua2GBBs2
jeoMAOeez+A/1cO869IQxzfEm/bJYEmALRNsYKkZ75dcGdTdc01ci/ybUQyNLHU2f9ySePpEcQxC
kuRHyAnbRaZZPki73rHhPO+abDC9OtQ2blkRIOeFVx/pKQTCMFotCRfinpi0++wRL6U5xwkRlFuj
43Y/1mB/7+AB5b/5rIERu95qUBIHW6GasJBNJhcRbdj3scrEXZXKrSob7XGmop7dITvjMcGhBL/Z
Co9IuE1/79z+/9LZT2es0uu1s3zAYOLX/g/Vs/Mrfiuf8Z9R3WcMlTAUG2h2Rhr8Vj7jP58LV5Sj
KxpGCaoE/yifhdnP8H+L4OeXoMFJ6HlI8r/LZ1H6Mydoh3K8KAMOEZryf6HtiT76HysiNEUNimfo
vNIYQmD8mS/rLnB5IWbqdE6N35bSwMlIfQtqhQ4lDJ9WUiSpErbMKliwnwJHIPLJObVsBqiikbBd
GwMXlkMooKwQ+BLIDZ50aHW5WEW1X1AcoUg+o3a+RlSg+CWBoRsDcnWx08ds4ym5iL0RD3ION3tM
vZuqG74KOGatfuyKfqkh4emChX2N4zOpvubzbbWx5GvWYINRlVWPgBwjsl3hmjyqWn1Olh55CK26
b5wDCO83ZBc4/pt3yI/lY7Vh+0B18tmAT3NM5rpGZt9nz+gV9rtknNtb00o00MJw2iVkQwCWOCBr
YtPUt8iXKolkiiOwcWkQFLhzSucERYZ8noPkPtr0eDIdMv8SMn9xN2+CXXVc0gPcLLZ3WT8syFzB
Wsub2eIoqRcYNq6TXQo2bukPAH8+o0kSFqi5gXOxmvDWijUb4E0Kh7kh8f3OVQ2ShWQ+G95PqluK
aQSzk9B5WnKdDuyEwr78FvZwj66y9p7qvr6AiZG450KjRRuMTBzjdGU7hyPjo1wIXmeg3t9RVj0b
pj93RqnCobqT4/bOlxhsTorVbTAxqjm9CBAxHlAmUh/TeEX3ZyjrIUE+GXuBtCpogxJSVbqHAex4
NWnZHXDTgtLH1n5U0xie6iq8kYP6CGMyhcyAGV5GmxQ4zU11hdgSQftQLd0Ps9SyDFDNPYZxB35/
YNv6Jl2DDYFXaoYig/cMqLJpgoMxBP7H2gUO2hnu1taeCzyDhhfNXJkgRxQTfOAYNiw4wL9lmDRq
p/t0OPC69thU57GYHaGXFfx+8wYtnz2qATts2xyfZ9+lAknwHNcQhqvmIDIdXtjYZSVb4pse45Fl
qri75mP6DtiE+IrUCD+b1gVFbQ1cQtpI3FTRqu/7JuveVcPU/PCJT2ERY+fuop3kcgC8TO4qCAg+
pT2aZL4fdTFyVn+3thtL6+MG87YDLaeeNO/GFBwWF0QoEm3yVsYMUlfEbgUQ2YAkOiXBOeiuveo0
goRwzFFdaQiqdDi8IFYQxagisJKqDgcdi1KbN9TNu9S4Hs9Vbe8h3QjfjwHoRg1ojIdIuo+R5OC+
YvNANjDUroRh5eXc0fDKo4JQ9lH4ZY2T5mLqYvEefporcFtJS4tBp6pcW72dWL/VuxjVhZIECy1a
Tg6Yue1OU0Dh6Dg28U0VBvwEWpt/1wejKJCn2isvia9zkFCSH8AAxAXKJOuFHcFLH2WdYW7CPoYm
BKkaMv7cZa6/aUIxFVmcfhIRS7crIXgrihV+a4Du4dZfCgJlRY6RQ33hRHKPENtgk6pRR0CksD1O
fqhyL92ucyNueS2r9gvboraoGrxsQvMQa2ebisELPFsbsD4VbBJYvaEapgAB6U0kYNrco8YTGNNc
VCYdy7QS7cOazvHluIbJldoCUGOsikE+rHYkMz+iRX2Toc5uR6BE911AJRStjorc9oP9tHWNdwfD
sUGCz6y6Y7D2QgDKpIJ1/oaZgXo5P2B0Ag91yAZAtGVfJ6UVNDxy0L6+qsSJop1QfBybJL2plqXF
tHNL4hoXOIbvM8sznSN9QoywU0sWotUosN9EsQXeUHS4dXebFRvLQwE8ZLyGQ4mEYh8P8812rtMO
RB8Rs18gPzgFfm4hf5gbeJ+hVBAiKFPSfUKOejmGEZiWRl0Tuex4lX1LzqFgUu91luybiUTFmLgj
fLzfiairimVoP0zxtKGF4eFiMJZkbHP89GBDsu/WCv8ejm2KeaDMfU/kB5jm5AGjn0cfFpsg+9As
h2GJblhk9n3jUXntdnEnwbZmV7qxOTwEr5Yuvqq24XDuxFfeHHwNbnWjEZn17xi6wRlKeRp+KJ2I
933lTwjWdz30IJzX2DCWqAjAtII5KeL+DU5UxNpL9F5AZofNLsgp1fu42bAdREeF4wdR8vXaDmWQ
uNsJHoUbiqv32NKAwwrCpcpxdiV5A5hbjYqp2s7cstTdxR2cldCljndRV9+NKwqRC+tPYxxfo0rz
QXVqD2zLwQSNKceOREdK2uQdJifqH0GUeH8pAfG8Cw2O2DpQtuxZlX4EGtDwHSQnH6H0rFGXX7Ht
ZTFIOj51UwGgo9+bVXZ7UCSD3QTXh8KIDPZ6E3+OIKc4LCAeFr4Pr/tEfNcpNpF0WFHCrZH2LsgJ
L/i2fqu2ZrqpamILdLziCzXWFaThMMsas9gUfTxcQovSF1sNZBbaQsj5G1BcHGqG6ToCY6ntikqi
LkMMrAgNu87MuGKe5rpUARvQRxF6B7nRuEPnDM/utPyo/HATyu0iwwTMN9/HeCL4qYt9dKxWDh1J
MnygpEIe3tkCIcvXqUlF3pkFUoQW8GWexgV2TbSdx/3aYFx4I/6mzTIHFPl6t+Ak5LSPwXXA9tFu
4gG2ZqLclgx0PXspKntHRHw9rhG2xaU9MoxL5syQ7mHtBlkibliP06j6m7F32dczCuey5SM8vqcK
mieoI+Q+PhcV1mkOP58dfqAygaIhlhDXZB1HALSg4IqMLwJPHoBlOkr1+H/YO5MmOZE0Df+Vtr5T
hoOzXSGWjNyUi3K9YEqlxI4DzuLw6+cJVc1MVVvPtPW96yAzSZWKzAjAv+9d88m23pZgu+HsqInN
YJGKUxXJHwXfkt/axC72U7vnqbckrYcAIPDlezo74T6zJ7H3Frte4imo2+OSh2/CZAhKAzqaCaaN
y5LnHYyrhH2YoWzUoDNKxVVz5zuo4GAHqKHjKCq67YU8rgVpBh73jcqd2YM33TRPPRdh2uBez8uG
nl8Pp3mx3qgYOIR2TxRlqA+56Ukx1O69tzXObVO6180Ec9I4wjpa5caTwrF+kiAqb7Jtedjs6mFC
bMdcIrh+uysy8A7WpHYmj6qfpc0hYW2Wv0tdBHBZsR3LOVIXFc6UXc5wGkczzS7uMCII7+31SZNi
T8I9o1eH+CYehfsWiuanl5bOoW/K8GLtuis/6KJkafoXvyy8JJsVoD0Kd6wTDdHy50IU8ufZMQ9h
ftZmpKa+3GqMXYiHvjoOQ5PfyG9pKEwMZbedKta0XTD3iTWLh5zC0LIk+6BPe7FeDzltxjoIhkM1
5ujj1xG6kNLNYxVW6jNzANYSYYPeCnuMlsQf0uybp0kzmsMaKLXIGu3GrbVeK2PGe8U7RqmT7O3E
MvazA5Mae+FCldvmbKfVmvn9tPQbgcoVwThQRxSDpJrwgHFSQbcv+ExtOgQQ/17WAE9J3zQ4fNe8
96GPWuXeAxDX79LKeEFno8G5rIab0QOR6heT3ma+2e7Grt5cylf7bUm62m9vNAjoO+HcVLUy5Z6q
wJ44jcx8AlXgQnNSD9WSFV5bEOewI1CJN4FVuccGyvrAqB1cmgAvVjPOReyITRz1LMWVFpl81St5
X2Vd+3Exev3BFOi+wpzCthwWDzz0wyyTuKhKqn3usnG0u52XD+H8LExolcduJHKvsix/udyGQZuj
PZfqdlin9WoSwgLVF4ac2yzRqg3oljRqE590tuoLKwJCuhGjAB1FffZAX2KzXFAotDbwn2Z4Agvg
hvHGVnyboz5/rt10mxOrNt51F+TWArY/o0VvyBQcPl2r8slTrFAP7Vbh5BQgrbJ0L+2pKfwbpVTb
XvGsHqwjj/HC2lkF7AMkCSRcvIZyrEE1RlDkGMlWOh4HSiHtgxPonuiGwu+jl9aAsD/U+cBHkpvB
WA9Gl9CzyGtlpWMDlTBxs/t+vzcZEaSX5NF1zmtlOiEvOkRhVkLYe+DtprzV78Z0oY6DpqHmoZrL
LD8FHDvO3Sy3kYfrRinFxPrEVhb3GxpRAHwRdtywGShSigrvg9SEhrRaa5hPPuHq82M/N+CkrJcc
00HvV8t1i3oLgXtAHOTMMTvM39pJtRa125Ms7vMmarpLN7c8dcIrEQ4Xc1GLeFvnwlxWqFOnqyVl
wHaHhp/LFRL6cKX62c3GbDe0FqtLqYofuLmykzuK6qMGs6Xz3ZnvU9L6T3Se+3d5E4KUkZtGDB96
4DLQYZLOfm5iS0XnoGMrvzPOXH8tsnBXB3nCZXkKPWvbVfnmx6V1lv8G1lNbW1/cZj5Q2+GfUvpD
L3oYObfU6gvHBomLLTtskw+vZR12e3/q+71quHqqaDrQjN4/TEUxElVD6n61zM0r3QXfUq3DC+nP
z61x+6SxgmE3SSXunLTPH1Pbf6wbvs+ha562iYDSJiX3IO0voyaLzrmPd2hcdmgvxMGtrStRDXj3
LPerdgT5sh2iU10/L37XHdZzJOgW9bTfKnm/KvdtaKJL9oI0CfG1x1anjk41/hiVvzdqfV6W6HZZ
y5d0WqWM+wkFdeSVz3zUbyiQ73IFaWJZ/bcarT2aM68dv5e2umh85G5b413MpX7zSz4Aeo2bcdvJ
PEhmf0Hg2lFz0ndnFtt6dlr7odcEV83iC9XJyCmb9jKNlh92RJ91R+LlrWPpR3BMMGy7uSPF9aHa
+hvROybRszUkMJ43JtVXaeDcjcbKYmWPPyMHOKSvLqvUrNeumzOFzozvyqC4cRiM+/meEr3XNQrf
2ceXC7dKT37vwh/47ETchkREH8+HYFtcNP3PMoVh99O7OuQoc9092o0DD1+ymW3/HcPpVT5hlOsj
6pI3LQ9WWh43FoysDj/G9Sz/W2ngcN9W4kTaeSne1py6ynQpTuSCvdVh+V2iILkSdvsO6nECbo0z
HpK7Zs02XKHNs8kcm+jEmeSz4JuV5jjxNpgYHEzLYbaXM8+vYCUW3rDxNugk3dWzs30bJZdjQaZd
Hc6Qfu0kT5OBwettP5n8zd0p3F0758zp6PZN2K5CyN6qOAzrz6GwDmrMEaTzQE8cUV6hAL0OAwtQ
UpSxBYHcxo0gUsh2H5agfGor716X87H3vOG+gHBOgpB3OfRPQVScHKbbcIMt4M+rTgYIXOrHztIX
YwEKG7RHWMtHm9HdNhlh/ubZ9Ev6VE/Nvi7SXeBst25UPbmEr3ZjeJnP9kl11rHYhotg8y+oMK7P
mHdsgnoPPd4ebWe5msf0YkjXy3Aa2earp9qxEz+s90JmpzZqH52QkOV0qS/FUOzELAvCXcXl2Imj
DRbrauspxWqBTr/4YaSWe6Qn7tGW4yWC+H3mRA/umuqLfOUGP5drxwHwLlJSL+bGJ/12uAuJCfgy
+/0XkJMTIM1rqYvPlMFw44jehWOV3hb0MlzbC0n3nOJvQ766V1FHeKLtBLsh54lBebhAtrouO4Qi
0R1UFKrVsgU9tjW59L16NoZmT1o3JIZ+OsfddGzuQZkdAILuqhg4fkmcXpFZ11+gsB993e/DklZy
X9+ERfrVqzxie6LoYcpykAqLiqC1sxMjepCN6NjMbkJXsLzcOnkpggwGr9rLarQugHTsWNXO3pHe
I6br0yq7hLMt2/VWf7X1oTwgh2iOAB33qTtdAmexd4NLXmyQZya1ALPnC69t2mNvBwf062k8Ku9j
k/mrtqLLoCImGRcYwgvYQlm1t27pJoMdnXqqFtiHRsQNwWVwpjiaiKGmO5VhtIdnvZDGtm6s4XZQ
/XWz9Dg4Vna6M5EpRbiroihpZfrZFoi6uxCVvwmZJsZdmcLnYMfeUb/yoslODTd91BzZip0x8OQd
z2uc2vTSe+WOFNFm3wSudeN41UOaRoe69ffr+FB3wWnowyfb2Xbz1jw4vOEyGk6Tw7bWMqMLRlKH
PutgmmJ7s0EHlRvBdXuS3XxbDqzgihniXLy97bM1+zosrOJFXfoHkZH461mQmNruL2bl/Ggb6wJF
+E9kAAnqoyIuKarnnk7PL3CWk5n5axHMNxnWg1b3TNA0eFLeOMRhGe51C8UIo03LStB/zn17SWDU
OyKgm3pBnS3Mzq+3l6Gr30QEeZvCrg+dDxTTKljr5S7EyN5649Xa9jcLM0dAUlen5LPZ0jGuRPFS
EgIwiyGRk75qe3lbEHd74zU8O7wUEGOocFkEKcYFSonWQRKvNdy2q2Ni4RDaXNv1mAyjODFIPHcq
JMOMUXxSbyBoJ+M3x3SiXbdKM/eUksxmR7S4k53JcGmxEprJecqIPB4bzBch/0zsV+am3KYgRhrw
GNrNW1jJaFcY+6CJ9ohFgU6+cr3L0WvFQTiZiwqq+VaLhmYN2v4mM03hSdC8wVNRvknDQNl32XKo
JcB2W7AK0i+D3bmRvC15e3ZgFh8TH8GuiJbguPj6gnnwrdKWnYh82COfSHeMpF0y6+geSfpTiyB9
eY1YoxhlC0oZNzJ0a3Q46KqaQqX+zsBW8mFehE1m1fZjo/OmhvpEXLZOVhIUA0zgdGbBDwhmnG7n
dFDHh8US6YPOw9U9FDC16kqWsKTHGpbyaWsQN/J5+F6wl4svvjZdnTfJ3Od9zgqnureBWb2mIktP
mpVrST9VkC7zoapG7yd2reBBbfPy0NthVYFDomgihcOzgliHiB/iDGMWmCbh9nrvZ0P3triZqJJu
WC16ZEFEOOmapSI5arEeevSBr5gLgiUZatX3ibPm6yvp5TN7ts7X4lCRwbGhDuQ5kRQyLJ4cc6Yw
Nd6kLkbqGPhJZtotvSAmiI+RCqWWK4Iw+YHssHwLNDk+yhdEpNuu2U+VnoDwSW44mlU1704px/sF
jvCLMFWWJy091uJ3Det/qLa/wzP/f1zb5Y9B/1j/4jA8f8EfDkPnN9vx0YDbPjx+JDwbJusPh6Hz
G/RWeHYSug5k+9ms/YdUXUa/OfhLoOI8XCYiPKcE6j8MhtFvwocviwDC+DoMiP8O0+aclb5/8hfK
AP08L4Ee3hF2aP+j3b9ETVLwiIJusfkG481SGtWhpbr9Khe8gjWasDe1qenCCeWGr2gU4Rj3Al2G
vSzmU1dL/2agoQb6Gio0t1MzxP06+q9n+fhzalhc0fw0w9sCvMW4nH7/9V7/57L7+zmw5P9meB9+
dNNHXXz/m/r5tzH/8bdEYZf480V4/vLfr0G8Db6ER7X5j19Rtf33JYhbglrJQEQul5ILsQul+8cl
6P4W2KGPv4odWzioxblu/7gELe83G2oY/XjoQggjIP93LsEg+GvUBBp7Gydt4ITYbCPfx5XFNfon
mzXHmvBZ9w/s2mbnEvub3dDfCJ5setQK1/NggcMwtaB7WhDbmEuDROk1Pwu5kXGezQPRRHRVsiHZ
LhH9nQ0GGa4xCpdm5avdVK5rlFSRah7XxsOaYH7ZFCq9Fs8wwJgX6l9GBoWnotm5Z39D+8vqsApc
DzqwFXoodBQ3o0undbLZLgDS9MsjEfzyS8DABKCTwZYRlxFl5rkvgohGsFmL9SXEB7ZeihWEfTdj
pfJ3fQFs4QgFE0QIil8kXWmJKgZMoxidsP1uR087xEbZNehx8R0peIZCZXNsvCZvMCp5xU1kIcJC
ADohk9vEWYI5T1b10WCOebf9ma3AuB6+TuT50fNWlMVrP0ztekBrP97SoUEcThjV4qfC6STgqgYF
XCoVVUlmASbhNK1ZhwWRt26HzjYhP9Ap9puk9I1lRIw2sZXU3iXeFnZfi5L7nB+pWCX4bG+FsRyr
7XEpCp/M39ZLGcY9pfbLwA+zE6K2/D0tw1N4tLtpOBatO77rYiaNJ/Lb4M5PfQamyScjCIAS0SBw
PRBrrRHYk8LZSSsu/Lr8NkTD8KD8rFhjXYy+4nBd5hWcM3CvW3fepqO9zZlMJlG0zg4n7WQSt2Uh
Pwx2AGngQFwifgx9KmfMMI/+w9b0S3EBAT3rE5NHgKl3Kgk3aqRT5fts2qJ1V1CvKfZNBNaJ0I1N
BnKMtE3AT4s6uBkvWXf0fMacvZeNG6CxV9jjdVVH03hd+KXVHHLfR3ok/MFGA+C4bU/tNkrUvg6s
8iNE1K33Od9Hv5usiJw8R/i9OC9hcFtZ6fblrjEoLzFJuptibe/pEm1c156u1xI9VKILt49iVIpr
tydKygwXFk2d6yGYy0rEczfjjsC70WfWV6UWaA5UzgSRrKuly8uhWqyXoulHc8gL1gP2cTKcr4sO
J/xDMSFsffJqB0E9Dop1eWvQ7nTklM1j8bW28qW8qdpUX5olmPHwFqMz32amjpYvQNzjQvkrOsBD
t7VIcAnrctPX0Ykq+ZPv24L8hv0XO80F5B00wt5iFygmtXtvmVuUqfbqFIe8X02xN9h1J9qrsrE4
iTIEEhpUPm10Nax9fUuXWBB+qWHCoUxbY7mXKAFwq1upZ4tjHq3eT4xJ47KTFVDlHoUX2n27AvTf
D0VTqwPpDqDdlbc0Obbz0S6PkVvnKgmRkQ03WQqLmdRwYM0txkGeXGkmRudTla3p4sZOp/EuEoVn
JxPAbn7wervMUJ2tgQ9KwYnK4l7b44loDj+H9j//LbrtqrjAM9Y3Nw5R5OXFYg8anEjw5LkwPCzy
k9ZQ10TTtKD+DtdRejnk8xwe261bAMa0hxcsmMSQwnAKBA6em+doYLQ0A+d4XchHWU7VWV8qjbfT
+FWfJaZKwICq5ovAkMPL1LRzv8tDVb5VTjD87NfU+7lWRoAgYbh+sQGPvARUnz+w8nlYY2PjNeEW
awaJfSztqJQrbP529h0eN3lBoCWmyT7a92lY1wdpmfGL441ijqOto9V13uxP5lh6eJq1wp+zpOdh
Qi1B8YNSelpmV95XhM+Tesl9Nfwc2S7TCy3l8HM1lvezdAQUU9Wr0otboSU3a15jExIav4qHp/Iz
VTgyEmKpuUnb1sZ0M6Ud8Vzu5uEg6bb1LVqwk1E5QTwZGJMx0J6Up9W7wtvocLBdqqBPznTGpOrC
G4rTECL2PGxtap4XG6LrWjRF9bUbVV4dF29YrNM8FEYRyqasDvBCuq+e7VWudYGd3MPSh5fdKhGu
Tup6IkAAQX1r8I6Dqo92ktsNLX0idH8Ui8TXQ3za+jCDlw8EadvZkmTpZH/Nc48o8tSBV8iUlUag
5Tq9mR3pfg4TuxUyRbzw8QAbDDeflliRUjkh01FuPV47ykfDK6K1aQ9wPup2WiYHGDP0xq9dgzgo
mV0HVoo7AB7NLfLpdipywEEqmcovaa4GblHrLNkFmqZDuV2NS3yncd32qk/RSpO1ZTtfe16eTImG
4J7DNq3OFfHjmGUCge2GH79Bi+h1E7pEy1HtKeqNQ0+hVZwF+aIIr9KohVRJRWe/y23ZgE62efvo
eGSqJHWkhQwKx2BGjP45XdZROZodG0Lfx7tR8bzbxJvjt851XfiRRRXW7F6F5TK8WGOmX8C9nVeb
B2AZI/3Nn6UeoVQo3BYcOP2UBvs5xRG0d4qheRIjmhAW5MrllAmbQO+q1MpPQ1mq3jpKaskR3cu5
RJTuwBDwdOucNdvjRfAE7u3S8ZMeu+ink7bKPpjFn+/noNVfu9ID+zpv9oTj5R1+jTJcQrIYMbhc
2DqH0icugAOuC1ltwQ5EypbtTMHtZJQElzfF8DA6qfqoptBFgO+bkKPZRWSeROhYIG0blZZcWVTZ
wCcW4oUE4+F7TX8qmP0giztfUpp0zEaFnndWhXkIXGl/oJYonuoiQkvXhpRVYoUounlPVoPjHt1I
qFtVu9nNovuczhQyAkAdyat5Dws7+tgIF//qYNq8Qk/tPmNQmUhSMrX69AKnseOmLsgo6BTkAEeo
KfqDH9XKwqznyRc8LqSMhS1gZFyxJV2owR6sZAod3eyc89GRlGLW34sg0HniGMXFarcdBtcaT5m8
kCEZ1PvRlzUglD2aR6uou7NmvMGWYslyvuudWco9mojsh+dN2XpZr3P+hjQdoIeCOwf2lVmKUXBd
Q6SEo68hsu2z+GmGOI/zwZJ342JsRLYoeKE0rb4CmXBNiMdjluVICESNeg3R9oaHhuPoEmDXamND
p0y4E7aq9qLvUnmR1lF5p7rRAW7puWkT+3ygxmhvO7TAfru8FQgBriYCG5Z4wDFikmFby/BIGCzA
pBUo0r0Q3Jk0dtOsDw7eUDvApVSm3lhZq6qDkGp5kFELhrxWVXrX1EiqSFHBNBmHCtyUOaSA2+e0
RZlsZe7PwUY+tLPtEhGRY5V8OyazIGqktXxpGQxmNN3jehMBt0nUci5GPSd1uZPhYd0m6eetrQ+E
xMCb5oD9VtwNS/utqKee5tyJ0NQdPgbq1pGTBe+w0/K5VOVk7XATtEgQeUen3Vldzf3aqnrXZHQK
43HWUcjDzKw/ynFa4OWnKU1qv1gflFfr724dIU5clZlfA6U5QGTkNojZowLFKGMzk2qBsR8TazeV
ahdov7kbtFV8D2XjvYmwNEusmRrkruIRy6Sd2WW3N6mXs76eI9WuFNPmfdY0CMDh3tMS/R3O9KR2
e/8+03nw5sAUMnbZfv5p5zKIdn05bxDjuXraEEzKHY075I/Yuba92E6H7rMqgqkGDl44hqJZESlr
6ix043KdqKfnEba+o4wm9AU5ulScbgTv7D3A5Yds4mDDc2TPeDoDu7o1kctzrLdBt5jY8nqLw7Vh
pE+zTH7vjAdomnlqfh17jQhkLUX3fRmHdIgBkpGcDKOjtv3AEQdLaU2ob3QfhkB9pmvaJB1Wnmih
Z1svSo6p/6A9nX8MUTO/r9uS3eHrrbZ7z9fNHLfbsvhxDslg7SY7IjZdQjPfr9EIaImGtROcbwNi
HZCS9BqSmMxeZ/LtS+2Fc3VMW4M8ckJbNu3wZmf3rk/QUrwQFVAmYlnK71gl7R+5s+IEQqLiY7vb
MnM9WhPPFdAI4mlSon9vxtB36oPvVvqxxIjwnXOCtWRN6+XZ74bpxYiy/3BmY0EacD4/K8I2+sSe
xupRqxqFV0QZZY8pea5eyq1lJbJKLp1kYlS9l7hDbtfADd8akjl0QjGR8I7OGM5vpKpUmJpUX5NS
Z2Wg8eS3qJe+30yVcErlH5FiayB7fUJlgU/a4/jBZfONRosChbNbfmgdja/Z2RsDEnOOdJkCr7yG
g2An5I/bhwbDzzsLTj0nbbhMX7xB6teoLOGCdm3ErfE6zUU2cgywwMUpRpMhtmRTPVUom5+Aua0P
O5rdLgl14b1uTphZrMAOl/1qwq1ElpRPDwRkLPgMGHhu1qVpftKCYF4Ah7ePwOg63bPT6x9T7vXL
gQuruQzaFja1r+dyBIVPKYPLtCQLc9H2/Fr3kXq3bccLoBxGqLZC5FN4QNsyAz0RC8fcbDhu91vV
+k+4GIflltRGv0vKro7Cy4mGHH02k3k/kdvm2Z5YAvHJJtYhLnAzWd7nuNaDxFGzd36AQWfn7cZE
iEKBP2jBolg+nVrc4n6iDSmIRvUivYl5vaMRK9tr282+6wpU/yh1Xn1hLHac22lMeY/B4213n1aj
2h7lwj6FinxEJFT7I6Sm66za2dF4yo0yYOBhjiRrFv5PMeVccahStdVvNBUVZw3LLuwZFfeNg7Dz
JtrQqyAPH2X4IM4DK/+Tye0344wl05RFpQLmK/q56i1ZhlClexezu/NSeMhssy5cycodvGpsfk9p
/g+m9vdzuvX/jaklRMYNyFX+AqP9j2tC+L+JMDyjsVgmAuBcYgJ/R3JDkuJC6ASf4RoZrzhHe/4B
owmXpBKQU8QGdiAlEPD/wGgklXhkzhE5AsQGNEe84L/hmfirYSIgZsQBTXYD3BK4GeSvGrg/gWiq
0iJ1u3o323Sg+qnernp3mfelta2/e2oIkvnnoXRggn+CjP/7lXgh3g0Q7X+MpBvFUuKcq3d1Gzp5
kvceE4K0cYQ3gf3h4576VwUff83A+/0FzwCmf0YJcauc//5PP9o2pUsuo3KX51UB7WuAO8oRC9oa
8oCqCQCiu4a9B0iCCen5TxfAP8nK+Gdvq++doVEqMnh7/wGbTBdRqNxnBrZxG+80VaTrkUVrxFJO
IOS/Cpr8Z68G6MoFJB3XE/9YZ2fylBTNTu06gX36xUoHzL7ZEkLnLt3Uz/8iB+Sfva9hyGUZOb7v
ybML6M/vK0/PfFHof4egbI7SwTYwVsGrrNC3pCpoiGQp3bvK4Zf//z39a5zmr89T8mFK8sxAdvn9
X1939j30u+hlZ5/VbYMN4xHmJ6Xvfk+Je8JIgGn7339FohQdh1wgz/HPAPiff1IH4+EQorWC4mU4
IQuPntbGn6+8zskfhb1tOxL3pn+Rjcslyj/7v+QKP5hkUxIB0Dq/grD/w8UTuJ6SJCcf5tFiB1/N
sAE6SIfdfDqv6UvgpDf5r92d5Eb2eDFSVZ+fl3vkkez5y6+dn3LA9QFuGJF8ewYFiIOcnwjfBSkg
ZQIbMNMXCAIp4OoaS0tWUTM6tR/LQEpSzLAh76zIHwjMcLRoniRBHIhh2oX2N61NpvDY9EABvknR
pK5AxF/kUs4P+ahGswPnaO8nrggb1Wztpfsaw84ly3qBjL6sz6alImA1qSVyoL0ZNKmIWxVMCNEL
1WnoVqHUVZgVFWOFGdaxOTgj3l2QvSaqiCVRa4m8Zu2kf47raIgAMgZ3Jk6k1scyPS/NJxnX5rUc
rMI/FqKoHrxNav9+JuDysMihb4EB/Uru8mVzkrpvo35XN/UMWpuXNU72rgyWYzFF85xg82yxmLCt
lQerDrb3Gb0XIgjJIx23bee+qVmXisJBq/Yg11X1nvn0UMfEytkOAopWPKHzle0x0toPgViFqA7s
UoG7187scTXbaJW8lfxsQtJCecLkOv7I9TyykGLw/mQgY6jsU12igZLCv/S9ck4vSiVn+ezmWcta
YbKqPRFHgTtms2Dw35ACrmgn1tkTr5Gba3AalnWcO4Q4QvADN4FI70uj2/yZPVzZ4NKOl6Y7M3ZZ
d781lW1drX1Ze4ZYB10iSalmWfWvVpUtwWHMMWDfIruwUgzG7dRXyy2jnKRUnCjBAV+CkuUhH5vC
Y4APsecKZfyF52DLgL9b7TGscMkWRX5Jqskqb/J8Vhs68RDGJS68ygqQ2tllkwGTdZ71ynQ24u2x
jTUSkJA3Ptw9anThrW/oR+sVQRaj2vXSu5Qvjmja+0/yWQDEEYeSO7Wx4Iwz8UPhwOdyKyQZJt/t
iRzBRxkauiLDGls3iMk56WoHY2KW180G8Iq7yB76ncO4nL5xgzEVV7RukkYQjLhumlEFP6daOn1c
jlUVJavYFu7HKCQ61B6DilHMX+av2JTw9KOs1wx/jNm0Hvtyfc3naPm6GuOd498J3GbY3/IwLtLW
eszCZXklwAatpOSUTsSmczrHoxmtVlhXKZr+wX9zM50em01gzkadC3ezWqXMYoPd6Nbu9IT0WRks
93IbrDFufOXn11loFLdfuYrH3BfbU0OG0neLGo9vEYGRRHFny/feiXCo9XxPIxn3dk3tfW5/DCQO
fFZr2n1bkDgjYq0H9PMm7EmSraeVxIi28a17H5OEG6vAc79nJOk67PqtfASEoQHJpoG4R2Ac9F8L
MSKjqBGTkVuoq+qn6+QeAWMy9L4RREC4Y+bBLQOR2Wvz3uO0W5FgIc+w29Ms2/JNTDgrMS0G8tNF
O9nGYHrjpZYzaYJRLnGJEQfmvaH1VHnSTxX4UeOVqZVs5hwyaHtiTXzyeESc65yajKXoGhJ98DjH
C3wToEPvUEmRt1SinvNOxvNKlG5ortwOWQ/1cXxwESp/jZsRJ8gCnsCHI0TxFUsYqA1mOKR+Awmh
r11YCRuXVgCZR2AibeC6j4KHkdgysP2wJ3mzl7J5JyZRR3sbyVBzkCWZpLGPuHrce4QBNHGj20Zd
pSXC3xtgNdSYi5VPKSBHtt6k7A0gzw49BfpXqlTDj3UKg67LvxQhEsk9eDuSzF3AsyaNddY46x17
LeC0K+AEL00zORvmdxMslzgkBG1OzhL5B8Pdlu7UTJxiTByNK2MHn8YN9oQ0/Tpg8NoOfitcwt1K
NsxHv7FoaMLx5aPmHziQ4mbRbraTwKikMfS+qfdFzv66X2orRL2mwcOzH1E3Z9FT1qEfv7aoBUtR
r9X4nmRkWe7VWNbbOSTC1PmnkIhgrpGWrQ05AoR7nUTfd9EOA+LS31Xd2MkrnrlBwY1I2DgH9RQ1
F6bKRYXjtBm0j1+nM/2eZrl0+IwIpG+vEO018oYfbNte9RQamxCJNKNagKGkGB8qZA/OlznwsnOq
EgDwx2Aa2yKZqgjZl3np4LpHQz9pYjLcPvsAQ57FnieB1F2sJ1qR8I3MLtTyTDLMriuW4lGRGkox
Oc++Cl0VIi3o6Z/48/OHBR70agyw9qLysqxP3U/6QoQsvKBuCn1iacCLErH63HoO8TTQvW3dE+jq
81IHFOmIYKMwG65UCFUVkyHLRxt0FsfsnPZGH8FW1LDTUEDfx4KvScCgA64Qx0LU7475rbUOmQYB
a9McsHwIv+u1VTyBCt1/LDmn+b6KdO/GMhNZc5HZ4SgPi2nTZ79eU0RiKkO/hwUpNa+u77LnCzDj
K7ecEINoPNH1qbPzTn9ZyXu9ZAAoOnqx/TREalcO03UEXLXdLGUrxKNr8vAZ9x6y4bALwm0Pdhbq
BNxoJmBhK/0RJWKxqMcZhCg8bRLN3C5D5z2zKYugoUlOzs2Nguvx4um/2DuP7MiRNOtupU9NeoQ8
gEEPeuKCyimDDIqY4FBCKzODXNe/g39jfYHMrA6yqiJPzWsWVRlBp7sDMLPvvXdf6+ryIZW4px55
fBPwzo26o561iQIJ0Tb037CVuY/trMNnBrnUbg5WxVepPevSrpziMWL+NZ24Ztqg7EsbtyOAkNo+
0mBXNfXdIzZCQo6BBMFkpOm2Zmmat7ahEeJz03JJKfCcLzYxNxCkqAJtmPuKIPlWea3ItsAd4h9g
KacLXIJzselpjHM3tpsYP0TjiQtV0MK2ad3EYTxfM3ZgkOvNb85cqvM6T0pBOoseTcAyiW8cgcoY
y61RxoF8GMCTGUcqVbb3MgYLcM83mG+dENzxjGPdzdh1DAa8PEWDfMzPRjJqCWpC1kZHMKkUJHvt
ECFW0dS6h5Y7qb6DxRJ05zInRnkw05EHDb09LJu7RC3ha/xpZQ7nNebO0LXBwWgjBjI2O6tNnUeH
p1XEHEdn4dYGhENaxETj2A+MixL2aio+YywKcVqHSfMCeHbyt7RiTOxJw+mCcEQg9zJa8jbDVObh
kQVhNdmVOudBnI1pahFR7OzJ2BGM6by3wUutJS1VO1Jsfd+Oo4/Mrnt5LLyRm9JMIRI9lBQfopug
MSfBa4j8XuyxnOp7bIH1C8zNjLfD4FZuBMS0fBnkmc81SvN8BiPITzEpJ+KjH4v0Ug/W+KRahq/w
XkJ7+JYSMIHDaYRluAVGxelJD3q5XWPnAEcbayQZuQiLt2k/9aVjPktHmB0Zj276ISCms9lKTPsx
gJ6GFsr+/3HAKr2wcPmlySs36bXre/VbIwL/hhSkkxMbLfPncJxL5F7LYlvSUVydn7NBGK8S2bMZ
5FnMxH2iJCOnKWrUT0o5DNeE1aOJ8GjI9XEv4ZoAbG6xURTYvZ5xh8wPhRcAejQmP30LGFwjj8Bg
5ts0adpwJIAdwjKtuiFA7r8S1c3goSHTg6Vii8o61UT5VjM2vU7LyoQIr6R5gguY0QBJbWBVigjV
C5hjEiYSKM92JGRANI7TfozxIC+eO9WF184gXHQ0u5x6VDVW9wTHOry9nViFNyy9iHDWosfNVUr7
GvUtsJDxHAuyM6t8x440uZ9XUQ8woP0YLUqfz2L1EC3qX74KgdSiE1lc1MFUcQw5slOKzngS41db
hcRYDvxa4SowWnZf19ukj+YXe5Ugw0WN7EYHYZKsYXCAdopc6VapnW2iRcUsINZnHMcWcbMnwM+2
YhU9yW0JkFqLFNqssmgC6vquWcXSxuEMdsiS0fFJ5yyCqlzF1XAVWunxoAtwlV8BsHSX/SrKdqtA
W69iLTtdfadXCRf5srk0V2HXWkXeatV7vYAMhFpl4PVs/Z9h4d9cBhO/GBaCVwfJ/POscPkHv1vu
HOc3ZHyb7SpPDNcPrL9b7hz7N/DDofBNZoEM0JY68T9mhQZ2PKZclsd/Dlnc7JCBwZ+eO0v8xuMB
UOzKFXaWSdS/MS380isRWKzSHpYDy3c4CjII+DKDka0SjOzg3jc0KQN2N9zpBGvn/I08mfnN1rF7
hJfTtfaO1favZoUDL8qb8lZUytX7TJrzKbG/p6KoUAmdWMY8Y8GWMH6s8MmQL+OcQhisvuZJUEK5
cBP/orKixT4H93Mpmo67u8F1o3toLgSse1sXPxpZled1Bfl2V/FwQtKR8y72nfEC3HM4E9KJmosi
N2lvS3zntityyhNiVUNxSr6Tn6gfjMGuJUeZxiWFwDp4bHLFx9satEgeDBGT87p6hTZLXu6n7/6f
zAnF8oH936xn+UBd5jwB3x943dAWy9DrpyFlEpbWVJSTy4G3sO4wzMoz1wkQrThOBzf1pKw3nQ/F
3oO0obbDIh+TsVXtN+7X/GHKw+FjZr96QsagsTZlVJIhcOb0VopyHHZ15fRnWVK49kk+cJj69S//
eaK7/u6Oi8zvCn+ZRX+dUxUM3IoF47axMTDhsXSj40pM494z0mDfZqm5+/XrfWk5/McXXH6hnz4s
OzKpVh+YsXD2R1czr0pmEhaKpt2R4mOhkz49DM4YkDG1jzhAnBdzAUNAnBF9ehBRv1ds78Z8+J20
/i9H2wtV6MuXyCTHDSiCCX1s2ctA76ffS0g1DlzwLtuNCO5GVNZn9DFGfzEY/KevQkOEu/i42Wh8
uVQIiLVEqulnSQ1Xn0tpyX1rd/1ffKlrL9yXN8OUdREDmLWa7tcxK3zTGWE/9DZwufBQprVjQOOx
oviAwSy6T7rEgmkg2unB9KR5L10PhwJKLL5KG6prYjLuS3kFe4snF9xKpiE5hgjg+LIKdCtnjkiE
dyMeti7hgM3BD/S9GeLSjeyLLoy7a8sGFrLPGBreovlXjy2jurMJPRLaQUSoLRX0xLC/ZQsxk9bj
FGDRNQf9DIgFWPRTu7IRnteL7z/rFVVITPj/9YJFFdL0GQi2/P3f1yvhYgRnyomc48Ai549/alug
wkKLEiJ0G4//BEb47+uVbf9m8bjjCgsEOYTlsfHHamWFKGLkGgIXO/X6X/+dxerz48mHYbs8MRzb
NgN0A/70+a5Uk00eSM74OPoSHKpWY7cPKiO99q1Y3jI5G69/+lz+ycP8iwxDXsMSpoukt0QzXJjs
n18QgIGbw2aCyD0W2U5ajrFTwnjpKxkd/fqVhPv5YUAs3jEBa1hsFnhz6IBfpAmOuLiWNOF4nIbg
B/ZF40EouW1CujI4DNjtYn1NfCEsax+Ho5lxEwYl3MXCOiqlN/dANlIQ16m1paUsPiGMPYfYKGLR
b2qMaNFN4QHN9Y1IbCNjiFOiWW5+22myTEdFgLt1Z3ReYZ+D+yja0wSvLn0yVtOF+9oorfp1tGQ1
IvEPfnzs+cyBcKqb+BtOiIa5MUcSwti7EmuR3jHtm7qtKoPSuYz8rlTXteelYq+NZsovsiYeX7sm
VQdk8sZ/LgEWOBfBHPvXsGqji4azx2sxArnaAgYpBwC1qiERQK3U7HjbPIvZ4W/mMC/qqyIzo4sa
SwUZQxw+4I0SKqGaCbaRdG0maUzEg3O39OnmMZRdDLi/DS/hgD56bXyyXNSvcdxbxROZfU0AczDK
rD2QNoPrM3I0IdEbRlNpHYKkHfGAumMdgKd0cpJTHPaFp9xpB1fXme39jFrn0PRal3lGWAvfTprt
2q6ph8c2gTJ+wZGsqu4CPNioT1CzXHxCGXUH5r1PuFVNWxyNeCq2fhrRK7EPQKSSkAPTV0Pl8Uaj
klibIsNO7CNFQ1XItMZUcmkcL8Fd+Vdat16pblKjbH2q413XXCbWQwQggOm9MzUAohLXn699vOJ0
GqaLvaC8mju/M79FCn7OQ5yFGUm2qaHkaNcsusNzURk1PvJQB9N0wxtAC97BKeoQi2gEUhLdrklq
6nxwHUHz44zpTi3mwU6V12VK32akXUMdKSvty93I0PqhjScuopZzaskRSNTGju8R4QdmZ8iam2Jn
3nkUPOW7WXtZedLnEtj5aJGlPBr8Ur7OWaPmvcaH0x/PZmPH951kl46JV8LMZJzW6y6+QjxLiVaI
qGSKzGfNIb3KKhLiPk3tu64O4YxhrQOOCikk4GYJXazXg4IbbUK4pbe4DOwr5v0M+zSVEvmu8tIO
vc5yh+YMkLZbX1peEdjntL+3xSHFPYjtA+wmDhTTIaFyizqnFJOYdvmrxcjRUHBXiEumZri9CQxj
u98zG0cuy708N0+yqenBCcdYXt7NuoB7gmVrig/Kowhni+QjX2iXccmFuuCEUqai5llDzwCSTeEK
RJEzCSUQbpGSuYI4EEThTElUNGrDK49qd3S9rc77sj8mkubHOx0lDaQSZSLE6K6pRkh6E9SsSdEc
MgGRgaGd0nq2SZjjd5uuMTg+mm6rkPlBL2NHwbh6QuOaZx7FmJdJyKZDaO4ZjOXhdR42oTppunK4
yy2MRRcRNzJ9Ca3orNt4xNSs9pRpO9k9wN/RO4GqBTd0azuV22ZPY2XA7Ns2odXrC86teO3MkXg1
ENYMFkznCFzMpkcbw9YGt9CcV1lmJqeGCIoWY2SUvFW2Q5oymWG2bjyAzcC7wyS+nGJZ2LuxNufb
1EIiPHK9htFqG1TtIZ/HYKQUb3DpPyk7F4QAywBjcCvtxluuygF1FKXMgd8vxoEsry6QNdmkhjyi
n4RPCCE/lvS7ZjNMBMS9b1FioRtUDAOn+kdS9ZMQT5ZRxSHX5ZBxN6t4VzYpjDbczotAta/1HHTD
W9xS+dAGADs4MKmXGeZKD8eN+1WX4xuwA1W23/+zK9LTUhAZsL3+15ui4+eXz36f5a//EZvjDC+A
I4Q0Oq7nePYlf/p9MAELlm38BGhebJD+vicSv9nYYrxwccYQ0ORU9fdNkWH/Bt1+mXBSS4QJwebo
/+8c4T+dVRZzgYelwYbUKnDF8NM+b1JQxooyLPwNAyQgYkUeXCDhtpc/fRh/uRPCG8Kmi0+A2CoO
Rl+EXw5quvGnqJxsdLAm3fptBce7n8W+SSK5//Urfd4H/fFKnLo4UPAZsXv8/HaCNGnL0cULmpAe
X/LKGzmy+P/6RT5v7NYX8QJGMni4yNc6X6cesRvIVvrEwlO/BcNdx1cKlvYRPiYK2/7ipRYc7s+H
SXw1hBktQUUVF0NAXPfzO0LnTegcz/cg1vH0djVM1Itwdf8RzQI4FLkZGkg8Q7wo4t7uDqET4Buk
pJHFpIsITSw0aC12TRUjNQer59D+3X+4ehEJ1C++RLbHWBtWv2IMEeQqp2xDHuvF0Niu3kY87vgc
DViMDxzt2VTGSDvWpcFOguBR3HrE3RevpFp9k4zQyb+vbkp+BM7KqWwxO1qL4ZLwThrvMcGhcRkD
4xuwJ4s9M1qtmt1q2zQXB2ene362bc6AaBlwLCZPqf1Xf/GhLyszDtAxDwtSmbk/PY2LRTRZ3aLh
6hyVv7tIV0ep9m00n9VnGi2W0yqHqbEvzHF66eliehgXcyqBAveiXR2rbJO6b+PqY81XTyt1SokB
ZxWra1DWuObnxQCrutb/Hi2mWLYpOAFSJ1p6LDt4nRvoTVn3GPxuqLWSUj+Wi812Dmo+6Wox3zo0
Y34TqyNX6CE7L1ef7uD4eHZxqutHPK35S7VYerlruudk9flmc83QmzhS0xMqEurZtxTtjbPFN2Ou
XmGCqGW8C1YPsdDt8ISxEGdxyRZMUfqJ4TjmTHwJCTO8kRIaPx8mwzo0XGzKowgWx3I+XhEIYwo3
L2bmavU1V+zY7q3V7Wx1U/uShqF+GBczdAsVEpfCYpF2F7O0Wn3TYtLDBVFA3NTj6JGkzReTdbD6
rS0ePGqD5mq+m4shu1+92Ryq0LXMHqq5iEXbsUxXdLJK93dXd2adtavXO9SpcV6IghgL4Tvc4ORR
cYYPpVvd6NUvXiDDRbuO+k6w+HVMMCuAvTTfjDNW8wo6z4988JOXWI6x/w1CSPzYeSl19K1OOCqh
JC++9dXD3q5+9nb1tverz71fPe/jYn9nCIMTfsCC/2iRkQHh6w/2a17rathybsJB70Ujbnq6T+Hn
m5mRX8Inwm9fkwehDQUV5ltlB8l5hLYkIHC6WPTtQLG4Z4tzv89SYvVFi2VrMwIWpksyKrjLitX0
by3+fytZogDGGguoII9gYlJd/V0uuYGcJ364k0uaoHOKgRqmJWNQ2qQNhORUCYHUZ2PEL0MgoVqy
CWYXueJAXo/Iggal2eyJYOHpNhvOnezpbSIO4ZJ2UGrJPSwJCJppCUNMNElzrlaxQUiC5iD06zU8
AUUL+8+8ZCpmAqR6M3D/cR4kjWZn4rEOSVpv8yWNoZZcRtCnXEldGxHXiNboRphHzF3XQEfQIGmj
1S1Bj3bJfMgl/YF5giCIu4ZCsG/L8jT0IrIia2xEeTZSoBlPEkd6rWKKTNaYSbLGpNhREj9RhT1d
0HdFKMVc8inETcrv9hpaoeWUXSnPNMIscZzYH/OScBnDZTMOKoPgy5hypsLhvgRisB0VN4LQeIEv
i8RMzBvIj3pmzdggPY4la67GWTM2bJGHiKjckr2xiRA2pN+CPDjulUsLK3UyGOK8tPcOZPKHJ2vN
8lhrrofJI6frZs37REWdX7vIYmTBl0BQmDbEgSkcp2zTdIkMYfsGo5PWFsRRzFVwoNqRVp/C5vns
4+7qbdiwXSDtfW/5pJDUmkjCX+ZeyzWnBEA2fXXW9BIdUyG9MQnM2V2Wky7Z1vGSdkq6MHkqGhLU
Z2Plxu94Ql1nH2NKu3bWvBQpSLJTwRKj6tZElbumq0BRkrTKaX3l4LAmsFJ70gnOQ4JZEQWkGIMZ
3RKhKhoevsrQsH/XRFdKgLTdNb50Hiqniiko9v2e7kzDfO+iuuXwwcSk3PQ+p4JgSgjk+UtiDHaf
fWLMoj3NnSqAHGxhfuplggWAeOVhWgJnJhnrF2MJoVnBSDzEMRSI+EHqeIHzqEttc2Q8Di0k+X29
ZtowvpFvK2WRfifrbb4MS/zNsQY6FFndScXVSqfXlMAsWblJyNcGdu1DnPRU1+kB+w3AvSVjh2Aq
iWl4fvti8mzbF2sWr1tiedUAqZUEm73DrGJdsyz4l6qR5gACUxwJw/dfB37+Unu6hP0GT3fyBK0i
uGJYgHwacWZZSr2XmOCwJAZxBiXfwtIdpyO5JAppgyJcaIGyhPAJnpJldw0gOhYuIAOjFSI7Y2Jk
1lVyZV4rKSlWrXdK8N94oVqx14BmSRgjwvjziS+omtvQVYvpOVTuVV5NUJKCVeeFIMQtWa7yLyXk
r3KRhN1VHYYfOVw0DgRQfFV4PPe2zspTVmB1zJAfadlcVObRDK3nepWe59FiGclWSdpe5WmzKpGq
cR3rp3kVsKHBI2bjcUXYjrJuvGrnxirO664ooVqvMvjM7/KcNo2dH7WrTr4o5sminVNAwZO3nhsM
E4u79jHPC4T2mD3TIwgh5HdsDNOPChQ5iNtFn5/90n4qFs2emWTnH0eRLg7aqIFPGtIe6M9JQf9s
iM6wWgwBURqobA5hP2rKSQZPjvZh945dc+RPiyKdZRPvcGB3Cd2V0rXzSSImUxtgpxgjFVNIPmOt
WaX3vZ5DHIHxYPY3VeHW+Y3VUuh1AK/Y5jZsMNe5wdMzDEjtiu/S5plFhbQbF9OWJ3770pMfRccx
OPkH0mLVnou+Bn+ZkBgcTBHkh6q3cTPKhHwgF1Jt2Xs9pP11FgtRH3eBsg3GX0twl+y+obdBu8Ba
OePIOzqFaHjO+CewvHFkkX0sqwQ+WSBPmkpAYBxL6hw3kwugdyM7h2vAsfLxpYLZ7u0mpsdn2VJG
thmSnCKtXLmDfWUDrBQsLIa4EUro+KimVFhuFDBVmIfCY4+kWpiC0MREcC4b0++PgDxk3i6LTc+5
TPymoH5tpLngqBuZx1yWuNGeJYFcuq1YJwuozLaf7DL4+W8Slxwuv0RDDXegeFPxAt7KYtFffmcm
LUGLJYLY/xZrYH/mjLV66+YewhpuIHi2eWxQU2xJB1E/VlIBcgrNngSm8jxw0ppnsllP5ulAz5zc
lYNPm4SBA7K9makYVhcYVrNwHyoGfDhEzP6kQMQn78P4os93Re855sayPPvFHyw6GGCB5M6edKhQ
2F1dldlXKdj+I2qNIOVij8i5RbA975AIdXVmh9loyD1uVgzWKdWezJE7Qq4nkRfrqIG9HlbdFosM
I66aPYZHNSTHgQ1XeBsVu9CMK+9FQVwf6S/Ayd5ve0oxnAtwdwa/V1Q0j1T/MJ0GeJ+ZuCTqsXlO
0yzEoeeo1r9uiF+wbNGSiPUxrb38fT1N/Ue0+Zv7y/HE9rl5/6/7d/nG5/VeEfpeRxrLv/l9RmEI
8RsSjO+HCAiWRzEZR94/8VIubgKKaxlCCE/gX/r7kIImF0g7iDrIERzt1/nFn8qN81vA0QO2D9MN
TAruvzejYBDy0xkY947LSRshRXiMPVzMBp/PwHHpicHF+AUlwnBZukv+GKnQe3IB6p31+Wz/aKYp
xrgv7WWs0OptGuY2cPuY+uPays6IQ4DgM4waSFxWAKcq4eddeY12np2gFocuMGmJCdIhwKHA/mDe
gJ0IHqPQMq6gXQzpDoBE+RDiZjg3aB8a2TdvWkox7RNphcZD19ZBzfF5Ok46x32B2A2mipFHhFQ6
0LWSzxRyzjZdY/10SjZp6WIX6fdfDwvE8jn8n1a7ZJrQnAPctoC4GEx8rbshBVEAYrc/XBzWAEFp
e1MYQIdjt5PR1okLoFqVBYwkdoEBEDDsXt2JHhlyFz4kaSOOl5R7hik580V/b3pUvm5kP8ptZiQX
ZHyagiQYgsNGc2pEau+6dF/lzvx7cPBf6uf/9H0gnIMnMxmdQXP6/H3bvYp9d6g/EHqTb2UUvSd2
Ph0XdLZsCs9wcULVb7IZ4ZTQFnYc94nHVmaciLBwVpz8hg2Vjq2XqIj6s8jVziYszfM+G8RpECfy
kFe9c21XSXYaW3V69usv4fO8Zv0OkD+RODFxmA7pts+/u7TNgmN1/FFhvjiv0CLPg5jyjkn34nyx
n/3FLMr67BhZXi+0lnIjvlO+VSBcn19vHoqUObH/3tkFSQz3O0dO+Pfsfk50XRWHaBgI3dS0/gwk
wkYOM0e/fr8LX+7LRceMkuCKFzjM3Agufv4FykyNpOnq93QGK4ENw0VzIx7SvtVRJT7mIoLTDqLw
1AM5ne5bnPsvpSPoz51RBp4Hq016PMbUihajuHIrHwd1Nxftjz7qC4K8E2uvY+oGqlxppIeemWi1
ry0fPrJuj5quAm+bx6hOm3w52qI/+UBg+6A+8rO8fi4T3d4xm4jzTce47PDrNy+Wb/PTHYd8turT
XkjXk2t+efOOPdRxkuhXu5d9u6mFN50h3wyPcmwHgjfwto5qOzWxQcDQ3jgcWZcnQqQui6DwyFrQ
zogbVfHB5eh6JIWrDD4BB+oHD/ToZeLBHD8a3eDGC5R7PxJCueT/ktsk4YzDw6g+rZpEXlCsmt6N
QXDj+45/+uv3+A8X9NLGhcWLWxFElLN40H52s3CLwAyT7kvTEsDBbzHvCwp2KU2hVqNButz8+uVW
WfzzRwq/1BLgEllVuKiXxeAn90zL6EDYDJc6HY6PVEe7ECdSxLNCl9kpBbvi2aZC86Q3QEuzK5lA
fqtvol+KPgX1nuzF4v68bqRR7hgUeicKrRIcuuMYx4y6/VPDDOCQkLTTHaJgD6ujZkSzUUYJyxmF
HIuqjoc7a2zo10yWNElNr8emr7TATmn3NnMNeRaiNn7wALCuXA8MMDUlWGR+/Un847XFgNlhy4aB
gK3oIin8/EGUTuqMYzm/DmHUc4lLk4SR62/GTCYHUj0bxQLzFy/JMv/lcuYlOTG4rCSUs311LnGM
9TXMkFdSPMFpmIMmFwUyn5tH4V89t/5hTeeG4TnJd7zYFN1lX/Hzu2O1Zs8u1esU9o8eMGKozVrB
0q2ibTaHmKi9eJhPcsLPAwwLv/iRyiy/mGC//tU4n4T013e9Xm0mCie/ULAksn/+VfIQYkciwhdi
luZTPs2l3nShI69FRuQfqaIhs0VZpf89iwbT5mAakz6r1PAoMlC6VTG0V6PdARmxzG7mEh2rdxrH
3ABNNe3p3GWQcdKDUIP6L2V1EFFqo7faSYbvPYo8XhKHwV98k8uO7ctXiZeGWxYDDXoI1+3nN2Wm
c9ACyHsuclEDBSqWCjbUfiDRIrzqJ41uXaFY0kSLFXHfcOu8j0D+QODh7dn5MYZjsEs5fJ2UJB/j
O7238MJDg66s6nlIY5LTJE2oNGmFeEaoGrZah955Hk/O4zza/X1bR+LKMLoeqCH1FFGb3lDPC5/H
nwJuu7QO+ABMHftEHaK6QjXupqe86CR20an4bjbaPXhuMh/IMnfnVuGXIPv7bMRM4GZUdcT0nd1w
2NEKP1kPxvDXt99XqCmeNxtDjY9Chnne59r4/AnavVaDisWzFMAUnE56kK4SB5MZAgfZYlXRXb+z
wrE8kKEbT/1kNLYEVAv8FDLOdrUpsm+qr9vdEhBb4kX9bZwIAX2DlfFD26AoTFnm5TYcaQ/cGPQt
3axv4T/nnb9hMP3p29w96+c/DjaXwBf+52/b////9Pt/vf33KaQp+f7zoWf9h3+eerCX8VgNGUsR
lufww8/849QD69TEyrbcPG5oYRljVfyTxWD+hhESEINJEkVg9ORf/XHscTgqMSxD63Tod8XTGPw7
0iww3i/3sIciCxB3OVu5DCjdL0bSDDBahKV225VRrO/GKEb22HbIP90dsRIgT+DoPUoncFtW6Y8u
LXPxDUe0mORpkXWsWHidbcwpb2NrEMw7SprGrd8gIShafuldMb7PkczIKCRtY5ynQHNuWy19+vVA
pl33og9eYtUXLyaBr4cA6i6q2+L8OyVKNBUbNxvmZBsVMiYma83jByafiJ6moqVVWTkWnBInD8b0
nBMbVoegsrq7vpszimhbq3N38wCBchMOzKlMO5GnDdSidyro+mmfYJej99bzrfxqMiEI3NUWdNNH
HCxpd4mR1DrxXbKRbsK4Bja+hg28TfQwfSSVJW7sYoYTjwsi+UG+pHIgS7ApCIwBo4sXan7fKM/F
EG/yxHP7c1qc3IVgRTM4DHFwfaiVNTQlTQyeUJAOOuteYIlrFoAlE6wN02wKOi3wBsERPCgbPFER
Dw9dmjn5YcqZHO5NbTv3ReszQKI/NMcc1lCvtx1itxlOyT8NySknXUNf2CTJ9Utpqcx/tMmQwHyh
DrfZokwk3g7/TkKwy+uncMORj0ZD2Hgu6coYhw7zWg5GPF3duNxOpRlUjPOt9o2W3C494kTQnJcu
XRrbmR6hy9BTOX3mBZArQPu2vmOuVuINnD0ob4026/kSrtl0h1Oejs9oHE3n1Rcj5FObOGKwgfMa
xwe6FKW3xRIzY4KSGWQiXwBvO6b0s8pJilbZtPF1l/GZuxY/2NRJd8WXPpT7OjcpwMtR4LDrwkgq
qAmvLG+fARp4kkHBeNenOwOrsRLAKpSZh/dVFeFqtPD8nw5xOBub2PBjZwNnMIhg4fGdbSQlgPkx
JNzQ2qJaUXPi+UbwRtcXF10RFtLfUh3YTewBOx/UB7tG/+BQmhAfobSG1xEbjedmHBTQCJMT/2Zg
uKVh16Yevc+NM/4I8Op8syQFI6ohbr4JgMWSysnF4ijrTJYeOMO5y7irj54zK5zx23VJeJ+2mt6a
QCCKcPzmZ7RNT9OFUVY3vV/ENP/UKn/PqL1ud3U5pC8xTce300DOm9iDHBnvKQN2qmIwBzjLsY9V
6sfzCZ9O8zGwO+Gd4Sv5biRZec/fZIJmYn/b+32nb/Mktcl0ZWxhMstGWxRZRQ2oagssAaPD2Bof
Xtg/ZZijp82MPkR9wFB0CARJIz5okalRJrm5t1JBm6Dnfm69zZQP+iGePJoHXYyU2VFh5QXfxwJM
NUawOJsu0+o1n33zqlBIBruphXq7pXvPuxzGjEYA2eamSbWnqmDqGlIDBvOj53IeM2MvMxRbYs86
OwiLOT7yhqIAcSL1yndhmmG0FXE2nXl+NT2Zg9Iv9ujD1SOt7FzOjiaCVwVzS3gjT9yBTbtJyMvK
GjQ+tyqCU4qo9HluGOYLpDe28mPn+3jOzbq84UWdjAkSfsWNywHzCn9qSkoAhytbDd0emGx6LzUE
BCa9Lf8OeTSZ7gmcJZeqjZrbNsyTdlNPfvU97k39zQcIdlgQXgIuZU6FrJ/qbuOXSfdIj1aA3hrT
DXHWoGSpo1Ip96nItE+7ZmvAmYsp2oWZUaKmiriE3GC3RMJ5NpjthR96HOYrszAuW9vP6x1msO62
tFMyHkA15G3HaQgzK6nWA++bUG9qJHOw5aXCYiMZamXbIGtleeFSK/vUyaC6bw2EJZCs/WDuwsEz
h31PnGPYu1aWnjd0mLAjz3kWIQOB/tzYtYkqwQwwfjHsAlskvCvfp0nZkK+5LLPp3O/8JXAss+J9
LBN33HhzFF2WZsuzlC7Sfpt23XBN2SE6EUDRlOObV2czrsYkeRU+/A6KPlDa8QhMjJ0pjrHAWMed
ByYrbHx/b1dRcCxUJLG1DhkZTpLK+Qdx2O7Jzgw0wchVM8HM2KTlngybfcfEzPc2Ook7n06nntgs
Sni/LYJ6Yo/KVuA78Vv7G1dKxM40Suy3MKoHuRfEkR7juLDvytEcaF1xKDBl7pJT86YiNH9of7SL
5G30QqUK/UpC2eUTyZTJP4acCD+1cxsuqzH1unvJ10SP7ux7JdxDinH4qvPgVaukOu4WW/I+CFOL
xmADnO2W9aCM91kjQ2f5M4cKZqUNZW0ZzJZNpcrhrJ6MMDnOCBBe09mMLBo5uFc2ZAGjqwquYr2F
rpkYlACVeJpzw6SvscLyvIMCgnUI4l08wC+oGupTGtbB0ZVAZDXPTxJGQTCluyiwh0PjaWIWwRyM
EHLVzO+DSSGZN5ryI3+j6MYadvjIvUdfSXlWYCP4sDxJKIs0RpSdNE7EX7Yd1Nl9YOmhPQLzUXKw
9fQ8Hgcc761jzXlYXXQ4bSJklMb+Dl3PeFfYiu4GGHy420OOTRstRmZMPJQsbnwnwmlhafwsB6uI
feJO5OISaoWVcVeWPbfBCK6dj6oqcG0OTYLo2hlm9MMQJSOZyhbucwRhE3Sc5gfs6ikXL3Ej/WEr
0gHRlM9c3EROa31UqDzfLJ367xKrK80cKso/knrIJbKWjzuJTsDx0Fid/ADR170S5WecPNB3ed2P
DFdYl6yZQNCcSXqXafpTODXUfB4rkUOQhPO37W3l7i1kv5xu3lKGR8ReMcMz7c0uNdUOA59mwIXT
Q0F+dXzDHvad8PSwF2Q+WZispHkG8Dwmu8HW4evgdvk5kDn7nlXPzw5c+cTL43LWF0nc6Aa3uRuW
h7ALnO5Y5tVIvUc4v4WWVHewHcg/p1XhXdmiYa+EgKXgZ0vVZjA3lPPehJBTNtJOxivLadS4c3nu
BVzUDaUyXlaVCFPWRGty52Xmre4Ctz4jLtSExzCr9SE1zRiyylTIq0Iy86LdcDE2wbC1LrOKuxPF
kPhaByaXHSNYEnJGfWCxGiQDuCfqSvSTwBV3kHXWf08bfwhAmVYUNZUzZbYVVwzb0N5vrmXO1mHH
A6/ytvzv4aA60T0ZPCPhuGBhODAzIgPYelDdKWkNGeVbKcvlceyF4qEcmMcxEeiM82wUBnzlaaqh
xvOmzmRlNafgZGzwJFDk42rEi91rJ+W6MVVw22J+ZtJeC/pvSE4l2KchXsxEQhrQCL7huge+6+E7
kmD4EU6VrGi2ZCQE137Ku2PH6ejRqSK//+FmHarxrI2URSDS4gzE3PAUTxOgy9ZsqruW58ytS34B
Ck7lBNvBLsZpX9B0flIY5t430JfxZBveqalF8Q62NrvrwA+bJ7mtjYfRFfZD1Irw4Km+kf/L3pnt
1o2kW/pVDvo+CpwHoE8DZ2/uWbOswbohZFvmTAanIBlP3x9l15DZqOquywZO5U0ZmbYsbTKG9a/1
LWLYJsNt9nJoCAbEGkT/Uk/nBEMW38qYVBdzzn1OkmTQP3LpcTaQbUm/YBF0bkzhV0n7fOJk3YEB
I53hc92nyT7E/Y4xCMbCQ5WkeIRq4emrYOqSmUKouAcRkCtGy+GISQppIo6rPTblbm8z1PH2bt8Q
eJPUfd911shVmnYa5RPxgIpI/XUGUqJQCbHMCjf2+CsK92/dpm/lR/04dB8fw/W7/J/rb/2OrQl3
WDr8rz/+sv/1a2B46+30D7/YfY7g7sePbnn46PHT/9W/u/6X/6//8vd998siue9+p2xtWP+0BPfb
P153g395TT6k7/X7n//z37ZlZnv0AsMTXEUxcsToR7/vxkSP0bxNOj0CB98wGuff78Y0gfgoaFyO
DS7Vnx0hf7sb+1wNLcM0mQn+SiX/9du++yX/8hP7pyMi5/8Q7TzbJEDDn8ZwMWQq+Kc5Cw4CRcf0
e0r1Vc4RwQDVhAxjQTSwM/HU0bt5BTA6xdqIkGhua8yherOELf3jvL7yVKW2O0WuaypjqzL4BYM5
VBYlb05dnsvBCrpT27J9gdmpMnUbV62rzr3QIRXYs1GC/Ek5005XsW4DcbZnxcZUA3BWF2qIS2gu
3jhEWdo04XYMJbEHe80XnBYz7NV5cmO1dd1mjdub8XDfxAvAEtuYP3Lg9+ElC2aI72Fjj/neD7Lq
KyHsNTfEJGa4YDOWxXENsbjv5aIX40a32pLHIFSCwupEVtSQmgiS2xxgA+1nBl3SYU4dxanJ4Xwc
xzhF3KZZDQ8zMkEgID0W7oEmt1KhmXfOQbKbkY5jhW1gsbLuH3OOJ8luRaxa3PVHrn2AXr2rOZvs
HlBN7H4gC4oLWGGP4y5+OlIVYd4CaTe0+4Sf0WGA05vy3HhtHmLPWQuM3aKdjZ0a0/ZNe1n1buQU
jW6DoPUOSSxCziPJUj2EABNw1mKwY7gHw+nJzs38w0mqhNLxRmbXON4qJh+SqwtUf6rLM4MC3KtZ
JwKqfb3EH9gJW+C0vSeeRMz5jz8toL8bYD/QjxyN2z2kTUslAReM7iA8k+M6Gkjc7rzBGb45uYPR
VDa5/2iQKKW0KLNiEUGhZ0OBjaeqHa4fPz5yS6fCxa6CIWJeveoOidN9GyoYC9wkKxJUViiKr4um
TUv6NB9sWntg4AWa3d4qMeOtrAk14x1OOpwQNV6SfS3M6UTn+LRE3PydMcqKWtxabqdZVHH04azg
ybpMBTlYbEVplp5okczsjaeAwMHB7/npkVsT1gaEsIJyOfQFwCtAWNk2QSK5A/GSf7NVlvWnBNXm
Q2EQ0NvFtYZvHn2Or53tjSRtQkGvzWSkMU4dikUuhKgammKaHA9QnTX3RhbkPuwPN/sYPendUFib
lLRZV7PcWpUz62hls6jI6ZLqhxj8lJaExbd6PowKqrFtT/4Td6aCSzv3XoSlIhiai9sM5kvp+uVN
41BUshlMBzxWl9TsSw29U4/o6hiyMlod5MEe44un3P4bc7kCEw6utleSUpMXBYPHtjvnkkzXNHT2
TwMPCvA3I2VXLDSzls2MlyGHwpaP6WHiHv0jC1XB3y5kBL7plzKmlqUYBqpa4z6RG9Mbk5+dUYiS
8mwrZ2agKz7QzOjbqzh2tXFIbHqGTlNWQDXpUcP5SBKauqOwYCJyaDrVPeqGQx2Got4K9rGCf7ph
m8PJ5RQ6ppcyzH6Uec15r3OYD+67QQbltuicade1zYwrTMXibILi/xknGUuKKGoL9cfOi8eMaPxP
38+mn2lr9P4mBWnEehfCuduOdWC+0u/nv7rjpKgiKMzgucMh5+4mg1GL4+bNHS0ZMyPMycx/ZmlO
Zwq+iPCddYrLns/Jf9ysuNNrDyTWh907cn6IpcXPxeORLOFFudW5aoFi7sZkBool+FhOFhCyU1d1
csEG7IbiTQtX3EuSD8tzUjnBa7eU9JhqhcRU1Q6rd69jj5JN4msAfyD+ZIcyZCp2rCvpUVlgW97y
tVRx0Z4DOBonVg2ubpwvFBpV02A1o3XMfwGMGZQ3NkFFH2RjHPws+oFvrh4HF+ly0Pa1WWRCHchc
ht9MawrqfYIqAo2im7pbTqwc4jqklD15t6La8PfDE+ggqmx0zRfbZJo7C/uKGCg2pXKR8zFFU7DS
h4VKYvA6gF5dpNBj3yk5UZrie1/cZoZjoSjQuSWAx9kVsbd7qEW5oHR0rat3XH6aakvFoXMvKYWh
BzPDbYPMyZazyckX+1FGWgU+Xl3C0I0/5TzK7YcveeBDHgw+BT+YEckN0E1kQD53mkIYJWc8SlX7
g83Ar6PsUz50mxwp0f2UFa1PidH9lBuxLSM9EuFJkMQ+JUk6dmLe6E+psvyULa1PCZM8DnImzCWk
zYTnczr1vyTPpqKctPiUQkmJOs9Uv1tyN+LHKC6Ts6gXVEYkVJpry2BfmCYcrBLN9zvMzASxNbZ4
3a5UPPfm81xUubWdf6mzZWrre9nRGhs1bDAQOxm3veh8wfJShQ1Gf8ReV8wbhAiEXyiG6iopWpZl
207StxwlBge+Ka37ZFWO56BARHZ+KcpKt9UbtmXraH5KznDfkZ/nTymak7EueCqgJUS1O4/LrlmV
6xZA/safXACj3pzfe1S8OxtSuGMf8a5dVS81krDc+KsM3vsLi4r9qY53n0p5+Kmax58KerOK6XFp
81eHkIfGbtkxnrrxU3sP+hwdnjlp+gKjs/zWw0gxSkBgPn3ed92nfg+ls3uMP1V9ITGsQzRV9avk
K+lmu6iEWUiEC2Gc6L3RFNfYrfuDJtCmPkyt410lOPfJ/NZhxvULH+Z/lzz+1VMH+OBfzaXu3oG3
dO//8V9DU5b/ePD+/H2/x1KmZ/zFZXbEggXamPH/34/eTDP/gqtuHVLb4Awshr6/p1JQxTlbc173
aGC08QHxr/528nYd/mE1XjkBjmv/W2a8P9lBuBDAIQL17PiGifXoz/4mLPtjaFlVej9PY3uyLGcz
GT8taAGX1nWK/4tL4E/mIkZf61fBmIjFiUwfhoE/zmArVAwsrKl3p30lZHBb9O36y7WzIdV3RqA9
nxONSajAv4N6ZKWEfRyQcicOeHZ4rutpDi6Y1xNvu5A67iA4unh3vZFQLPbYpmIdN9u+i8IlAe2K
J2Fpr+aO2iTO/ZMXn5q+a8gshmRTdmNsC7EbPZa1KMyclPEWyCIi/oKvvGceODnNl9KgYgTvkWXh
+kVZRexG5ck1stGvAfW/dR+9zr5Dj2p+Dn+8fH7epP5+M/3/7da6PvH/PGwb5dk3TkXZP74/6+/4
9fpAxmK9NE3DcbgdIlrwyPy6uDrmX3iQmOWCy/+F0/rb2wMWy+e1YczqeJaBmsak9ffbYxp/IbiK
ry4MXAbF6yP4p3vqv7y3/mGiSw4WLBcJWN/lT2L4/Ml/+gdzU9iIhPkId4TWnFaABLe+3K/Cwz/8
PH7flv+jHqs7fHtD/5//Y30r/m6h+v1VWD5wa5kYh4w/GVpgLelw4mi9Yd9ZrhJ6ZeBjkQ//118F
G9ifvg4wldVjsvq0IIegEvzx7ST7ntmATzmojgP3uyHtFuAOQDPvAtqg+8NS+E7UIggRB2CYvkVy
pDwpdNRwJ5lGAqBWY/2lprnG24EINJtryjss+8w7Q+jNJpvn7+sCMvguq5tMkXKAR7Dp6nHuUamt
8eTkZpwdtZ7Hg8lum5ZRMpgL98B4pjcjYtomOXkhRT9kaWm0lwRROQa7mROwlIzA7vGdACAwRuUP
kZ/VnrnDC2Z/BxPWB0cKOc2DH9sdttOgZi4lYJjfxpAiWTXwIV0m2OwPLrzZ7NZoZuOZaH5Mx6iX
F09KVXAMuCA2NwzPhhISaDvWe5FXc39oh5iCdCaHGk/gzFWFw+Xqcypi5QZRDvHQh3UWGHLXdanp
0EDOLNY7znEaP0OcUMHWhW8ZHFb+vSR0Fsb5YawIl+04/dbqQlckp9TBwv9GVd2SnDpr0sPV5ILx
eHdWyTfyEOzr57pz5KXLtdMeu8Zf7mJavrksdhPZYWiaTF59ljHqQWgPe4ebFjIADeenOujkT1XZ
68UkgbjG/Qd/ljG631Wm7J8Omff6q/CRRraynGHemjXhkSMXeCAbbi7G7Ehr9jRBM1/lSWmJLn8I
vYG2KtcitLtJ2qBvL0TvkO8rnHgkFLhuWW9DhzwTNRbwAr69wSFFDBfDOjDhkdMOLzPIREZEtFe6
Bl7XU+fFKtsziDZ88FP5AH8OdXl6DSDOgnh2i1oeW/T5W1dzNvx8Pf57eYZoyKHgn6/P/1UP7x2E
4O9/kBY/f9NvbTHAxPxbTDTX//9XcuF68CFq8LeVdv06v5dhEVAX7JqrFXVdPsGdev/OOux7/mqe
+fsiiWWaNX1172DZweFFI8sfFy+5GIUl8yCEHT9SA9VZ1bkozJDu0Oqc2BBkzTnonY0kGA5p/qdk
zDwYdzEPk7j3RJsX8F8ajMsdOdWWYLSFvwGau7gGwC8xo5dBOObt2V94veIbMLgsJ9yv4tQlnrQ0
g30gn66d+bHn9MboW4t2nNW5tj0GJzdJYCyM5RDbFxwOztim226CtHvbDLM5X8s4Nx3GYUZqHim6
XDrMfQMy1FI54fJ9cBTjZWznS7UjBdxx2UJQsg6gsjUwOm6ISS6ZqDrMCDbS60N5JLDJi7ZZUB+L
fMsrMbUSzxrqVKQAGBVkhlx9BWGgLW7kMPbZuacPLwCNw8Sx+d7PdsXViyvtA59dGDUYCdbQlDlZ
KRTyJpxeip5uBxMzfOSkE2NoRWtVuwNHLOV9qFz5xFeo30Pe5JtZpEG36YCbVFvPij2Uwthfzr1J
SRODQY/5HlNf9aPk4jJclorzITqBSxxu6akpvGKUlh0K2wvU68C96gQwC8Zc7znvxYCfYcooIrPw
bGQeEGSjCQ9U01Gzymn3WSnVgbjFAQZWmOh6AtCShQPXygBxn5H7RDyVLmnM18rpz2x5zQvtlks0
jDB0o1hX/mUOx9ndCu5//R7OTxxJgMx7GCyxsTMT2AlHLu+DPlApS9blsUt5fp57rUX+E8x4ks5b
IRiqb+Yk829Fmc5J1BrCb7edzT588rJ8zPmk7SS8dIHVFt+M0akOrGgWuOKqOi6lm1yU5bTbZPbC
R0A7JUJvugQN4PrMj1qvELcjeGx4ZEG17Re8DAFD5E0aTsUd/dfd6vZIqzco/ul+buBobM0EoVE7
TSK3ZHAMXOsUu/aRTRvJpgRevy/8xT7NuDdfLLQuoBMeTAzKHI30idTsdMewAbunK3X2RXezGreM
34b5J/MzuaLsm4nIousXW201U3/bLrSeVDthLehmTPrB8ezqtF+OPcbhIBogAm5LPEwmhWaV2KW6
6rJrVZUeD0zuecalLvgjLlnnd97OSwWh9E2c9iF5OgS7YJC7ipHRWrWlmmevqWr1XpmlvTdSQx/j
aXHT8ygA72xra4qtD97garcO984VH524opjO6Y/OopXDM9HHDJkxCz9XfuWld3NazFHbxbR5+Dbk
qhKk2K6Vjvqgvdp+CaH2Hy13EK9qZP62tWJKvDZKNeX1YOnyMZSIrxTf1WYUh2O6b7TR83COVpcg
zuv+tkgth08+rR1G1GPs1JtklMBQRUvBWzRNXAV3IQapFjdGneitTvKGQTdiz24cdXDU0yR3Ci8C
UacRCeLakWZi3BvGOIGdcDF8f/dsu3spbVLbl6Bp0a0SoWA2EW0QBZjGzE6jVKf6OFnw37czek58
NTtZea2CIHswp5mqOoAOT8NiTS9LsTAVxKFrRCwSpE6xaVD1mjQp7a1L4wTVDppZtzMLIz6TEXUO
mhnwnSp9yzzACPeSbR5Ah8CyMVHgmYsAe/+cX1vckgeC8mF33atQvUBG43/M20F9R35KIBLmh615
IBb/xnfoW8Zn7M37htPedU9dLc7cCp7xQVl2y4B38eMt9sQOSAr3NqauZXITGEVFvqRxrP0AvMp6
6xytwh2IMiHx/7F2bLFoyVul9IAhovb1TlSz9jhmTAXLPbsiV0WV+9dTq9znOGD5JlqmGf1TJ48l
YG6t/hqJP6Qsco5n96vFNPtOyyQco5je0gUZczZhqpaDiq8wBlWPjbf0V3kXz4+ND3a67MVsR0bp
mg/UNjq3Y6Pjb8mUEpQnMkOrSsQh1MMj01YJ0ZnUX/Qupfgwjty4AOdX6cXFitdU2TwmEV33On7G
KZK1zLlDo71ryV1TNpPTI72fJmuY7n08Qd7RqieFHy1z31BYifPwNSaDytKVue6BwTvW65TJrBM+
P7s20yhwFac3EPRixe1Z+NuWDa989gDJV1y0LeviK8SH7IzzqVvBeY0/b6URN/eeK+HNhLYzQAZe
jPuG9EKwLUfXuQcpzlIeyCX5Shn39NTGiCMUDgLB/eh7031NWZjaTW/NBp9zWR7Q/Q0GA2HAYJn3
s9jleP9x1Qw8Jeu4O7+VbimNHROX9Jpp90jJoqemcKcsf5CUCujaPoZt2RjHvvExZAQ47mgaGjhQ
f2u9fv0SQ8X2a4EaPFpFJ81jr7CS0Zg8MqAJ+XeSnBQAb6p/LDNnf+8ZFpUmpaVzVoVfwnZ0GNis
CLmu89f+WWvw6JymiZr+aWl0cXWYbOyaZ5+U3G2Akb6O4lLUcj97bs/faGSR92qJ83Kz4ICbWPoo
8QZeONh7JCS9R/cOd2CpzL2PbloR6jXyxtzDJVTnoO85USvKhJNTMtI7up60q5VqYBpFG9UVOzSm
3zRe9mzy5t1M5wWeDCJ70y2HpoX1Ly8P3Df4aSXlOpLPXdt9V5V0AqZsI0YPbVaIyJsZ6uPRrjvC
aYqZCGAPdsIas+YsyqeQsM68a4UxUhJAmzfdw5YM9whnEFSmqqTsAd6IxzdVo9p2MVOxk5kS6iYA
xA+BuxECtGhtFHTgGM6OTYmPKcR1GW9g9WDxKCCgdWfsw+Fwki54tE3rzs732tRdckQixbC7zcnt
PeDCm8przIfFXR2y7m1sq5bzsTbsxt00+FbvibNJd+uSGtEos07+YvGim9veYat9iovF+GJIjM14
I53wyeg0T68P9PoBcETwNqlS4MLMQnkdK+V2tylrFZ03Ay5QWZE7J/avi2xnWRalw5Ou2I2hM/lb
RH4/eymSNPlWZTFwy3gY6267FHHiXI3CGutLQJZ/2Kiuc9moKJVlaJMI+wd/UrjR9D/WD0HjtvNh
pnNhOeJFd14xvBl4LwoDTH4kaWovd65l6JkRmr2cBoHddZf1oBW2KU2CHvMx6og3ItQ5zdZsc29y
RP3adpRziP1kiLl6UMCFmDtWwTw9aqubfugsW14XglnDpgZONaL6t0QqiLv7xqZDG7hXcKXcQ49b
aH5acnJeu97VIY+v1Hm4j+3EK/f51IVXfMS4KidReMeOl+peC2m9zx4qxC4jnwsfaGzwmDpBQTGJ
zQ2+jNypDmAKjQ5EP8oCWcMzx1HeLkjJ1nLQzX157mh/qHc0doTNpTNaW7QHW2vtdRiBprghjGpN
feTn3vRlGZ3iR+/Dw9n6cwnkte8Vw+Y6DaC+OJbkDD4NwaOyBmGea7CFhImpl2n2qs5lsUVhMeyb
RcecTco+JZgbgqUmbpv47Nohw8ZrZp7N+9gVHocQvn3ARCa+S7iWyXDn1mkanwdXGoelHOKHjqeH
4SLQUvne0raloQOOQb0T0Nvbh9kbdXuPF1ezSAI+FSbop6AluxYX2B9bTeKF6ggSZlBZfdiBNLdU
B5uRG4UxXcXYn2D/9I02Ktc842mz661s61XpbFT4NKRhKPbKpBeBZpLE3ug8qWuMn6LJd+ak6PgW
eeu1TGCnBBWWLanYJ1Apit2Cg/K4KIZ75zIbp0Nsu5JwkR9XRb1twcU9DHM/5/iFdHCiQc2YoRAZ
UGtdj07FfeusOVA/V+4VeCTT5bGwJmAeKpM/M/KK/mZaPPdLs26piMcyucnH0c6+ekKb0OIc+BO7
ABCpRVeQ9p19EkxtShmtFXyrhrKh8JkmtLMPzAYyAWNYrBC0l2VbR+Tpm43MLC4137Bk3+/8/o76
cvuj445YkwnNx+t25qJwovHLHy8GPr/3uZHpZR1z3le5ENm+Zn4IoYoqymvuncgm/OnM2+jV4LWg
jzrJTqXOQudqnU2alyWvpB2NfSN+0D042mfKxYzim4N7Wf0wkrgaN1hG7a7BxT5x5Jy86tuCg+CQ
tqq8ML3Mzh7+LE5qSfLNL9y2JetQuS/2TGXPLjdE+iyA9GJTlTijPZX5z3zPBuY4yXqwyWTYMjfF
LNxSnlQQ4GrjZnjC9EwVYekOoQ+vKc1GnK1dxWw1pBdg72dz2T5PNjXoX1Z2UBp5jDiKh9lYqo7O
Ny+jsbJJuPTR4hMUELyTyTCuJ1pTxp2cybXAs2854HlsZq/EMPrkQHpy+eLU2jB20hTTsPG6IFc3
1uzFbyOd7pxzVUoN7qYa9ZIcdGa5M54RP58/JjLF7tPsFVZPW9psRvngqkO2tMnDiHn9mbGE9VQp
bzxVZOnks9MKHXWeNXwFby+Ce9z3etyoABORyCEBR2NeADUG/4Y9EuMCxrdmMhMs577dClzp0lm7
QKpbyqaLo9/VwSFzhdrFNPIcOnzH1+bMaN6IC/NZGBWDCazN7joubPEOjlREbXLFES7Cso0zxuP+
dudpz6x3a10wHgLiAfrQZnQk7goPhxI9RzBedh4mvWsOu+NXzqE4X6A0N0ejXZarAcZqgMekcsOE
vcvy9xyfAUC3Qef51BUPabtlE+SNrkO3KV+wWlX1tXRN7hQz+KDlGFaaw0VA++AX0u79si+lY3ET
njwFhdXJAUj386kSQfG94dAfxXFSPc6kiYybfPb6nZ+F3u1MBPzaMYeaG8RcYSCpFkKWHvGm+B23
J1cXC3LhLYIrnd9jkNVnl6DmzUR94Pi1sZfk7OZBe7aYm6eXIOjVZSx7/UPbJR7xYTGrmzJx1GEO
E7gAZU6Z2jaoEX4i7Rf6AR5xgHM3zUKK38KZ2AQeESjEOSZD4gO6sbZDmvY/NI6ip9jGV3BmIoRp
WxZGC74l88MnL7aSx5Heya1dcH3ZKGHTSAi3zYx32CWXd1cs5iNgNvM5WzD5Jlh3SFE36XBoAosG
mHlKJ462mC/Z5HN90881n6imEB1mb9HHnC49h/MaXD8+EW/Ccd7ijz+IOgVWhk/vEKouC1GwqXLi
C/bBaUhnexdqxIMrvK5uvM2Azow8JRa+GG4RRGW4MuOcFnC3qQXEXUbhnShekWf54IwAc2xEzw3e
Z7PlFHvHrTqIP2qVJ6/J5HLpnHlKz6HnNMCaXesLExkNSaxPhvqWwBPM33wGPLOzBsM468o28FXN
lfzOwALfySCUB4JnhP91hVUfNxqwgOuCW+v8wIbmvrU2ZrlgUXYGaCerXuuwCZZzxyweW7Yb3geW
09XbseiKxwBeh7crlrlxj0lP4R9kgWm8uEuc8rOeGs85xX7dvGrHd9uN7LL4LtHjjGuDgAp0KvYR
Dshs+EcdquCJcvNx2vUYE8pLkfqDOtWLL/wopwbtHQKyfW17Ij6YTWvfONmkvmvHkeWhQVPaJUOY
HPxMJS+JjOGPjda0WFvbhHqYKNM9DgRk9BZfrvtYTRaxDD/BxQOBU/Y3nIj9Pdt9aB4aj3pK1tVk
xfCQ/eNg6syg+YAjt5EeKTF9xBbEg2MOYiLmsrTpxNbceu54Svt6uMXYUF6PXmGnj5kZ0hTJE2a/
Y2LtLpnKAshGuev7ZxPGyaNtcPThZckPlpsUJyfx43tXBMGdYeO6gXTCZOEojKKIBpyYZ7K3MMTi
0Wr2AImLJ6HT6lhV49ozmnDp3Y9MRTCSQDF7q3Cpm88Dg1ELtxgqMGuF04A+sqeBDGGhq22Gh3Ii
7JaHAV+qC+MDW2X4mOYaaLmRl9RSFmOp73Ht5W8idlluV7nhuovpTd+GTlMOFJCFOf+xJ9RRFGXO
j2sKxFebXbA5pXDYvkv2MoqmR5obldVxWxeiOy90kU5PiTNND3UpYLsv6JEcIcImPrc1EAISdal5
neYMZXat20gKd5k21N2TP5RyvC20mPXPppnmu4DtabnJsWKmIMER6qbKrm80xVPqBdMnjAKZgmVc
fEO0O5ieWZFHuvJIlqQdi9WNn9NbE7UoqtdyoNvpyU4zpj5U5I2AolitGLH5ZQ/FXGbCQ/21vO5D
1pXxRnVmsBZBGdW8T53e7JnbkGwM7/FawnUUcchgvJHOQFphiYd9UnDbBYOXus8L8bYbGD7QcjtX
GatxCzz7Nlj6+sqrJPhLcxoZlqFX/sjRW4oo8LkIE3jTTFmaPAyvOO3Lo2dhsdxjRFpueamXJ3gt
08MQJ0gCLDApFhjcpFFmpEu5N+H1HJY6SB1EuYL2SmxhpFsAbb9iiSquimxcl0OvH+etufCoUCOT
FsFRyomE9IwiNZ+sjJcOZ+1UvrYJ5nmW22C4s2GNwj6ZjGIb6sApTtBPJYA/7G5fsOWRvYfKr0Bh
ahMecNdVnrrKqMjaSGUYb2VfZA4uxjofwYMvanpazGB8UzKoXqfGGLa4hWEOOSXxBq+zl7MwZhdl
qZ3Gp3QZWDxHozWWnQ029Ih/v2BIBaBoWdHodXMfFyLsNwl1Q8W9Q6zG3okkZBUH+h28U9fF99Yk
9H6yHpTy1iok/iVP1m+6rSm+9KqFAjkx7sJB4qPy0jV6o7zJ3iCGuMcsNekmWlDFGSNKv/gxtpW1
R1ZLDyUOskOAu/8Kp9t8VPXonrzOdG9VExpvRTepK74veZvaljiqVLuXFQDsH+rUFOPBWwSu3qAp
602phuU4Lp48gDSC79gHzlPR6jq9rmfAnkAjl/glr8r6PqlFfoyHAcZzHHb92QSPupbjiQmwV6id
atP0E7QDijdQFuzSGvoNPsPgO5Fd5xsY2f5kI9SeWs/n1J0tWb4n4po/Z62ja/iokxryvenp5o0c
4MBrBIPuvoNWmp0RN6FBZXbg4uKsR3/ehXVmBlT/5f1xCJTZRmFAyfUWkp6mmtGSVnkoHdX0CAIk
tqJSpA6ngKZZOOSbThpeoCJ7L7UX0yZH9cCECGjl4mrM7RaXbKiqnq2UtNZWWEas9lUxIkJ3rGsk
PqbwMM0cfjFxyZukLd01EEuaZ99ioURYEDZhVi7tLUMX0fLKjV5yXxSz7O6lENyxvVpNO3JJxOOK
ZLBQ3wOrvGuWcXyN6fj4krUUJ55TJ2Uu4XZTQFbYXKzxzknHPAoUR8B5S3q1QmsrAXvcKXPy78Ep
jN0NvaYVQ91+SSHTOFb8qt3RawhV5uC/iaMCR5r4HOxKHPG3YKyDc0WDThM71tnNZC6/Eu8I3kdc
udcASP2dWxTtayglkWQdBpxXtVDBkf7XieITjqHVXk2rimn001QfWW3E1VKsjFuiYQMkkyEtbj0d
lPflnC71WbR0f0ATlsE7vakWGDrXxsAXS2OOMjoC9y4cooi5E3QWueZecfBT5Ek6pvXmTVEwFucJ
c5qAYvAJHyZRsWB+HPykOFRW4J4Jq/bvWi+8wU5hj2sRhwjoBxb2EVNqqKKAzqpLiT+Tyoly7N/S
IYiozNgpKGN71VudGRVkVE+EpUgOspAvexnYAgjTgrhC6hSNK+uQaLh0jyABq6Ein2I5y7eAM88V
HmGB9CskwSlVOt8Ta2yOuhXjA4vLHE1AU2PswCK+ci1B1yQYgjY9wFTC265rZIOdC3J3W5SLzB/0
VOf+Dixjb+1bvP6K+tA5386BUT51RP2JqdnhT4Ph90PSuM1Lmeh0T116KF+ywVQoWJWoip0xV+59
T9K5YRUxjZ9Eu5ZrlHRKjG1lcQr36mWYWRJLpzm2YQK3gmuPlttwQYe7RyiZO44VaXLny7ToL+US
9vMl7VWanjjaDLc20MHgS23ZdnvnmpRvcgwIhXfnBGt5Bnat4LAAVOei37jTZXBc0nlJQJT9ECSq
3uZOxolgpjfEjciXuiOXrC5OyAwOlBp4bcz0yytcd28osKlf03Cmu7a0KjKCubaUjAAIUFNcUJRq
Ruifw2gD3M08amSMStMgGvZlSjh8jZvTdeI61xMn5u8xGJXspuzU1Jwc0IZGxO04aCK/5kFk3SvS
l9Bpe+YxQo2PtsyVCQtYeBHXS+5gmSManu+FOZGnivwxLdLJjKAxmByBIUpGnt2pHTfEQaW0P+KX
jqCLuyjUws5da0N6KHayaPYWQhOuCGFtbhfgkPXWw4J/mHj7H7UBWBcEpEKqXmgX6iAWiIQnmSAj
mCIg6V3a+q/83vEhLWzyavgLD4yaxndtDdaLEfbLlyBfp1YOATAiVHYCG8mStqY3XM1zfc69VpfP
8KMnQa16nbb3LtY3sSF3ZXnM7eh8FYX07gH5qPpc5E5VR1r3/hUNnA4ygB838r4OA+EfJXZecYgr
qVZstvTHr3FP4eWbk9Cc8qH7Wa/pbh8xwDEzHNdtIYv/zdGZLcmJZEH0izCDgGB5TXKvfZOq9IKp
SxL7FkQQwNfPyXkZs1HPtKoyWeJedz/evPiJjW26FYlHJLGotf2jCIjO6ZaZID7YxVQUOCPoIW7K
lqjHSnjjm60VyzNOLfb3oIHknHs+TvyBkX3IZE2f8WqJilneN+yoTGF4zfsTtb4x+OLmC7Zz+Fvo
lVEtWbz63DuZIv6NooIp1wwTrS49uJcL5vk5h+XQ+ldTQYkA9CeQPDqhqj2k5eihCTtaSdrVyInZ
eu6fUB9c7+QP7EjeedtEip1PCNGeH7LknMKOw3xgRMi2qzv37UliFQ4fcz0kqJaVkB4tpZse5gcB
Yze5eOwbp2NcT7dNO1uQj7IWXKUYWsy/ZRCbuE5z1xdXvtTgDunBI3TSKsfsJ/hOwT5pZOu9L+Hc
L1fbE3ni1bz2XxDToNbB7WT9fvtJNzwB4tbsbq2xb13figNeufWTuhLmpLX0p+La8LSYL8tYWu+C
Fae4hKNDDqiK2Vr4cWvr/1i1Y6BMBrEQbhpEcApNXz9skkg0sxLOeIxk0e1bYLJXrHDvnCbxXteQ
Hpe4Lrir40jOZ3AJwcG4Lg02HD3pI12YGDL4ZNO7jLI1PpiGIt0HRXCmuXghCXp5MyHZxnPvEGiH
n6uuI+7eBWf7uvfq0XvwrPJeawrN5n3PNMFheF1luHcKnGYueQs4FkvXfGgAlC596H0m9w1aEXYi
ino/l74e7ziPI6MtgapAo0D7bj4A6W+/XVNs3D8YGH7w3suIFKBXtOU9rVXu5p054bjW3YUBm+nP
vGmL8tg2/hg+bQxbN5r81K/HqlemfGNwxdI3RJz/zkSP3IaQLeCj7RcZYp8eKcSjobzPDZ3tmFSp
YgoPE52vMr9vjYhtdQjUQELsuHmdCpNT1YdJ9hVFs+320iEQEfwHv8GBidDCEHnQ7D7nF7fgPUF7
Jm1MOTnXnlQJu0s9bNcAQsvE0z8PpLkjCqfjHhu8F4iOivVhtp+1LHPx3PdzVH6GZbY2eAImJlKq
iVUFS6nfhOs8CsGgvZ/CcdantSfvtQNxXrunzXNH1t+oNsmXgLHQ6xTfAxNwugoXr5djkglDSzmR
YVMZa+qjDcyAIwfP2PQ2IsfUyL01itC759c5PYxtPbHBv/bFQBljSn1WoNc9aQx6mtN5ayAk7IXi
0DeeElbUpDl66dmzXB2OeY9d5dP03HHVcNRfl62n09CBmbtDpGazxOUSSHvf4NI3rFSQzpgT2GiP
z7SRFMvzXEPoGFMaMLJ8X9BLTUHvEmBypMh5anLY35z7wujsMMr2O291G1Of8rLxOCkvrOq9NG5X
bc4FC+wlNcFcl3dwvcbiiSeH5lCN0Is4SMl15Q30ak29lSkfI93mEIfHXuyEtc00HJNOYze8Zs0y
9E5alnqO/vZBpKIPLy79/J5pdsSZ2IVFvq8raIJpyUJ7uxsz0/B6dDOi+9x/bJt/9HgZ9QHic9Md
0P55uHXwDqLLMOZe/chazV+OiVYW2k0R6+zUN1mS/FV4eNppj6GJeM6ZCGoP0nwFQypBrMmbOwig
IlP+ASnLRteQwIckAmIdNoSIxhCQnsibxw5s6rWpKv9cRGUx3WG31eK2nhaMozvsJOUfbI2Ysjix
dxNFC1uctUKe6DKAC/I61UPubW+Jq3x5wlmDNM9JSQfuqWA543Mkx3Gidnky+sBdog3zS9oTLZ9T
HQfa3C0OlWyHIsPNFV3QMnR/jpJ8WU867ClTUXUz1+DT8prtVK+bNT65qgRqfuLZYN3prFxuov3k
jIjDDelo+xdBBtTK0Y+Nkx/5/aS6FBvWkhdrMX/+q+LMYdPNXTHAWneQWf5J6DLowUFH//xeclje
kjT3RXlry4ZCDwEodSVvUFKCrDucv2oZ6biNrd/Vpwa7iaIRdQXzEVYshpHo2PLthnxtzKMPuAKp
Vqhiuc4xkfHHalrrPl02eHDPiQ8FGsDzUDt0FkyDrfq3Mar65B8U63I9F2pw+/umbDmhygy4A/px
WYjfVUjfYLknpJt7d3k9OQJhVaro39RGa73jOdi1B8GqeaJzfBPCkDxdakMfUdC9u4KJOVW9lzT/
VYur++Oq11gSz2MLTycoYnKBs7O/bAu+hHfj6zbTh7pwZPVYs7oXx3lENjiYqC3dk9P3Q3LAKmby
z77hEHSh22Vxft0Ug/Ay8cKOvng8EtekaGGof2ROtKrHaSSy2e5a8lRzGlN3sN1BnZ1sx4Ja9MPR
lDzreFuYasHkXDixOFJLWA79gfRZsR2TKXeDfaOa1eFVSb/b7ziEL/el2Y3Ke/ZSHJ53icsr4K2h
NqA5dQwPznLyPJKWMg03UgQNT6wIWRmNMEnQVF3sPw0BRuMOIav9tm0U1gI31t0x2jwALgfDsTe5
stDp9WXjfLx90hLuBVcgM2AwsFapMdkP8zosF2w7YnyYTSDjf/znyqDlBjR2PGKe5LFwYT/CcLbA
U7aHVlAlSOTaZnF1sVXbOceShVh2xKtYN68u0aS0NRTGMCFzHO7Z/DnLzFRBi2LMEJPx0Tx2iFnJ
z7Drx5WUNEGz6Uo/JEU9E0aG7CSgWTjPS8h/OUeu6wfVrnKntaKTYexhMMEtw0/wfONbjOlGrFSx
2aFfIbuENu/bY2O9pn0buqHzX3l+YLE4obpv7WtVt1jF17nUPM6npm0xyTvx7HL2nmkNSb026syP
oIHa/xfAupv/DYfR1K88kXt0qSGYsr3iWSPulaPH4MjestY/GMHi/Iz9eE5+RyrjqHKsScrUT1zk
dvzYliFpjvlqA7W8GkK+wT2l1VofOGKipq3hRn/8jhzM2n6uZY+muvbVSiXfRtulPAZa1N6/IFqG
udu5On6R6ALhgOLyBPD0BngXQMxM/URdQBaQbV68cekubUQK+Bhq7aruwE5wnH/Pg6dxnHGGMVDb
Z+MNkFXkuhbVHbuQYh4xdIUyeVq3mO+J1HbM/ftdx/D756fZ9EvzLciYUjNRo9npMIU7r3r/3otr
uXB6YXWVluNoVCqoKYT+b6LQOcBlMChTgmi1c2iqNtCv+PW3QZzsTax/E3UfD+fC8CbFmbPQ0kw+
M1Fd9RUChhiGA3BuzJs7XBvzthxrF9UHNFKLrP+QSw/8E1NU24w4Z7BxPPfY/DxMIDi56jNmFNgZ
pBCj/DMjmGPrw6Bph0Hgn6eQw+o8R/FynALDXwrFSbxUhNLhkJXCRXGhqCVdxrH9kIG3AqvcJv9P
YQv1BTcgeKE8M7T0Hjr63uAlD/ZkTOCkdMqtkkdAPGRQVRvwYMcjAUbpBFAq3g4qJhQOsog1oD6E
rnL7ETVjLl4z4SvvmGS6bv/qmd3fE9YuQYWTsSLh/TPmQQRcJGLO2yWEY9sTDkrDRbuRnKTzdIWE
cO8tKni8pSSPKhtXAGCahpBdWeOfcz34BDu6exzWw16gnrspS85ZPKKoKz0W563b1OOCS6yFNaN1
yg6x32vi5VRDEEZ8Dao8eComRCyUGXoWVV2ReJz98Cr98P8xauVfPOk4X2FIrUWVOWx4YD/lP2iD
JbEaFu5vjpvBaaqld+fxbaTuPMg1XXgTHU2PBBiSc78qVzZ7Z6s2ZJ6p9J+7uZ2f4BiRY4fu5yY7
kIZABjg8POaL6vbC3/wHYlwuMjKL6Esfz+2buywiDZcuehWicHYzZNkmZV8rRobuFb8fTwgiFSjM
UbWZzwhXcQr4rTtF7UCD6RiXqc3sdK145eWA0XT4083V8MbkRNE5E0aBTpt02X3rjU6SDmKIUlaP
zSd9ECjNUbf8cwmfrU/IPUBxNtUE56KmW3KabKNBqC3N7ZFZiO8GrPOaAt2g2jRctTryv8fwCSSF
W0OWj7Hxq19tbjC7QOeRH5hosWoEa8gRYTb+BTxpnLYkRO5F6LNsdHK8KsKWLV8zuc+Uh+yAAbM3
uGqgoyuMlAr+0FC1B1pvxLn6v1+XBTu54XWBWcabwX2Ea7GEcLiy6LkAhxSllKOpdxfwG1uSTRUP
fr1YAbOGq5GKmfahvsG/LtTb4n3xs85HJ4Xpt6OlVdg0VmrbJ866Poaafl70uPYkcheSYqdx5/Bm
EVwf4+LviqyroBuyqTh3FhxEvcY5ClyExTuZWCoiFLP0rhqk+hQ4fMm4TssW+L85wIvL5uSkwiL4
Yp9VH/2pWk4+4KojyhkbQ0OWJF1sVV7AbEzPXAHolhR7kqmew40lJc5WfS827lUmvPatcdDxWRvE
m9xHo6TMZS0ZeccOwlrB3JjaDQWR67rF9gUjzTDa1Oi1lE2T9Wljp9uOmWB5lMpcTAfUQ9k9spb0
76ygGSCt1zHek4iOnT0TfbPHYOhfSlrUzjMFzQUahsgAQIzjxWg1nKOt1pdiZDXZdK25K/nDTwy1
3VtpmFDjDW7mrFkNMzjExblsffs02rq8z+IieXC3jAYaNM/60Zst22g3DKPXAkxgvPMlJVL93DvX
LFoCoJ/FSGASAswQXFbRV+7Rx/Pw0WdO8+5SHfgh6PS5ikWJQzN5iKXeuuVnjq7oG9lcyOIe5NOP
qLGcNLcKFIb2tvuB/cm9sdXUI+R43r0ti+GhxOHyGY9jJA6qrf1DR9ePl95CD4SwdEJ8rGhkDVMs
4lb0TNs+wXzEYxTzpikCLvddu3jFvcLhUh4BF5EOm0mgXQNMMCmnP2LMsVr0Y42299n5GPyXSPZn
puPuCI0JRO+WiFGks+6+uJ7ruxLCw5pWHDkOyknqh6HJImeHkBA+at5Q2D3RPnlVoE6d4eJzu4Wd
zt7ZR2/3hjH9U4MhuaJ0q0OPvzQHl8eKMBc4jIusmZ+TId5oLfYlBQ1LdZS02DwGnFPvk2bTtLE0
W5USy8/082T1qIgVjNVbH8X2GdwGo0gmRX70eOb8JWK3DiRZGbBG3HO/OYQl67kTHZn4KndeO8Ie
Z9IvTLgwtKYq3UaohpDx4y/KysqClw6sUS5gdDfaPMhkOU24lPuZmBnqfii/Cdhnb8WgINcvnF5Y
t0xjIs4++keTrsM0Lwf2IcSyIlSuZ6YnioYH2X5M2Ifv/MFP3k0stLxMLLROJtps/wT5n/23TYLl
I8869xFOi0GlGJIXj0XSxV2UvfSoCVDO7RR7xzVzg1PO0vkvnkwpn+nC0W+sISfnmJejSfaxowax
X23UJHtnKqqXKvOAS9VRwyYtZ7G5rVWQ77MJwI0aW/jc3jZfilA6V04GlXpXVQsQby7dsb9UE4be
wxAN8XuEX1Ps+mahHmMpi4IfZZZC3NS+8LERwUQQUHjTfzNkno+bcyImQQPzo8+K9lDmIFZO7pgU
6ykXmbt9tnqIKraVC///M98GQDo2a4H5ky8F6KGiKZEJsQDgCqIvgAhJFbnlRa94qg9OkDSTRQnp
A46JRQK95Eln1WxZXSZV/ZK5qBK32d/LwJZKszJgZm6e+He8CC2Y3TJqcSRkqwFgKBx8LRMmcEBF
bjAI7MrtVkIOTvsEnzxnyUWzTfNhuVBfQdSaNJOP19nhixh+4jhvOcfUZjR3nM0SgGQm9J/lkpn+
xUmawD06UaziS8/yK2C05AF55dW4pIs0xlLFTt5gP+ZxwrnKsUBqFBWnLigxqZofheNlkMNifPZH
SK3LtqMc0JBEZDK8EQCT6SsoI0bIuPclgcpy0H9mxsUUoueorzzQnN/ukqhxv0rDb+/0HIsmDKLc
cSNPll1NyyVwoyJfoyNkn6g4Z4vdrsgA5Uve3pIlW+Xq4GvQ4ziCPS6xPmzWSdq0UI5gberE6LW8
vDgcR6xvyzuDj7OiWyy4ORQXkY3jXZnbKXovAj6GkxRbMv6jvrR2cBbw+XOKhUMlzomexugXW1x7
ZM2BObaNoqTg/TI09Q+IMxhzE4uIu9d5J485XuDxm/DNoHmFr6H3OijWh/fIMqZj/7BMRF5bgq/9
hRI90k8HGLtE4lK5Kikv7CfVO+OqKEiH1N2Vbp+6wMPuetNzsXQa8O1AJRPWq5FDwQ961yJ/D3oz
2r6lp1hk1lHLFwJRM1nZreWBHnZKlMmZg4kzcLaihHTbu5TfsUOORAbqwonYVHYEMUCiTMOhXnyb
PSGeOkdJrP9b+XlzA3O57e98gzaKZsZ2BVKNBLVTL91rNHcLzSlVE6a27qbkXHgUahjj1su9w1o2
Q9mom/JAKm2y37QMLA3YxKy9oxumil4yfDp/MSrb6hLqdlzQ8nhr33J0pDT6PP9u4WDzy201C77F
Dc+BDKu/AJPsFdktDM86cdd7XMJ/3SmKeXpVUel3X9uiCNuxGJOtPYb4WYc0D7aInzlCD+NpODqF
+4gVq6e+kA+QAt0tkNPJONHkm72t0GxxG9LqdvbXIgubdOzljfTCsJe4ZxMw5KYhGQj32LZB5uCX
ETOlailZKyxcdZw05XNnkaNPbbLp9tPRw4o+N6pko2xyicqVMK4L0LDmQD+kLZxLYl1ipGOhjnr9
d4uScYJ10AUL8UCQmDu26hvOnmJ1ePz4hi3NIsEhA6RR3ffgesVyh386IgeS5Fo6H2RCEtFywrFz
8mdAltwehlrjC1K2xOKyYhWrH4quKElf0wFWsczcwNufqLVfxMHlH4ccUCdA1NuAQ385l6qlSzZd
odX+N26aNd/VLng3s70NRTtdpdMm2Qb1lGg0dZb+BlJcvjX5atb1DtyzYr/CWcxsgl5QduJ4V2zT
LY/FRKwLiipH4DEC0KODgKQPG3LogOCpiaOUpdvsw3Jbf4bTNExvvsmb6hDK2OMy5kgTlgOKyKya
S13r4Hvjk2r4q2BXLgcJ+k19UZtq553cUPAV0QAf95OCxYLDqYj8QR0nO3T6UMxOa7kl2mDtnrw+
sPy1RsjKe9AGqPSL2xdVGHywxqrCgxurIjmVAWt3ZqdAK1zUq+wVMOmC5Nk9UNBQZ/uGqGn7Dwyx
J769pEDhPHQjxmB3ligu+N5fRjoO/SsjsSdTEbHyeRHTgG+1F75r75aSj+dNsSZfDgEOWUOVWx1c
aJnlOnP72+ZqtIt7hB1w41XpWxPq2gz9xSGcdcczKU/jGdXqip8ft+GQz981euO+xqrk7wWnKMJP
trpGBcUZR5V0wdEfI+++x/4+/1aD5hl0mHzKmo+yMNZLjksQTLxEE9ytt5UIpM/LMBTSSQU/HxU+
lRP+2aqe2M4mVfUrgiN6mu22lifht5FkicSKg4t0RXVv4KffIq2O56U5lRO7srLmODRaLeyB+AIO
MjD6QTXkI3ko9N0LVtnsKgbZv61YaDPmTLU8hoRMP/WEaEDwvMfdaXIiv0i4g33yHYWbdlUA4/Yx
TllzwYmx3dW+T/gEz25TkCjjNcnymN3BvAMK0Fen0VWKP6o3fVEQCp/qBO6lrxdRPrP3D/u7mTSA
d1D0JT1LmRTDTkbu+iCoIB7wDCGo+oilc8pacHKfOoPEehNFcbbXzMevgzfHpGLpQks3zHtilzcx
qLOEBJ978WGRxoeWAM147EKU+zTKAJkM9HX+9L2qSS0wWKLxRY3G1mBKdx7DrZlOdJHyaPNqqG2X
kS1sCuwtBosWT/lw7AKvMA/bFDDUkYabNiwMNfIUUaOFX5SjXPK1FM7wHhVtnKd0FLc8AcdsooTQ
l7N34jVif689aQRSOth3BtASH0DB3D51tdNhNyOlpO5mrF1kRbcEqASkgT1wgeDCAtgvjtm0doAd
CiS4Cmn8B+woenAhy69/C0mo926Mkvm1LSwUMuBc87tnw4jFi2Oqkxyyoj/SXR/1xzbSwXkqK7Ew
TXtt8DSxXXnu6nK8joEd5eMYaXWtaBbbyYJDtqaq8+JuTXKxegovMmzkNyV2lp1FwcoczPzwzLDM
F5WWmWnVIST78R2ZvDq3BDbP3CTFgeHFcvSaWMRdy5VR7wJ6U5DlrNWWPAwK9+B5dHDJHF1/5eTW
Fg7aqYP5FQtNRo3mvk0KeYrGQh3ckhMqr8t5/KvzhUmXkR5IIdD9be+N5XBXsavnPh6085UUSDlv
cNaDeZ/NE0uQgNAbCY8CKZk3tGCG6PRp0GDk9naekH91PnBemmtRHYTEVsDyIDGX3oB1hSddOW9g
0tj0+COcYe5Iw8FyaEcO8sJNnno7ZRysyWLu5tIPX1avIui3gEc7NF3urnBlHfOcUbx83Gqnva5z
pg42mPEiGb2+tOQjU0fl2A+7WenHtalJvnDDjYfG6eVfsUp8fnLkyIGGHI1HEIbt08g1l/osPffQ
Scv6SgVztvew/jokARxMnSGL9AIRWfsfhkcSVHMdBacidrA8leUc3iR5Ol5Tz6cnL2Xv07sXFevK
2YfOmGA1MNlw2pDErg52HU7dhoww4OYaD/QWVdy4Zd33aUtokXBTRfPqrnA1GrMwoVzPJRZyItkU
GnC+EEGy91AVztq13rH2a3ZnhZc5f8iSF6ekCYtfUmHb3W2Z61+EmW4I64lu8Z1gw8jKxc9+BSSP
fgR1axz6qsb4SgatPxbSjAc36JLqS8ORepNClhuuAZSLH6PjLZdpDLxbYaJPDq8tRaJ3XB2QAyTk
lD+OMeHzmG1Oc25JCbtpB0PlJOgx/m5hi+8DYpEv3Qqno8Xw3KXFtOB1GJx2SEdU28uIwPsMX049
a+032WuJUvo0GDQZLA4hU1SNCYnlfgdEVdD+Jw8d0yC11R6+2sntmQdt1/rfoYXm+bvr+uwehYG7
rOv8yGf8yEPy2my8zrrCyQb7BD/qk2l7XZGLxx7hrAsyIk+D6r0Y3a6CgeqGgLZ9zbHHiD0C88L2
DP809WPZWyA95mFNeAtzWLuU/wAzF8QbYIiAiyhpH4cgMqXF6K/uUeAieFuzFb8tmzX3pCYVAyah
nZfBhhDGd+xsRMVcsC0jrKknt/Lg3eQ9D4x0rJyOdQjHjAfix4Pas8/MHhfOKz/s6PKrhVoWfDSZ
1XipWXUJ6Mu+0o1MbVjPr0y/RfwQaZ1f2l7597FQS3VNyFkkRwiRpEjCeSC55AatGH8imlQcStHs
1GXx1dIdCRW1OHsRW+Nqj5MV6wJpAfch48oYz/gQDDXqQ3MHrw70fNfNhuA3XYR7kc39fAzHMmJh
UAW0Ys8sSIsA9tAlX/rpbHXV/e59aIA7lujrhX/sP/p9h42W78+BX8062nsYiLI92sQrro4/tWdH
R8Mn82qn79cxWdaLHWboXbh02ZTvwMNbklzRmLMzB/5w1bcBtaVigXTt5M7VZVqsZg/t1v/K6VYL
PixS/dswrVJd53Gpkn9MSHFBqJ3FNfM4SrzbSLscDgJKJaEQDRm0PG7d7trOI84IjJTwsyEYPTtB
H+Sntr0lMa1niVh5pO7Gj6lYt9LdrboN8Zq1qyeHPwSqRqjqyKYpEU0MlNPkhoAScLE2B2zdnEBc
AfrxRLptiHbwCKjA6VsznVHzEvI2kET2vKntEwdWpT6pryGWjl3N7y8x56X4vAVzft1WZ/kVTuyN
14GiCxhW2SdEYF+/3LbJ9nOMwpWkGppvn5pM1F/Vys5ix8i6QRwf0ERQMUE21Rkz2KMoWs/d12Qd
sMyFfnlWbQSWNOj1fMevCJqBqUD9o4M0+xAb4EeIA/j/qqYUAbKPB7AASyZNp0EtdHSKUEio7sAn
lxPiwEiTE1HEbTRnN/NaYbcvHoslig6TuJ8jVJCsRX5H/zznC2nqUwKzsoB5O2PFizcXFMXUBP4E
UcqQkjhtolT/idAMLyAPN9jOTcD2kUsBH0CD5fSljr0Qa/+UpYQIzV53q3eg9WE48GSp9quIse9q
fGXLu5wxZ8it0iecdcn4GnduXtwVUVGAlOXRTyfHQi/cBWzzRgRzJQ+8R2wS91OLZuWQm7n0fuES
hov6le2vRctJ2AP7E78Y6AnzlGG8u1I+0nw78GU+VQGlYO/Nc0aIOcZz05JDOrqze3tgFoAeGDKC
Hv2ndI7hJKfwvFQBNZnEMuhkoDevJa2wkTWBD0N4ZnJLgwvY8Nn1t+Ig/r3c95Jfukdn2JvcxC11
GPEStawn4O845Oo5K51wb6y/o2yyZzXOEAc4wgK/CW4ZqR4LxF9uxK4g2Z/rR0ZJ4e9MHDSvYLWz
P9ZbJNcTG1eAXM182iiAf8DfgtQ72Ww7EBIYnjb2Lhe5ivk0UiWOTdf0bPpygZR54HNx3rSW5KmL
De9qFaP/s87R/WHWIZ9rw+n/4BJY+HRz7s1/qztM7i9nxUAp9Ib321tLTuJkltv9HM3jE4Gk+DJ5
LoujetYJk1PuSmSvnCKL+lbNYCjDSTX27jfFHHOmFmNmgimoDChZDePvlysW0UEpxzk3kRdZ3IRk
+Y8OETm930aW40SvQ75ZOcWSg1O9cZXxx0RfJsvH1yTto5q76SHjC7/HRUT4rMk8yXWnCBsXa0tw
bczJoVA/2V4ZMannBnbzZzKStKqaAj/Fk6Oyg51cNFNoHAkJwQlWnCR88C5b6Q8/qqEI0JbiyO5q
tinNWUYDId26mBqeCzEheqTjLlTVLvLL/Dh4AXABRhlb7yKUgObdY7SgNRzwGu65GLnhPPvRFB88
2KRNajS9IGcKnvgmGtgtGGEiNHZysnOYjB7mblsQHhJgVpCeZZOfBmd0PZhvSN8PhojJU1vUzLqx
Zdv/7EYTpn4skwEeB1S2k+fkJQs+vnlnFxNtHYGD6CWtqmp7yhdLAUhOlchC2Prngmr2zgkTa2MA
9rG9w+Rc2nvXrDV2PWtEdWoHHcfHPpbOdF9C6vXu1QYYD+1S4MPPdD+eJQubn1hXq19LUs8DTsMY
qyzvouEDnpjZu7y7S1x9uPSmk+2cAiqCJ0/kZ1k4SvRScrHDgk1RVHe1yeovekGiP34chC9Nnkjx
sHmUN90xCWBr5O2+tPuC/QHLVvbNjx0gmu/Yb8qnia/zBUO7JgAeNVWMOCYWinBCE3jZBS6M8F8i
nMn+wRdawW5gOa5B0JBrSEOLAwYVo0EfcktKVHYzh24R7dAdIGDCR3EviwJKzkZmOWb8C/82cOth
iGNozw9RXhqmAOURc6wKDaFyLTnrEYTBcPIjWjCvn2KgecMhcpPkspoqPvkQLp96M5aGjwbyyJ6f
RpMywqp3mTq7qtSum/lp6234F8bj0u+bNSTm3IWczXZRbdanvMdikC7uBkqhxw91H4Wsmh6XfLN8
On6P/zTqFfoy5XIsr7MMQ/vDFufNixMNTfTgbD6+FslFG50cW0xXsTnQdlcvvDZ+nH27C9YHnsLh
FAEKx8D2ABCrBTTuumO0x8zb9Nei0VRRlZ3ao11mLz3c7PcagzGTQoYB7K7nfBGDU9oCtLoa41+4
KSJUadI6ptttdcuuLGePbX8ZwwfU3EKeGYZ3ObrtGU3ePuVVRgkQpv3+sOb1cJamqx76RbhnkEyr
+ES6j3FZ15wcigqXMoc6PepXhyk+SDOqXOLLWsntjLy1EpEb5+BtDUyWPGGVYJYbeiLADwlpjI31
vuPv25l0wrQkKOMCWKx/tY4bHCtHYLFK6ToW4VfjLX71rrqpWxBIO+hEJLQSwcm45/dFO6dej2zX
WHjvBHx4MGB4EOLOM0n8CIVw2U/lZKD7sU/hxw368A3Df2Je8OpHjOdewWMgZnOHOgEcbXxJArmN
dx5R+zlguiEqwLei6n8uR7vgw28H59asEkoLSpqOmDtrc+A/fdHjryCuT4XnSGUqw2EJnOGPF8wT
vQeNKx/oxsOzQjxqkiQGTLuhZ+3YC7mx3IGZEpivEv+GTY/M+sCNMh6knAAYNUuyb0SCGb50jTlt
DlvEXTsGIIY6P6mzI94Nea1WzuOUqIb3LTEPIharn7/gUi1+cqLGhwYMUj40mQh/W/qy6CvTCamV
Z+EQMTlDkyI/ABaBkDC1Z5j86Svz2r6ZH2rIi+IQEY1S+5ndOjgIb7XlvWGCKE6tr1lzVzMrr11f
++V88nvH5KdKj9F9rXrX/iI0I/2PkUjW71Hygxaq7SrarnkIEpCepvI6Wu/2wolCQNqhiY7sbt3t
ErAj2q2ebvQVzDBRSJsF8t74OWZLIDwB2ka3rPKXWWzonXNNo9ER5xOqRjGFvDcokjTrnzWuhzeF
qLXClrIT1kJabmuW9WtX19G/Rnd99RPRwc3Pt8Kd9v8KOM6RMVwCbPuyUsd48Jlzawllcz81po2f
8IaOl4ATBdK0GKZ2OyrsXdz6ATmX2LVtcsf4u838rvH2O2SIve9NqX5mKFHlM1zt6JG1EK2Dalax
gtWD4jX8j6Pzam4cR6PoL2IVGEG+KkuWnO1u9wvLHYYRJAEw//o92petmtqZbksmgS/ce+4Wd4bz
T03GuKh1pLmwzeQkY0noXGu5znsEnzVuUone2S37k7FVtAM01MIFQc4Otb9oA+/DIWFTbMZAyW/g
BffGbSrLrPyyiTuznVxQug2EM/wkh3HeZWnL7gb2DEeI52Fy/kRhiw4MhhdH8wEoFJpRsoYauU/E
tA6nOfSATNUMk38QScRAhWFixWgonFIET2q9Vsx8YH5pNFU7PnyLSZfA5XQcSrbgxvDyYcB4rcjw
ONoxU8RccPdhKnUnpz2Pls+5gS1SJd9Ds3j9i+PKFLFkFBWoRy3/Z1S4dwFMb194iecXCE3upRxV
/RxOk1w3rUjDP8zz4xua8X5Xz/EK+j6kpoTohsz7Tviy0U9PD/cpSHHfeuYr/rULU+Diy+8SSVTm
4vqPXcjKnHHJrKrwNzt+xFIpmzTSsYLqyVdQ+VFvk6cImyS5ZRU6yv2K7URg2RTLcQ6oF46zctIA
dEunw329lOLToqtniBgEgPwy9MD9iVdMwozr8oJE4AbdhLqs4WSvUM/Hd0M+WYyzJJvqI2ScqdqF
pQJqCs+peV3plLfhlNePht33vEncONymaEOASKBRk4gHjz16nb1Dk/+PFx93lGM96i4yNqjnG1In
z908zPFpqDSLdgxg60e3jtN8jFTgBK+VKdnUZYhY6y3hUZAMUHVFDN9j4ApfuM5XXlVyEZMXEtym
dUtL3v2I+cFnEBiCs01RTFyiKE8xyuZk8j0Es3XH7Rjb9Qtxff9Ne0Aik+4XoHGEdLIYDRkbZsjW
Diut35ubVyuTAtYI4tBjNCv3iqXpnXeErDw9+K5AJFe6iEtZo+Rox7kyw0PP0dS9dJksUKCJqDzc
w6Fvs8vF94KVafRuiVsHl0AFStCHsxk7I3k3/oPjRlCYEj/2fpWwK2IXG3fTKbr0Vc74AK0NPmv0
0uXPxG+jsw4RgMK1GqyEy1C40+vYu+ojbqn26iQb9mxxqu6hatq13MkIus0CcioQP6a8nX+nqnVO
s21JO1inZXmtnVD2rJYhZId3+e12qo3xnjEY+PWBctRBG1hLuE8BsSjLnlCZ7lpTxdzgKbAhSPzA
amaDSCXPsRrSvUwZUsHqtRioNn08qe5oetpIhPlrwITWScRL7cLyznYL6apIqaY5OLn4Pi8Ktf0O
qhnxQFE2r+cxjSL/kKJMRCmleNbR6iYY0jOCHE5+m9xH+1BigHW5zXuLNPtP4qfx1kP+RMqsNf/m
sPJdNLcj5I1MiBtX6MiyUic/BJbLeZNrFEk8XcF0GxGwX1qmlFtAJBYjZ8uU+ZnNDE5Bd2IDd0ly
ZpLvS9AUCJw8aCjq17I64pDOOCMpzlPBXy0ALe1zr2OZQSeEsJNyve2ucybAmRYTPh/NdMPbx1Gy
/qirQf2tlsm5iEawztA6CBGZGYrRxMkWn73LlLwVrCKuHXlFH8U4ICTmy4d9FvJCjFEqzE5BaJLv
pXVYeXZk/OFbDJE03n0YyAT6Xp4bds/6RaOaRy8rTf0XZAK2iTyYGYAS+XE/Ihd2YTDsut9rYtoX
wiXX3/kogw8iaxx5BeHYODcGJgUvC7s/n4FHA1M6JMWp/JiKIOZaYqpyh6WN8wNretmhHeE6PKtC
jucsr9vosJR6dXY1zowjV2qecbaXwxOXsGZvTf7mIa6VCwm7c8ujHGqCm0pdimtIZIwmXZHB0tbj
iXIgLybNb8bCgEgTDBjIHux9+pX3FpA1JOeNGIFK4Lusz7yYPdIxX58Nqs9gA5I59fZpgyYJoJXh
EoR6hmUmq/s22lndNTm7GL/8I8SU75HeywefrT8VdJCg8TVehiTO9BFhsxqTHA+DZDWWJji8iS0J
iSJNJJAbEEgNxlvMNZRsbM5YCrk4pg64RuYt0XLMLae5GN/KRue42TpcOi/kC1KUp8tSHsSA5T0a
xOA9QWdYvaNrlM3PK4x/9J1JlL93TKAB5rhG5zeqjOw25phboJRSPnDck60VdEnSPLMgXs0T2EXE
V3DybHydjWSb1yxK+5eWHTrPLkRGVFxOppd90BO3/rAuiypQ3zgNHjc/wT2fstlaCC71cVT3Gh4u
virEhWSylL2/haSBSDIRmdf8p9e4eYy4vn75pY1fZycYT4EzcS5VOYJmV5Dly6q3ZSkfIPB/LNta
dwekMfFTH7rN5xqW1bTvRj29MUmU+SsYb85UwmwKMX5lq5u0IMdiYjfRHWtmGv2Af30MmDj8FxeZ
Cn4FNBn/TfWCPdWUs/ySrUdME3KRGH+6kayU6sF/8ZvQhHzqaV7fqZD9+43FrAb+eWRXeapprbqP
aExb87ce46z4TW9RYHOwa1Zd4tXgQGcZxM0r2e6tCGbrODjUMZhvKmkV/9dNYfIZZjlcDfbaXPto
K3gu2Kna8Z0xIG/mvscN8Rg6UG6eUB2iRdwosbAiXoo4/BHFpNbMFCXtadT1cvaDBrmDt7RvQTEi
oxJBgo3RTjCldJJ2PZFaZrmUXRj/6u5s/D8NjozfjeEYZXUZNebPFKqke0xRVfhnCIdhg7gspguw
mEKZbzRozbtfNHR6+YuVqq122JO9f5oQDfUs7/APgrIGH0kkidLN0aANwioe00pufJnGl5KT9xZO
i43Ag0jve/TG6OQnPpIS2TXx3k8jnnI7dM1WSDm56DR8s4c2QOvVzgnmGYgY67lEAzX/1EMQ6S/g
G15JnbNk4y/r6WniVi6iHygLJvvKk+KaT9CCJP1s56Tv4+3M/A8jd1s9c0bAhTFTjtDDMqzXkcn2
liT7B00F3oNFI9GZ1pHJwUlVxOue89LL/kPafs/zYQXzTMk6XMjAId2KkPv+d6VV97MrZ8wXZZbp
E06P/tUCDDh2sem+R1BQjxqVhH2LRVagVXE8sp16b9aongvBahlJJAgrqp7yN1P4yU0PQ4ksBUOt
Hzf8McUS7tmIhik0V1R//NZ8FU5/07XwYRm3KAWHXVJC3f7i5OavXCmYUqY+afCoCZ67LVRO3sUE
rFOQOsHAr0kWcQuxC8FQf1YAPyrGbiUcC0wnUm75Gt0vij0JliWvdQlhDGsxT/TsDPlOQhqeDmWG
KuUnZoYSyZ8zBuMLfHue/o2Hw6a7DpgBu11jF1A1YZ/bY1LKkVFZi0Johw2xKGB4WQxZQTw27nNY
jDWleM8ssCXjEiIDKSMOXltrQniutvPas/BJhEL+2s1/+4Zy/FrmMaPf0ZTZdcYP8V0kbNazfca6
DkWa8Nib+kBOZ0gUKTg1W6/5Cx06uidrKjZgdp5fUh+m9rTF3yROjE7ZnTRYAr7b2GTrW9EEChws
Ko6jr1k6sbfj4IHvlord5OlFn3IuXbTLPNGq/9VUTXQrsaQ0LAoJuf836lIJLtS0omFDV8ozc0dF
6vQFM1Zbf6gCtiNiBFeVh8Wrsn3tgS0+ZGm3lPvGlEkDiqJK1R+Bic/94Ueri2AhgFv4MeBfqH7E
KA5YhSKbTfMLJEvvjUVfyZylgOpYCZl0RMtCmQyClI2E2+XtsfE5bDu6eXWV04zVukDs+qJcK+1W
Tk74zNw7LciWg2z7p/fygQcEvmjUHylt8J3AYaTdHb1zSmHj7Vg4oc+LZ0MKsp8M2BXQFmHADMlk
Ebg9j03ddGeqSmc9rYRZOe9ND937SDheVtz39G52XX0H8J6v5oAk8InJ/q3n6dHHylrC3GzAYHaX
ZUV/5fldP8Fv2Zo7qEOPrHv0JW0kSK5t3EL/zmdDdp0mD7LCzpGXvBZx4I9HEcK02i+DO0FGKxdM
Fj49OkCjZjmTLlHO0Ms8Ih7QfjM2w9xxdv0QkLqMB7YoivRsnzSrtN0bv82urEPKNxV26D9KP1Cf
SQ3RhA6nzb/ZY2W/YX0KkCTTiDobxSa/W8AkWzSQPuwpJ8yUQrG2hrX9VXVLNJ7KmT6/iph67iXs
nUPGtgIvbC2hHCQh0L/PO/yspHbmbd4bap2EmC22oDxTrWf2iEDHHd4v2GT4LcAxMVq6L+DhSML+
apt1445R3DwxgsfoXxBptoXjgOZniUJRMD/xcGk1TAnCJz+HuEl41qqxOdiRWUoaLcLuc3hhU3Ho
OIQAuHZMLt5gCzrFa1QwqnhjbUgVkLiQ2k9UGkv+sXL2ZXsvyzFF0SidFdtD8DPpeAwJ7jzkpKdc
UOCDgIM3elrw+3Zk05esMGp3lJhm7m+vEIDrj1yARSg2GToDzZjdwGNBIDJPv2O+t+XKyHUF3ua6
uNkQ2TeWnWrPE/BGk1RX5x7dAQ64Hqcsitgo/ojrYvqGjeJ3Pxx8FHgYGn6MjBHOpYmkvJbMY/6j
m0zRIRpbs3fvG/+zTL3UPzHLLq857TE9aeWb7BkRiociYplYRWdTdmM6xHaszFjjhnjAyMGIA8Z5
YxC89I0DNDJ0Z5xGAVPwPadU+BNljPPaVh7az8AGMHdBjtzmAepJDtiVjfjUtd8ttK4HS1bogVYL
p1IglHca0TG8E+hu2luMt3kHNsIRgMrIW9yiZamfcm28Ff813uFt5U6s+Nl0+Xt2uku75wOObwsN
7Tv690gcI+yOfE1T1TEEnytSAEJZXWyopXNou1Q+RWMvWWEuGSpDZARe/5knqv0zucyb8RebFgGe
iNKHQi6gVFg2eB8+a/PmPBMZbe4YH1ucoB2kN6Z/Kb3hfJ+WbfoEB9H9DbPuz1bCOPym8gySJ91a
qV4AADnFLYZcub7HiSnslwEeemiIx06uidtWkL+acMyf0AlOu9g1y0/Pw9d5X3X9B+0QAZLQIGob
olsP6WC6X4FaqC26ZrDhtujK6govORpe/NlfjmEQs8UzyIBRTYrQnDDVZt7ZGMqLIQ7ZkuuWfxGV
Qj3+yufR/nQcTOe8GfppSuR4NJ0vIp4G3ZxHx2sY3oX8iPswHRLzmOdeA4tW1+XNjSHQvIYwNRD+
l6V34p5YVYakFa3KniFD9CXAWbxMXmeQjCR1eitX69EjIqLeKWoE0EsAd4+xMhCJAD9X//LEmVkg
j1X2OPWNmr9bT6WsvGI0r/s5ihYJ62awx8Ad6vEw1iCCtwPie39Lpau+dOTBXO3IddxNdRj7G+Zz
wRN3g3yr6VuRmfg5ho8mrn4DrNW3BdOaeKVrZBiLzlngOVl6pAWsscL2IfEsFI77uI8u28x3wwW/
hZlWfec6tHD3Cr+rDhCfgJEhsac3BR6Dwnok4tbXQVcy9J3Cs5QSXE9xNyIDdOI+GU6+7dPoFHkh
mQ0LZLALyAv5WoILL88zM0O9I+YzPykeLP/GqsywUpEdyk3qtyQ6jEmuIkaboVWXIIswz6CVFSl2
+q7xDkVB2PoOKihr7G2CjA6QPzQJiOQ72ma3Ql+XLf/mtITyyZfRLs+FIAXj0lMm/e3xf+AyrmBq
sQjq4sv9eHkK1QDBNAhac8TnlgQkVoTZeHaJHtvxcHYgTzgZXEbNDrsMrDxt0DWU+zkg3bCe/eTN
y5sFBzIe5uAVJEv1XxW04OMxWat5+O4k5WdLuU07+sfqOZIr5nTlyROMWs/ZIY8s3rVkW05gxGqo
pfLhP0AtuT6IFF1ovmtyDuIfuA6D+ZoHtUNryZLgbVrD5c+kffMZdMiFGfd2FdMxUvLk3pOMt65j
5qpPi8z4oEJVJP8pVnmIjCJIPbfGG4v0AAG6d3CbK791830QF/0jDYGgd5TeU04WAXQVDLy7vJbV
M334wPuq/Efa0uE8BXF7KEMnO8PNaqZNMUx9/6pimXkXdHgA94F7dn7+tVjQasw4yFrwLt6EuPlo
G/Kbrr2A9/NGveXlcH4A5Acn7qy2P0gat/y4tG2wgs8qS1PuB1uqJ0lERXrmRMfcu9BW7MpwHtx3
OsTsiJc9Y8nUpGF9Ni4s2RNldP7lcO223yorq+hnG3JLbzknnDMs0qg9Oj39mItYtt4vdMvHUFrv
RweoEUaHGkhAuU91MFMQCt4cXTnEV0zSzHf4PJB97EoLRmtAhtVEKBVx23gHpx9m6lWyG+JE/Xef
UT7NzQrDEE1CPr4vo2q3KN+lPSOVyN+dMMh9DgHRJPaDllHg9IsyE72P2uFc3HR69NcTllB49U9p
GsTzryGMBms3nSh9lhZxB1z9X4GfiTcQ5VdRfXROVS5s1AO6XAexHFxBn9YfrSIFAMX8yWmrPgLG
6BM/M+3KMZzKI2ldITX5SquPDKocY/WQiSlqzxXjIT5OEFtdfiAizyZzSgefiGzgxLh2kNVzbHwb
bzSPPHPZCOPkLoonaNSt45ACT88+h1iLJZCVmTC8Dx2iV7eMyxPCEtZmhElMgjpHLJmN0a+FrvkA
FdivF15zPw/5dnWRR6d8GovuvS4dt0h3K1llxS5I7HgqUhq4eR0CjXM0yRQWi7KGNtyhvaZoQdoD
nVzRxc/73Cnx3x41BdI6HYsVqcoOP6sjfsWoGuVjawhOf6gRqTnJqUgkb+vOSh/Yn9/lUfbf2ip6
8V2Z9qlD8ADtRnmNiqKAx8nU3LKC1E68XD0nXcP0RqASndquBQn4V1kFSPJk4B+lOxkMvB8c7zym
2aGWSuOeJ9xUgr6Fn9tXh8Bv1objO1Ny/UUIEbKcDiYvITV3w7pTdA2btoAOYoFrkjPP1b6LT5g3
A5hWUgrHgppTWb6zcRacYXMtzJjYm/LvedXHCA8lBTMS+Y/FoNGYRWKGUaOYGFy8ZoC6Snbj+FXx
hHNyzXK+lUHMI5PxXfovehWr2HLmVgRHD2Ck2DVWj5VhaPtswY+0+wBh9f2zlgmQd/B5Zfh6v9aw
DuMQBKPulq8EAQIZ9hHVsNm0CDQxTAzY+xmy1NWJCGWZHuIWTPplZCm5vMbc1H9b3zLzbIVph8eJ
vcwCJwLLzIFAF+i/nsefhJ4IQXX2THY2lMjYZQj9oTD1HBvp0ExZ9FISMx8mCgpWnl1ibzBcmLny
6x3dFfkga6avIdzDfiuxgxDvoELvmXEQ2Wzcb7QbCGNDsDVsr6PhkA9OMr8zkPdPEYzuGVDHEj13
Y6HhENT+GP+K5Bi8ojkmGD3BSUPb5I7sW7K0bEDaUzOudmEIhBCtZh7jAHvm7/Rt+qccLM2SqYb2
MRNeoM8kByziumbgeLyp5ubHU5OpnYprVA46C8unZOilgs+nqaXZVP9jve9i4KpCINmJ/f9wgaVG
zmmytSJ1x4dxqvPqIMVk0o+6QdByShA86z3SvBC1HOEX7+60VvxEa5U8qjlGbp8xqdqPUzmJn81E
cw5/5C6DQFbob0BrqAeWG6rY4UkomTAMK2iiKu2NObh3d6/gHA244JtiLwC0D6glSijdQuNJlp2+
D3hy57dgXvMLorL6F3GJXpG2giGr3CG83LtxeQaf4PMIFBm8+jVfbknr3WG4GRPSxMfqMAYroDic
ws18SiCtftM8zeZch1jk0GpAJSVqc6qizWz9WD+j8YxQ/NiEkVdDHvYnFVb3TTTWcI7Bqv+LY5Vg
ACcHxDwC3CXrHaB7/gl3pjzWkae/uUxbss1Sa/fFTGuHoZSvk/ViJjWvQ4JqDqZh8ddx7sPvZvXi
17AqWd4DPmkx8A+uvNYWKQ1CybiOC0Ldk/rCBJlDDmLPQG2WWe/PWo/qkGu15nvtztnfzOIv3A68
iweNWVdt0GwrLixTmp9EDeoI/qKTPC55ru1z44ryDcVn+zZXAhACa36LBKSKf9ZBCM2W6tNj7WXH
/hB4OTHkKKzZsVuQSt/tqOMKWSJzvn2VRCaGwEZZfbW4iQCmgdY/+3PM3bK0xXrue8sUmlFv9teY
XJX7Ua9JsyO9hfqdX4cbb/O2zAtoZcSCIPCb3TfqKviPEXOme8QU83dwuMM7hmoEEtgiqe3qGq0f
ZQYcymFqyz914zSHIEn5uWanvKQrHL+LBov3gl+yxOUXQL/aTADWVoTiU/TqEuVUn1cFi+w8j3eE
gkL/oW4to0lEqf302XSOefcjseBorbFoTUNCc21YzN7AhvbhcUqIwzivgbuiygH0Ruail+C+jyvR
PAZN5v0nhg6Nv5Mn1ZnVg3PKRpz8OJKGGOmQAyQOJa/L69Or7F3MuJNpWuoay0s+OUyTsqClZUrF
u2C+Wu6Tdpm3QM7c25SA+d7ZUbv7tm+s/8I6Kz9obdXwMaAVMh94wJprFqXdIYRfBC5N6fG1NAlb
GRgh1KD54AV73aMrOaZtK5wNU5yGS7GOW+b7WWCfIlhb33gVMyzKM/TFq4vWe6Rit7F8Wce5+7ZT
X9FnsMpe3yi7VH/q4oHtn8kH98pMgIkr27QqGb89/Jxob0XrOIelSuaWaYrt8te+avhCqsUlswAd
2ZxgG0/a/soj4tq9GISozrWjxuUoJod0T1kSKHYxvg8gQZf53tM8dJtu0v3v2GUIe4jqbrpi6R8Z
rHrDnP83Ndz4/HNeUuJPqzkxZFq6QzbU8btHO9k8Jn5t5T6undVs+Nlw/UZoWmFyMxnCfctg3RX9
LhqzSZxoY/viF1PIAVZ/hAPq5HkEib4uOQr4TeNxRp4EAaSoJ1FkiE3SrMDhZpnTAdGEEYnA6Apx
Y04u2z2Fjid0k1WMyzaL9Fp372NqxRvPmxA/yJxdXbADvwbVnqkdk/N39EoqONVp2ROqYrEI1QxI
F+Gx0OPpHAB3ZiWOaU61viaxYSYO57GpSs2uucsBJiDaKkKUS1jqm/7cUOagwaw52tke+mXX622P
C6YWe3S4TKjAZtjouVo6Vd1Gv0o0WjckoJPdVKpKmwfL/kn8WdgtrTuv6oMyQmkO6vl2H1miyqRB
Sl79YFoTPBjW1h671HF16w/wrxMeB8t8py63nmJIs2mTqufRYzWxnCaCfLiVhdU4aqOuWHvuZgwt
lzsXl4nz5DGp2FddKMrfRCWW7Yk0MxAamwB17xAdhgAqHQa8PFp7yu9stAnl8RT3DtLPefYFW20x
RPcEsL5FVLkwczuMc5A34S0tEtSm2dC2GRWt6Wy7X3nCdbBTittjzxHINkFW8AD22IAH56BWg9Ef
UnYUbywiMdpnjL0MXF3DA/Ewucqr3iVUyA7wqDd3r7Ydgr8OJt+Twc6OoNqp/fUhhQmhdkHjBbhh
Uux8LuejcfU7FgFDEi0awFj81pR/gsFQSx/C1hxv3YdjzTq8jfOITkkGuag7rH+1GuO90Vh1b4VX
F+MhHOOWW4G9rh9+McwVWGyQmDp7NN2iQZpR0TNsJS7K6QjpjUTzqs0b10eAU9y9JKUFkLaJKlpP
cHpe5/wxarIJlWITmNcKB4WAKEtt7T/ARbHeBt9Y3B9iOghMu6rJQOuT7ZBXDx0qGawtkRbeO7+U
WPxqMGkKSnHCdmiA/N4jE9kjo/HB94qOTy4Bzm+HrgUwEuC1k/tVizbY+igb/P0ymSliBJDC6Jgu
FT1t98XqJfPf8GwM+RHLm+Pty64w/sSUOPFi75QDOGTMAM1wZNWk1f1tdOCsXFERFXDycP8L8zwg
zMDz3y5OegZCFMYXbsd2ulhm/lHEEmiCXQ/ZGixyXDGF3k44+IYzI0E2ry0S/BSvUbHeJzuAFZHY
ZLVwWGAoI81TZLBQ7uB/ZQGJ6xVEBTzffoQulBvUtEDUS5hNHopj94RICkMz70M2aMz6rFSfXZzz
1bs7W0a3rqkt5gRqUO8pEmtY/B3j1Q3/+ILW5Ja6qgDX1GGgfaP8k+trgIoDRmfiKjJ5HOMOR6XX
OT3bzk29l3SIyd4EEWRb/hcWKyp5XCtPLi+4fjTOQqGGJnZcDkb2scbwP3iozpnW4d+XrgmPI5YN
iZiVIo6VhWOq3VC7bfqVgx8kCojtdbTl68ld3OPY4B4zjzHWEfvu5P0DTrCApwgGQATdpisgbDHc
lc5CfB5lgjjl2cqvI+C/i0lrCqNA89lCsIiC3gzdqjtp0kGrBPcWmUFJc/d/rqTjHXzMp9giJ4c8
vbxc0LJs47YriocQrne9Ha0FZRPU6dIw2i1b5v9AFd32OOkWWbOdZidlOrwq/SH8TrIFCLt6uqaz
BDRqRjVq2n0M0s/BxBiJVAhUp2oTL6qyN40f2cT7eW3K5B2EpUAFnTRJsWNU79mHNemc7Aaq2gGD
Trmy2BfmvD5XUFagZUiYwk5fnecwbdz7JsxL4No2ZDSGZknDiOgoX+4NajhC91qqZp8MsNQJRov6
+GAqSEPEkLgCS0/dZ4SbzAXZGft6DMBF9Pfjae8FgC+QKTEn+1dkXDAnjNHIxQZWFUsJ1mVNxx3v
EfpC65dl/txCbly+csjmYlvKqHQYEg9MVFnPdks2bJpIZenOmWN0O8PMSHcnjQvSb5AQsS8Rz5C+
cWDTh21lmxaUM2UQTMlzIERd7pwe585FulD2d/dM6uLqMdEGCj1jbDlR5lTVrzZ3pHPG+l+yfyMF
Y0jAPtdt/JygDLun2NWakwTtvxDdcXAJGH+wKc8Ze2t4SZsI/iAipSZkKzRtLGU4ODANlazbTAgb
3BsswC69mabQRD/1ubuAiwQMjY8LueFpqmAhforcR+4jZsAfF4TCmMfWxqm7fUIAujn5S0Z5xXcz
N6gJfTf8x9jIa04V2U/A6BLJKrgIuUhZsTBteqNf1guSscy18DuwgQUymn87fVEd773K/JcNHyMQ
dAhkLDAIUB8cjPI1i+MmeI4WtsFENx+6iTyLwYeEoQlS8Zd5r2rp1A8yJM3y1aZVP199jz/wFsSh
JMZpZEHYuPE5jOsofnSI5DoIRTe6QXDa5Rfug6FkpAsJV/1JBg7Rw31ighRCResDVDrPPeSmjMhk
wMNM3KUoftSzJKyKceu2NYW5Ks4ksYuMdi9+Fi/QKbp8IAFTe2fE2vkZoGLBWGguwhCSajH8iYq+
L08FvC1moj3rSc8nufIAyx9G2zqx+aHI6rMruSjmOlkSkYkT7RhAnr0Gnf/9vCDaToLfZy0Hvm66
+dzg9ii6vIMbNBJPuctWCKaUuzk8V7patq/WITuQ4n0yrDrU8GtumpjJjMcfc6vLmkKAsNbyq3Ky
4LPRpTz6YGL9K3Q0e1mxdf1p6UrkVbZ+fK6nRm57x9GarWoQnJno3Ldm5Jbs0JfMxaUiZP6WxxGR
mqwLbA67SVZvMWmi1X6xSEO5kGfd7nMuBrzyszhXHCGkkdCSIuP0Jp8VWYeBziV2t/RcHLJIgLoe
GPTqfKMxck+Th3F8xJXvUtEDGDmwC4dyVBf9+s3ByTYY3bVGFsgCkEgLU8GUdrIWvOQADGRLMo23
PA2mjYBd2v4H5tTsMi4xoJEMZckmoFn/EMiZwDEEXnQfp09UiIjFJvuAoWKE80p7t3cRh55kETGi
c1BE7GYgRB50/orzGasB9FYM3gL+oc1vNiIYIaMT2rs+lLhNCbX2IiafK9IuLJvhE8Vyk/dLdEGj
NQR7DtkkPJQ5W370nurSZ22fb+XQzxcEAdH0lYJIFg8sN5PxK/HHpX0qFCf5CYC3lI+hi5rj1OUO
Ey2W4dPB57QMdx6BYgpXCF/og3ITeaqMEvo8VawfLhzDzTHnJDpVfZp/OoU7/8gm0Chb7Fn9O9/s
nDOGAhQmxCz7EyXm6JxcaLhIOTsz3GJvjaHeElLT5ZC6/AzINqO1hH1qlNX/AnZQ+xUfDCCVPN0i
Ws2L97kcmldUwz1KWmXSBy9JLRGXjIa3iEEHucHn5ult6qmWSrYeOfHDlTGTDpkhM/LUTbtz1V0X
IlyNSNdZ30R8N9FH+QLdmDhN/IH8vndTruc31FrxgwVRyMqFU+GH8TTzEeZwwa9ZRoHzgka7BUs+
RyJhGzJXCQTwe7Ytnra9MqFDaRnFlxG/AuDEzDsgS2JZxbbhxFzOPDZFLN+iXsjnyF1Bq+fCIVvE
WUOkNUHfp5d0GBoS+JAyh5s4JVN84yfa6Y/81+2JXmi+OUPaHCHhT+cUJAZSae7ydD97pvl2VsF8
K4pIkL8HABbzTyIXWnmvHKqjbG25/DTMVPrNjLDwDZa+YkCZoHhCE2xfPXAvy1vXlZrCYbpjI0MC
VN7rSLUcIA4eWCIXC/+zLqPlgveeVBnXkoTGNGcOiDdvFXuFFYlgFwhiaYCED7sFODIvm4nKF4xK
+WkKEiatY6a9p9EP4odMjh7JS7Q2W+Mu+lgvJvjhcp51H0u1EiKAQ0rkO5XFrXvJW3T2W1ngdCbN
AYE3aU7YozdgkXMXyUk4fKMOQ5ADPg41BhY789P3CyQIeUvi4MG2a/OWQQVaNpybwX8A1nvSLkDf
S0CTCaAXPES9OSZr5LzAN0rjHXVE8RDBlkXc1lacUAUY7JOrnOjLMpXpN26E2JsqT0O+vJdcSDqw
cLGrDeXobzUG/uLK08tZM6wrklqnmcPDagBl0l5M8xn1gr6urmheUMw4p1IO3TOMh/IrUTzWd7cO
bkOCkAIuMyYA3l2wKHpTx7ssjKHvVaOvNnydCsF+6hI6s/geTMre5Do7glvw2oeAKPIn9vIZD7J/
hzGWTZANLA+y2sJo8LmB3AVa6g9DadlcQPdBwaHBguNTsxs+GJZp+tbkAOou7Tra4pVCA85G26HO
RgUeA79IyQMDAxakdnyeGhaJL8skB/nqA1ZEnpys9pKiW8VWgAfSFQebMyHPp979H2XnsSS3kmbp
Vymr9cDGHQ53AG1dswgtUkZK5gZGJklorfH080WvLnnbWFabrrYSFxkRgOMX53yHnLw4Iu0GtpEl
Hqn0QiauJGTKtbCjLNqCusTynVtNd256gcUP9C+Z5CwG1j1HWwhdRwwwx1tgXKHCaQpXpGvt9TRb
iD2YdNcbtr/YjqhJKMGBWuT5VhKkQS/NMZeteolzGjVX9ehEiyLnR+b65zWQa8+mwGt4ntPprl6i
BKWPD9+47lKGwjRY3gHFdYPdw+swAeHRbfa2QtPxmFZZcxvWqn5Do4O5dg1Fru0Yb9IsIzwnp2+c
UY8MHTSLsvBVeKqGjJ31Gqgi6dFFjev3gLGY1TAv5vmrYvyGqRYmcX4z1E4JSW+5ImxCgf/XTlke
mIodKaoN1n5rX8wU/p4Oy01vJWG+r0F2MA4HXcyNxDnlUR4Au3zwR/pHTr103Agoge0GRTegTGIN
qvC2JZEQGvkivI90dqp3X1bFctvbKaq8Orbj94pM5jPGCvOCpAQ2p2yikN+y5w15zHWMj8XkrAkk
Mnk66CYDP+gDYh5WHY7kg8zA0GONx2Oy7kw/Hxue7GvMnV+kV0dOflRLzq+8ajxZXfIswP1est97
rhmmtOtcdvaGBQeWWosd9GNt98VwR1eJeqP00ZveLOZqOh9Gf2AnwmMxyJPoazx1FEWk3D0G8RQV
T3bX5cszQds8Q+1QRW8GMxAfBdrCzpMgzzdNzKNxZriG5ID8C3Q+Y5xBKbepeI1r4VlMCkly8ujX
pY1eBeL6C0RbJPgAeVgiEibondEm9Miqca2+tTwnzapRURKvA2hDGahyOuqTO45JQ2ABYZxxtApw
EXbXPD3eG8xtQKm7u3hA+LP3xNQeswIW1Nqk1rIvkc0Cpozz5hWj7lhfGEA4+pQnAhHjnWsPFj8Y
ayPc9yArAromdpX5lD9W2vfCZ8vGhIZ6YMz5iXba8kvxgJ8DJz+69rEDHUeigMZTyiB4p9i3sMjt
vTt/5pRn/x089KWyWQkFDOq/zI002QZKNK+uqWtkurUzVsbjVRJDBExuR/sU0bo+8sfY8UUyf2cr
kDb9UWr06p99rkJxjgiiRnQKOMOZVxa9Z8J73h63tlcAjkqEmVYDL3GYeCwlYBt5HOjPfQ7qe20m
DD/ANBerQ8UP4/BUxEpHp7jwAvx2BIadezfuLrS9fYWVj8exFka8ZtLHF86+dwh+8HMseivrbqy2
IVOsacOh3vspGdxtREYUQ9QPRBg+bg1Ih+eOVL2QdWHufZRq0IBFk3nJzwK5/JNLdE95YkUfr83Q
tEfW3tepSeMFdwMw7+F+Yk2YbQkPqQDFzYBVdtos9Qzz4Koi2He9bbuwzqumgKdv11jPKqtfeIp9
UAnrUZjsJLCTuDca2ZJ1y/pNLocwLODjZsgYhiN5N5w8q4TD/QfFaHfKOmV91GHpsTXn+0sGuCSp
IGkYjIh0z0EjfM3DOblfU9BKIeM0HkDvMjtJ7r7XuGKrc8G46RJ2vLHoIf0rQFRdA89M4WXfr3JD
hP3GyJyN9OIgV6Xxx6jkjM6c8Gv4y23hanmxi0kuBGK1S3oLwMR/TxYvL86Y0kW4W2Y7eot7ouxW
XiJ64Iu1hiNPOZ/dqyxLQApB0nlNgRbWN4BpUL/Rt+blZmm71LmnI88VKdBZ/WUKIbps05ICe7eg
r3luUq96ndNk+u4Ps/sDsQj5tGDRUBUFiU+oQAjD9qBGnJwUfcrZK0918bnDTIulacF4H8Ltov07
JfAQ9L5jWGQf53poB7HO7crZg1bE8ZhCTCpP0ProSjkB5QqngXMm3TA+9KwRUjQ8S7QRCr/dCa3Q
wij/2rmd5WS7ziaqdQOooSuXee3RQ1uHMRpSHiqGXtPTVNbjBd2HNd22rL6ym1oEWY4GEkLicApM
5/qnRsO7OajMt2pgzR39HtZEC3WFq7IHzEXWSZa9e+hA9PV7RDvZD6QhBEZU9ZImp6q0BMuDuHed
gQo1rMdoNWCQBnQV4+ImCgi7l78G5GHKQ1hSBq2jSPnLs+7ayGzxpbQfQyXyDO17PsebYGIqs05L
8AvgE6Z+eGXorx5RCPXixoVEdEJdZflPeduarStrtE9FBaO9aTsbFZCfPBqHuSSfnyYSRm/1HgGT
ZcweOeq2DgBE7iw4l7vEjxcwuD0ixK1gw3V1b9O8pFPXjbvJbrv4qS1DcnEJmWL4XZAyRzcyJe86
ssFEC6xsH31L1w/fjliLnSNaoA6AJAD+GgBKZ3uO68eyacnUc9vA/UBP7OYPEVWG89Rqx2YPFDtl
9Dj0Tl9ueVAqsnDrWXNaQ+TpK9b4wOd29LUWfU9fRTdtjCm+GuNEPQGNLPGEi9BD2OJC+ErWDFvD
XRyw6+E9DZJnS44GqJ1qyW6CylFggQqLEAzCyZH3rbCdDs4LJtEsPuYcrJt48skALJJyOJo8hm7j
Vc4wr0SGCJ6IEDiW59nYMnsCwkpQJOOGUQTIcOvyLq/D+Ru+w+Vrk+PzPTuO1X3NTGnv2OiGy70G
9NNsG4Q/8wvn1yJQzZRx8ek5rX7kJMxd9OxewAqwx5/W5rq9szKRSmhZ6WjeiyYqq3tVSb3s4cSk
vrOihmcGPrPXhSuaqqDfk9sjw3UAc5YgSNthU1biqqzW1uSw/RkZfLF4hATPlhS1MAC2olRHtFb6
q+MkoKGg6ukNzB8IGgEguLt4wmd5A2g2ZdqZFPZxSQDz3yFya4tbtOfFhXdbqg+ORH1wGtKp5VQg
sZT2ASwNjjBPk31eOj0UIXTI03xqSx3vfT/PmMA5NrLt3i3hjLkyiN+nCbUu6KMqf2HA0NdvDBE9
vR1VS0UKKhbBmeu5wYnWS8hjjpB2uhEDNHugKQHJZmiWo7cyb+hNRnJKFvpcp77JY+2MJyZdBckn
s/Jo7ah2X+EcMNhx4C/sTT3UnzRQw6vLF6c/Y7J5bkbWttDRyYHaTrxvTlD1u3viMYqDALt9KkWN
VdcCtEjFVRjNsIP1zCsDAHZRUYFM44PmToyPRs7zjrlvdIBGgM5yW1J3h6sgB0G8MW0Qjz+ngnJj
U+gI/lrK09V9y6zBD78loKLGk2DSnd5kndsfB8OgFVMWPLZNV41NckfZH5yqFBPHJZ+66WK8yP/o
EcNQZZl8QSuMpwhh83Inq9B+XPD/AnJXsTTbRTM3vymqxkru0B1jgg9nOzkpU4XMfcj1bBmHdchq
rio4BVReJDaqzppEyLFW4SUcfATfOuNVy5ghw2rfJTPJ1Bz/6zzU8Zu1FABlnALEzH2tCMreTMq+
zhPwL94m0+K99b1rTysyrn2Mcm36WleV3hRTIC406MVRI8/5GtqsaoAH26jeiX9IwrO/ICqMyRKE
6JGT3geCU6nIQ2WUlDFjJBun8ziEIqK5aGZUV2TpBRw2mGSIP+yZSGZp+aFMSH9bGPQ5Ezpal44I
5donXrv+HRb9HLIdyLJ+ArQ/FuOmCUUDfy6pZVAdkTnbWQIyaZkGfMWiPCUgQrNtm4b9x4wB7jGf
UgCBo5JqYqymFnv5Jnt9VQpgs253yVQmEBibKMYOAV3cS/bNKJzbBgX2clEUhQ8p6UwuCxA/0BYH
DOAIRtZV/RCRSazYqeB/xpxlYaIqCqJRtsOAHvWMgqzrzq3V9c7RyND17liLo50SMra/lPNM8FSQ
m1ruQTl7ABHmcfpCaWm9MJ4pGN4nKKvMpqHwg8PZyGohpKBp7TG0TmytJL5MA/HSxVYR4tATQXkl
BMniC/CtqWWjGA3FPYVs/ZzWvEHJW+l8Miwa0jQBgGT9fdbMJeJoPRj8wuvcFfl4J2fQU+WmZNau
Tx5AjF0ZXM0syBLa8SYGWTMgVWdhc6zYZ7aH3p4jRjh596KaGFl7RXG2qtKAOB4XosjGIhZmPeMJ
dD+NkyOsGfqg3ociLR582zbzuZLe0l06k6tk0zHXapg8L3BCXRdT1V2P/pB8jRjeDMZDXHtIs6fc
VuVG5YN/dDG+1MdBymbitTBW1S6p/OgnxgPp3dFgmPwOFp2TbBJUkzWrFmnzVaL40G60JtuFtw5y
1E7uVKmNS8RniIAWPBl4rEUTX2G1bjrfQFYU1oNg08lOlTHb2c3H8nUknhHZXGG1b5kgj4M46Eq+
o4vLjzGJhvHVhGKKLTzhpn2prDiJdkOhCNZsBAlWdhj0a2Ei75gwFfzuUkV90stUZ/ATwQnyzXjD
DouAspS/wLkVUauas4qYucZJ33PPOXB21m1Q0G61/Ety76goW4O3GCabsCIQ5NbYt0RiRjomS8FG
SMMj4HTJmphukt4pFMtzAXfzaiTo+sU7G8cmQ2VEpMUMSOTObcLwJtu3Qc2IOCxc8eIVyEfWdJNY
aWz2xts0TTgD/XpODx6qbUylGacKrUjtZhh/aeSjRg+vVGL+PR+TaaPPjo3IwmmO7l0UqAS7wTCM
9tST7XVE1Sh936DPObIGCMnoUJMznmvSUvnCai1OrVHzq5KOebWjQT6m0P+J4XTIhL31GriCtwIL
SUHuaxUFnzmzCk4O2+U83VhMvzCuxxbuX+CwGN7wtWZWvGGPn0Haiwru34M1xopXjouFKiSj48Z1
O7hLK3xAVnYLlYdVABmxeguTFHAZQw3LfTeWLa1HRsZO+y7sedo3SHlfe3LQSW5PkWmdeJWr6N3t
qEz2tEPVeKGriHDVTO5YHA0BtJuGpMsrJsV1SK9wy0eG6FTPjHvYxxrMSPxs7O3s85Ing7+tzJRH
b72FprozaXXhngiGmxBF6jPqRDBOxOX6xxg6krtPmKW8s3MhLTD3Gp9Hi588OBNmh8W0qeqtZSQE
yYL16lq1UwH3nPM9MneaaF+yjPsu1zDs3W4WJ6RNMQPLRmVp/OJeUYNKKN+sZoIx3xIR5d+N9PjH
2iNyZYldhElORvV8IPHZJ8uJ2JSt5jHZirmvw7OayKxfp1WA0DepWXccOr+i7M2ITLkKF1n436FD
ssRz6ZrWekYDo3F8Y1wmWtZt/2eIRwuy7ZLYTB9+nOk7dMWTa2/SQYyvPeAaVVxNhO17ieZ7W9aE
nq1Uxy91DoHVnEgki5J11MVECLXGuYbCJE4zfzQSQLW3ulJsYxRgLGWORRK7KcEDvDFWrokhekWu
GbcOCXE3k9ct7yHkNuwHc20OjDNmdgL9giswr+JxLfXs3BTLSPCaBruLwAUEAzz/JWitV8buAYKy
xuUwBNagLqVd1NMjYySBQSIzfFCqU+IG9E52smoe82ge02PFnIPZsa5Uxk1QDz8njTDNFWq4Kbze
hjszt1ttaX0DmBP1N6saGKrI3lv5UbezMZu+oWBeJ0tDgiUhoshn1gRjFSNofYtQtjKy4UNuyign
G3AlINjM/SYZuSdZqALvyUAZ8TiIatrZ1CCbkHDjbwBUwluPu/QA3cjtrlGv5XRBnI20qiaKyFt1
qvO3cQJ089b0DWJAo/yp2egZeWXW1NmG1qkZvwHaiqJPpohE4IK0J5dyYnVS7exmIkQS7QLxr4+R
0/vQ1DuvyPaIEKW+MA0d4+2I3HuP7shCBQZPfRtXuIGroSf3w0CW5/ktEww0BXbEoRYuwEaQPBv2
MQl6bo2El3AO2MZ9G/I1L80tTBfK6FCzsdw2BE3uGMcTBWCK1tQbd0n6/LmbvDS9SYU30sjPi/iO
z1F+D2x8VRtSSUknCDUKuQ92277eQLfUWzCRYvFWscmT+4XF+YuxEuK3wiuQuCmsswDpRFE3u2Ta
gEryZLHD6J6xXEOJCzkGr1PwlYwecr0x1iHIZfIJHkNgdbFPiBCB+I/cPZc+t+0XMmgr81W0UXPL
imz5XOaq3KuAnKwjnPtEbcU49/j0qgm0IRzjHeZacE18H4ndo51SDQ1NBUJZg15Arzx644UKLilf
ig5z8Ia3LOmBIeimYluBTCQtdPCMB2/haswoJ3eX11czRok7ITmgQprTRxg8i7cfekq1Y9s5gT54
RLBiDxgjzogpqd32K+KoySrIpOaPfBg4K6vTAg+zPNWuQAWhcyIKH0PfbpzHJgxZwq4cWDMGm6kF
2gvxbjWOJ+R/UYPRuaDseUZoRQvFqpDErHXpW3qrDbp/mEC8HVvaGkxAD16H/hb5qhqAi4V9ipJk
JQqHldCAu7+FAj12P5ysahVtezKdGtcbdyXdKG5Cu6tfSqiN+1hLhcyDHMCrrEQ7z8Qt+k9dn3Yg
DP3oB2MZLT500PYB4FxPfme7Ms5r8A3DA0U7rKwwmtQRC2M98iKP2m9jwz+l9cuI8qIL8Z6wYfuC
kWe++GHiILADKdCndxW21OUmCAL/kZiT6geaMTCVnAXmeewwdH/LrgCm+8xO4tvK7/jwXpop4BUO
foOtU9XAYviy2M71JiqbbS4rEa0dmc1nK2kmAiNqOTxPURN9RW7Yyl2pxih/8Cph2CX4nii2Bv/A
kXEvdUTIePvZiltLn9i29BN1T2bqe+UxBsawAPlnQ0wvDM4AK6qPnCasKhgZdcekDPVEcc7bqWJ+
20Es2MxBhPS2L930bFeMjBHGscGyDrg1aB3I1Jge5qT23xe5ZC8Mkcdh2zBvPrq5adZ1U1eXxZ7S
6URLamCFRl7xLRLN8OqJwWOtz33J9ALxz0qgpNz6oRy7DwAB9Vidl5pxULniTic9Jx7C6Qpegcj6
hS0Xa4mUGwpjQellAVwTX8hzHDMmXNPxoeZZAo8dh1Na9XkCRFKuGaWj5Yp6AjjzFc4/yCjaM02/
96M2nO4G1KP3Q925d3Zc5k8mTvPg3iJONlnBLmb1QpAmmSebgnRN6r4AKOzW7mju1+io4gPzR/1K
UAdxCIzV3fa5pXoh641YQrnxc3b9tNLVNSy+4VQ+p+DKg7XEpX0IGif+ppm0v2g2b4xfBvGJiMI/
BXZS/+xi0d0kGB7PVRaG2d4Gyw9qO2f5yfmex9/xdPEM1Arxz6ZUlsGLRnDPXRsxY6c3pCQ+z1o0
9o2XlS2I5oFPLGTkxKRhFki9y8mLQftL26gPh+3HkcVEO75WpDEJgrpoSLtV1uDy+FF6ZUJZSVb7
1WGRLKX/XTutk9xm6F4YLtlVKYNPVi9E1nLlifeL5N2/KSCxoNDEUn+AeBYPt7QdZBu0QUmLgFMU
rQlMiGpB/b5QaR6NQSe1GucKriSC0/DSgH0jonqWabcblkip+9xgFF2HISX/CTB1wjXmZCSGS3nj
3cDr4REz33wPicVUD0hPsy9FEabnfvRDg54vJhYanSq/HSrqmrlryA/bjnVmXRw8RiiPUL27C2T3
ufGrR6KUkPdbIBfndoWZU9rllbAC9Ja6zcdj5AYa7UftjnQJq6UDcgRxrdJItVL+3lOQeLzDVrrq
8+HNcjAiKxYlBEuQLZfFExmgHVGIO1stWYRaBF7EjYCSzgmpmcUxQZqj13AIQE/orMTtKEqJR4xR
yuS+OB1Dv27Dsie5wdiFBoiIlgnHJ6vL3G9uNISpN7CEbfTRSeSDTErKkCY/J8D1OzT90N6w2i7T
+6IOUjpLrdOW5UUTRfINDFqHtHAe4End0kYCGnWzPGPvvSgIbV8aFIsq3U8evpG1EAlGdmOYDR2p
d8GRsIU0B0BozWYKm8lCsu/pozJu2p5rm6qElMhuysxTDFu/+kEaXb4PRw1Buabl/kHgGjdJHyzh
0fXtyd1Cyso/p4T9Ec29XDYDrlWXvJCYu3Hsa2asUY+L9tsyZqI5ZCXtx11suVV5j3saNWhT+na4
lgPxx0erJb7nwvwdGXMapvFnC6Np19hTWBwm7n+YA2o04ofTTl4GZh9bcZ7Q2p/NiL2W0yar79Ge
8yoPUkivZYd7zF81XVib5yxg1vpE8mcO4Nw2k7VFQdGQvtFT9Tf4rN6u4gKAmb7A1svECCeZVVn2
bUbp/SKpQfLHJSniJ8Owlt6NkfGnhcETiaQTNo+ybRJWtX7vnQueazJF0T2sqtmxtjRkDIvIr5JT
utK0HtPen8vcnOMy5D9AEoL3cvYcj4DPlgS0O3eeY32F8wFufzXSnQ+qwk/qgvW5vw7zkNC4iWQI
lNbHVlWpdd/SA4XgnZSe7kvO0xw2o84hqBImBQavjH31HGe1UivU4UV2iif43r6Bi19tWBrazS0c
8jj/UkQmiT4cY4YebzhWKAKM2m5cp7GwgofI6g06VVRFDnG34DKxoZY5/CCUC8q23wo78gJ4ngt+
kVzG1a09OTDvWDPorz78yWC3hEBkRlYODbQOqLD5kNPlMLe/xRaTBj9YXJYIoyIO5bzIPyp+UXPg
sWqgDyJFl/Wtwke1vA5Yd5sdut1KsscG5LNt6snDiNaNyxY6OxgXV4gx2AQdkU433jzX/WvULe5t
wcILBJeeGX3424x5jtkivC6fmXdF5YbEIk0R4i3g4dadookq2ZACwT0R3Q3+ngNtMRfISIQwFeRS
tdTMFaCUDKmBusfIVayrQMILomCMCu+lZUpFp16Rc/mdyTkqeDrP+UB6tUvUEmNIwrqm4Yfy+YRr
6WC/XPlTD9k2i8CU5kyD3mfO4nIVEGOBQqSfp+eW4vohWwaLJyuqwe2NzqGuZL/c1HqgLSUsfN6Z
KbPDF0cKNIcM5VPznR7DQSfjLpmNzb723hbCecMQq+EScfhy+oM1cGXKCnXu4xeiOIr6rrdgCMYd
C0+q0+WpJ+nDueJuhrB/caYMozUbuBY/jlzwej7y2kmIK83zonyz65DHM6WI/cIR4723SEkYuGSL
DDYgnZwHaWnghb5bDwMTNcDeT0xbnMeZ/kAcO3QtHyXxDPEb3p2w20+6SYHxeIG6IN2yEWKQyXCb
RKPzbsP8OqHLTBBwESUQPney9L1HmA9XI0vh+F9nzAV7X0nvZp6q/NxIPdDK1SJ7o4CdcTsCVQGE
a7ot3BuQTDjZumIFfSudb3Ny195M7sbTU+plV7RvOdj8N68TUoaOlLafXQU0ZdWPpt8YaWGKtfqq
vmGd3KD0p2NW6yGkF1wvHXL0H4GX65uJcLj2JNlWmmGNhxkfMTvhlnI2q/ZR3CfsY3A/HKVN0WpW
koUXqJ3JkPo5tt4dpB1K7oHZP2FgZe59WRKkL71jwx6adc4ic8vXb4kbUHBj80W6urNeRqAn1npx
wfxBf4jc02Rn9JBF6VrDpk/VEH13qU/xnA8A1W3Hm90bhtkDSuDRT8iWYWeaH2YfE9+953ujE5M0
v1j6J/Mn8o3IEQhMdYEqL8qtBBMLZEI7iM6gQo5E0WgrCx+URaKwAOEXOlvyNGrvEiZIxtbUMMG6
RQ2GxZDvl5SnMICyJxsCHG+rUZQHGzN/zfwqHbptGdDWE6epvc+FbRLUG56ClxA0arJ3UkmJcLVW
E7UgKztbt0s+otYh7UZ984vasKaXtO+of1IxUwxjcGXN5IHxjURLctVWsx17Up2VWZuaBejWbgwb
ypGoNF3RYbJOcukDLORo6cqOGh+Xv+gybDZ5G+5G5bWbIbQstVYs4hBnxCLdJVQn9W6UYva+FtCY
xztsbXWxgyFGQjpJGvFpIrvqJcdcysIjwRl4Egw1IkarAcFMSJRHJAqoC3L7No3CDPO8G033Xgqz
7CyTPu7anZgr13rDBFG7X6reR3yJXB7FXTMzmtnUkv+fIR7j0+fFMCV6jSie7+2pF2z+HYWs4YeA
Gcr3xsHiq0/g/JCUiqIGagbrVvvv3DVyeZvCFp3nmmjBqH8q0YU+sbadwg3JpeFPPMd9+ljXgOgC
VhgRWQx8h1TFboYjruGf8oHJVWKUU/H8de7AxkRZyIJ1shC8QZgiGcIVIS0ECwpULzIMk1uSYUo4
rp7PAEBq/m82xmZnvIFZEw6NcT4NtdbNWxNPaD9cSuKvIy8Ksco0DJYt0oCmeS6CSLlHxQzwEuia
0QCZBJgDa2Izv6YWEONvOYVdtkrBOyV7RvjdXvdSJbdmEuMhW0R1xtgYdM9+3U8K4QtH0r6zOxK9
N1Vfz+7a7gPOESdy8+EJ3lgePbFisrmmSAGAK2v2yv2cT+aHNSAcWCVeBxEDZeyu9j33vnaG9Gi7
aY0fNhHfXJSJ6fuYu+1EghnK/Ruz2EilGIsNHqXe6O+aGLsBuMsYGn+J2gfXebf1JmUx3sFJtooZ
OG2CXOjlEcMEHgUHlNt7EeaTjwwOot1qJjUcKgvOlJ49te8BO1YcHjs9WYpOZ1reSd5Iew6gYknm
n0R9+emanZSB35NTYawGeBLVMws6bzmG2IdSmp7ZIz+TcxFkmR4aVkdzdcs6siCsuteF+uwjU714
Fp6GYY0+VS+naLD4HxLtMTzACOxvchLKELAIK9yHJMUTpTKa8Tz7rn8d+RN2hAptWN5UV2E9dMQ0
vomcM44Jkx9txZBzC8d8r86BYil8CJvCf2LBxHecW15icZD5umx2BYQpFFB5Isun0K9y64jzOY03
I+nlFTAq3voOL9OIxQAz8i3l1gJgyXcqrAIOteC+RElHiB8UIvx0mO8POUzFlOd+aPSXFmQRYGpL
JzVzgWVBSKQODpwjrgA/L/IesWTHxK3lGaTozBush2HxxuxhqX0j7qdaduLEWRZAV2Hn9dEQjfCQ
IoAPXt2qt/DvKsY9xyiw7R1Mn/yUCzPfOc7MTtaKCSKitWrf8VBP3ZpJnP2dKUsZv3jE5bzUlkvV
Ri+IEdzjayUAYYhfWrY4a9JvK/2d3cNSwdx3/XPe60muNXlB7KGSmPrAT0t3OeNtTB94L9TEurEL
tLaxW/tsrxMooemuBfYAaHKMeUSnU111vXojLTEcxnPuMbyntzTLtMOx5Y9EhOOaYtlb50MkHGTp
wrjJhgQKTgRus959SkY6y03bLyjIOjVbD5U3W7iw8utA+2bxGKntx8QxHqFmvh4+ZAkd/nlusZoP
W7QFjCX06CORbCi9E+7giYtbAykOYq26pckt8sQr9jDYEyv8o3NlB/NwQb4XLvVPVzT9gI9vqOYx
RElrdRNzy1IDP5o3pF8VnXiqILuDVSLnk+77OVZC+K+dVw7TrYN3rgq/+xTbCZga2LrYkHEhLirc
e30XA0xIcicbiZgISA5dO2Q3hBnSflTvBwwZlfsAxtfv7pjpkzfdl3b5ETeyHPaJY9UskGStnH6f
8CLrW9A5cp4KFPM2H+/AuiiKvkQDOFJ1mANFMgPoAtDZuvv5z3/83//335/Tf4U/yocym/Hu/6Po
8wf0H137r39K+c9/cKxf/+3j93/9kzYEw49G9WVTtflaOC7/+efXC/kT1//2/1EpBmrM3dVXtEs1
vn26/D2cXflmbPoJIAMRTGFwfwO4Bn+me2k8NvdTyl4rltHqz3/N9WJ/+WOQV0mttPAd3zc+fO7f
/hi2d7OBmZ5/SSVKj40ERPsuLaDtW3vI53yfBxLtdJ1GlBT/4ZUNHkfNFZVR2sEU9evXYDvsgKzI
Gt+oFdN9k+NpZbFc71zXhESEWZ8yKKr9n68p/V8/rgI1qzzpMDO3UaR7/m8XRTHFKAllymW+uptv
PdUbZ8UYTOcr9rGsnnAco2le1VWr5YO2R40mf4A6yNtZuYyFKrapG5IvkPoZxrQJQ6wGkxlLYOXi
J7faYpNOSTU8jbKHshrmNDY3f/4Qv/1kSoDpZv2soak6iKzc62f8y/1j8wUt0KrEZXblgDKpmj6a
JR22LZGDnFUUNe+zbYfHP1/V++2bk7aQtsfM7HqjaPn7z1VeUyI0aUdP2bgMAlibhzo7rXzyJ1B5
kTekXPbLdlAeI2hQzr+5Ta+/y19uU3W9unJch7vVdlz+Ub9+5n7K/KYlGO8pKMfukpKi+RS2COX9
QBT/5lLmf7uUp21oV8rwHYtfL9XaymIh4JRPbUdnWSD8WDcTTXSfEjTTADN++fMX+/vPKW2HG1Jo
2L3cl7Bpfr2edkHnTmPmXGQcNac88q9rFuYYa7LqigMDf/ZGgACf/3zVv3+hXFUzwHekTRGufrsq
Mw4+KMs3MIeU6BhCzbeoZYLN1sxaPv/jazmkkhjX01JwB9m/fkLMmVSXtgkuhhQ06p0EwnaWoTPN
ClWL/+xY4U5xHOVI17Olw6JV/3Yx0ugd4JgiuDhxEZBp6FtfZ4JVejK5bRTnmP2xZ2fI3Ld//pD/
8wD8eoteL+wZfkWUKLjLf/2U2rJDaUMFvKC+OlWWQmCOknpgystUYIUtMLm6r5qvxOa9OQZX9Dpt
4duhaexkw2kLc1SO9HO1qZsfRVC1b3/+A/9+X/NW9zn8jHF9yYvn17+vhl03tkClrupmpF1RTkb4
aiDe4gwQmA1EVtb/5oq/H7b8FACdnOs9xq/Py+7XK6K0V4sXERLBTwYot8CAl6CZg08D6OckIUCc
HWOxuU/CudvF2AzXf/7I/8tNzlkp+TuYbNHuXB+9v5yU6QDvWfShezH9ZB8zp2WKVGUBGtyh/zeX
+v2tfr3vrnIgzljEbHiJf3ugwHFgp88rc0Fj7G8qQIy7lsjgNdI1Z18k1RkGGp4Vr1MbKYN+Q0IN
wgD4aIc/f+a/n9P6+uvyxwg+ubB/+zs6fLgCbaW+WKNvz1iWPXmssuzdAo928EvPvRkyMW+iCu/I
n6/895+bVxK/si+4vwRpD79+2/4yNr6uHOeC3IPtp6UndzMxe9p5S6ohpqX3GTojiJ/mKgzxqvOf
L//3HxsQkeG1yLvJ4SV/vf//+mNDdbVM1yK2T6hiZTKW0wpM1LIBbDB8+/O1/v4sGdcVxhGOzSPP
KfrrtWAflXgQvOAikDLuBBZ/mrkILHLjwjUVU7L/8/Xk9U795XBxpVKcLVxUIImxrx/+Lx8OSBvJ
EiJnwxdasjoHZk7U4f9zdma9cePMGv5FArRQ223vLcfOZieT3AiZJKN93/Xrz0N/N251owUfIJi5
GGTYpMhisepderqdlIUj36wPVjuo2DcoagQyIsAm2Z4t4zzlaTV/aipV+7cYeMBuALXaP1pDVxCW
02Lf5jyE8ZMbmu7H+794sUKWBYyds2BbKv/kcCy2IfZ3oYn8CqL1RmJtewR3T3AWtB2NuPTLCFxn
ZYWuxzNUnbUh8guXe1RcLpAK3GhG77GiM+lCr8oHVD99NIS2zkCzYo5m53B/gpqM528+CTMEq6Qi
3GRCimCCi3jag5UoAC9VD/SQ2xdXKNlRYFgDz1Ydz5ExG/8og0CHpR2BgpRZm0Bi7d0dQuPz3tT1
ceVCXwag//0eGIsWG9KF0L+Itlo6B+CyBp7IcZpnqFPZtfFniPH6/s/Hqd4/1+EoyZDILqCLR/l7
KqZE+SpqkCKekZrzy8oCyU+8XCDgR45hQLMkd1wsEG06DahkyycJsrTfpqoDQEFgs8HmxDjp46CH
AIgpyhrmxgjqyTiYnaL+l5Z6FO76DJHMlRi9OERyhTQ8A1zTUUGCIf9yuUdcJFlI+Mf2QaO2fxjR
csf4j76ZCWge3NFs/FWxkt/cX4ZFPJaDcilormUBdSYwL9KCBD2/qKPO8YDyeYkdmWm00+PYTREN
RQM8PhautTU+1ZS2n1EOQJ78/vi6DLuLz0Aiy9XPR9AM3pCXs266NEFXJGwewhFfChSgoCBm6vjN
jeonsn3hcWF9lDps0Jlo1vD+NbickIDfWFk6nwY8wzfAWrtxYwOCQm1Dc/4LettFdWwAc1x3IWib
NvjWOOhd+TPecmBmf92fxPJ0I2AivxoMeGG6mFAs54DopcGzPT2X/PQzdGLzH5rs0UfuQHur6Ybx
5f54i7vEwppcuLxPDV1j4Sx1Eb1CpNTsJMXmFv8/7Ps2OtXnkUYjeovIhaeYHoPGvT/kcnM6zmtW
JgzmyUTdxZAW5ASK/U7riVYtTzYl7/0cTNkenFOztcxq3CfQ61Y2x+LKZp4OWjia0CzdVHlpLKJm
79hTBt4TeV0H9rhAySluzI9WSr/kVKklgufZmCoKDEYN/94CsVJrG3e0flYmf/V9eVi6psEVp9sq
9ZrF99XBmkUkhhiBNTmdvcQfLCyCiwDNubn8Q0HAWRlQTuztoeC70Q0iO+IPOBpDHpo392mCkBZ6
Q27mqcPYfkZZo/yK02OwMspVTP7fMLwJ2UeAccQiJpdVJmLA0pkH0GCAtmqKcy2M4AlnDmQzu1I/
KxmyRmmdhtB14OKmJSbNdjglK8nRMgrxQ3gPmWA70APhoy+iEEqn+twYBgAmVwwvAnEdDM/S2cvn
GeU7RA0r+MZF6SV9Va0swvUe4zlk0yPnauY5tnzfalDwEV/SctoIMLKtPI8+ZvCv94MY/d0IIeEM
VsXeqn2uPuF32H66f65ufGnGNNhX1HyomMhz9+ZLh1mjz1MGCjBAIJACap5lfxSkSs/3hzFuTZOK
kkk2wE7mTX05To7IhlkreuM5OopKH2gVh+2XDEZERgJqdc0/otMstF4whFJ3RtCMVoYiQjtOz3Yf
mc0HJLkhedKcMKnx9QjeRT8GcieSWB0SY/gUg1NNvlRtVPk7ldaw+7sRE2A1DdYJ92fY1eqXsnGC
kCJMBdoTFjXaFyD725CHRon9X8X7s9TUczOFUrA+k+vvT3GhyDJKpEbe0GUdhvcCqT46krAmg2dj
0GLxEkMPST/xQgxVuNPj2KEjiu5dtrKGN6KAzmFUbV21WMXlC7of4GgiKMtpmWElbvEvsx5xvZ0w
GIyH4DtQftRh7n+2G0NyKmyXuMPr+KoIie76WIZZGHqNULFw6JsHiINA6juQZaZup7v7w90KCII0
gBze5Y8wFjlRrSZTSzss9AYr5Rodk5rd4bP045gc3IrVhybQHuIpLj8EeGofJqfVPqp19fv+D7nK
CggIlMepOeFAzAUgFgGhR9vPLeog83xQLQgTovfseBB1xuQfgb/DvKk0NB9/4uoSANqPIHXvhjEH
umeoZI2/Aa1paM0n0BcAFrs1CiIbWhsmDsuaG6AJXJBQxl4czUP5NANJ6j9WuHTyAlUD+uLbDPcF
A18QUYPAAVKLvsj9Cb4+9xYRXtjMkSeTTjN2Wa8EaJA7EbveQ23cQHhr5sTAuHSAATiTdeIVYfNK
bCGXHnRa+TjYI0b0XDaJnn7gryKWAD7FR5mniR4FhPLyELKLfsfkltrKrrixCXkrkW3Yrnw2OzKE
vQlRsKpUKLZ43JaoguAF0uApLwK7eTFn5Gzw3Yny/+6vzo3rwGJVVFn443VmL7bhaMUI39Kp9gac
S7BWAIykCDvyYqLzoTT05kNjBDFSikG88iq4zqzIqzSVRRKOLqvxl3NtUg36dxWxNazcIMokeoC7
B135hwzk9eP9ad6I/ZatmzyKYN0h0LaIyYYJQF8rq8RLDGdE2BEzOm1K/h93qwWxg/KS0Akly57C
YEUomMA/9mD3U2EEdAyeU9WUnT2Vw8aAa3OwYO+dDGjr+/sTvPUdqTdRFCCEOfbyWp/ByritKGIv
HaHqzha+u20m2l3oMHzWQCSFsiS2gY7w/f2R5dItjhfFcUKnxZObFFn+sjd7Flw5itvYanitIwr7
YyI4KHCiAJBtBxBYXzNUZPP94KaBuXJaboxMjqjLPIbntxCLkUsQ9pC1fHZQkqWImY04do6xhQGI
W6GHF+B5w/sOhND9CV9tXBcIMcVy0lNpFbWM3EC5g8jpZt1DIrHfItYLIVf3pW+Cmq28dq5m6JIp
ySqiyjuelEXGizdra4KxwGJS1b0kHHQYcQhC2UDAN4HVjPsJ/RlasGq2sqxXQYj1lKNyKYC3Z09d
DlqnwOcn1bC9tOy1B149mGWhp7vJcX89tvQiVtLC66uQMiXvDm5dLiLQ/YtIoNtZK+sjJjcQUH6Y
isjpxPF/lTUUxwQ7v00eZcwej88nlIrwsQiFjvNg66ycoRurLUMg5SN6FLLbfDlxYcWJ8ANfeE1b
ucemBWmpDXG+E7VtbEDOqs/IJ6/N/urgMnmD5xeVcRXrdmfx2ot8hIkwgjC8tEEXETBth7Bhil8R
4nq8Rjzh1CqSlmZmn9ABaVcSrRt7mWoA1DfuGjpdy8PrNGmRuTptCgcq198mUqtj2/edDXipVtY6
zDc2FoGC3h0VcqqmQv6YN7tZqFrNNRKbnp3Qhf9e2wk1FpQ3iycAWQnaGEED0eD+Yb31TWn+WBrX
m6ANtLhRZwXH2izoSeTQPYSNUsV7jDTdj44eApQJZinAjhjcyhG6taxkkSwpwFVaAYucatbocAxB
K7wJvxx1H8Lqxcc18KnGaiEg2vtzvLmuLrVOnrJUmazFuqL1iTuRkgtPlIShNrTzLR17TbqR/TKq
bPLuD3drcryjeMERHUgdFvGhg8aGWYcwEIqYsm2rR/kDAs4KphGB/un+ULcOhyyuGlynmgbp63LH
VFo1zIIesJd2jrpVkSM6KUGORbedG+cWvPtLG2najvploa5snGUXj2oPNTo0fmhcIUdhmItVrdE9
QDIsdJGpcYCLAm2eS9SRzWjEuBVOib93IzBoewQP1dbddCCdRqqX7uTuRdYaFtefD11/w9+NkbQa
YVOohzlHcOIFaIWvr2ABbm0CGxEFQqksstqLpcKSxg9qTAG82QGB2IP8RCbDzk55zHNmChNlZX3k
wbm49lke6lT0EEEe21Q0Lj/NDAK/xPDM9DCpb/9MhVsfYaNmT/c3wK295lB1c0jbwRosk0TRIv+r
qrXw2qJqvypWnz0g6gMPoMH44r1D6fTJDMOWbwXqA4ttrZSmqSBJYZMJI2nkhy2qZpVAuzTqjZWo
Ky+Sy7VjKEOFckxz6roSkQRmU0MFtMHtO2CtAgW8pR6130CH9wcKp84eGL2PVnkJOQaFq5WZXsdE
hpdbhNYvZRB1EZ2MeABimeSuN4XO/CEtxWNSTrosTvgbXki4iIbIB9xf3euTzJg85MlMuWOhtVxu
lwDZmaCfpFgFRY4v6jzOW9Me0GNX7PzJLLJk0ww97OtC+X1/4Ot9KhM17nTih0QdLM5F4wxlVQEF
8qw4s8RjKRD4wzIZ49Zv9we63qoUKwgZ8vXG3bZs+/aK2VeTQbwIEYfwdFCHHyIrfKlVlvb+SLe2
D8uI3SEIA2pIi3wpCRETn/TA8cqwVoCvWe20z6M6ftCGAXOHBB3Fzwm2Uj+GTo3/mtyNn+//gFtr
KjMWijOWjomVjEVvLnIeyaWCfaPloRg1Y0xmVy0yT8Bl3h1jaBmSi1JL41QSBy7H6WNbKDaCCR76
53F/0J22clDSc+13RxnG4f4EiydVsNVFqKfwNTtzaVseCbbz08ZW/QEeUc1jUf1zf+VuHAMya8fS
Qf2BgFnGM6waUMDmXHpjOSl7X9WyA9XBcdv3lf4wADwjoTf8nanP+co3uzUyeSYhx7IRTF6+gOnx
SGw4MQe+ePYDvaR45+L1e3S5TyPk5uzsGBdw8wGUrTWebpwMaru0vki/aJYv+5FF1EMmDTvbC90c
DpZCZwuzEhwCBic63l/f61sQ4X4XhifBBjyhuTjtYaz0r6RLD+IwLSx/ioZTJqjeUGdHaEVBbPj+
gDdiKdNydPkKJdlbHgVXKQcb4WDCC+aZY96b5850ETZBfnGrDsj1YgSzEkpvzdEmyGhsVQLaMini
kTJU6LEZntsjiRmAnn3AsMlH5L4QCMwk7kq4ufX5+GwmrTeNm95drGnKxlEnozI8Q+jACwBdID42
J+d5cN4fq2nL8rKmQkPz6xWz+Tau4C1blWpveHNhut+1Pux3jjkWK6f91kkAN2FSfXL5YPbitOuN
1iBigdBBiTXJpnIz5RsisPku6AuQ7WajN1sKnD8RsH0nXpOUkqeAYWNvoqLJ7CzvotmBPwDDXXga
oN98AwfW+tYU7nddA2CNWwGsSvkGvL9Db2wXnRKCpRsS2ku4vgyiKEfYOHegYEwcN44t3kP4Jhb+
c4ciyQ6/wi5aidq3BqRor1q6y4ckw7gcEGkC2NsDL9q+bcB54emFRL/un1HfTA+u2bzcn98V/EKu
KhU9cH4GewZ42eV4alxPJh4shoeiDzY8QYy+Ddocu2gY4CSM5AabPjJQ2+iFzVOhrx8LyfAZBGoa
UBWaYWXBb1zPOtUMmmxcXppYdhRH7I4mbPwMrzXhn+N4NOBDCSgFfqrVRhgADW55aCAxnCqgWF8c
K04P95fkxomlIAYUhecAvXaxSBCEj+lK1NW6N0O+OUZ00r2xqrEJr4pgZbI34p+hgVqlZQuQAhj3
5eIjG2gg2dnpXpw56gMMk2qjdJ31rYjn6O9kx9Nja/TqSpS/scIgxqnl8zakNmYvdhj6tXZvj6bw
clVRml2ouB22FJTfhk1aIcm76dETfApaNG+26O7aD7YYwm5l5nKQRRLPfUq/xKSfCPhnkdEiORmj
2McDaELz/kfUDD4WaaE+v/80AZwxqevSogf7sJhrgasE/AvN8DTf1jZzp+jHosRqSU2g4xl4rrz7
dU+gIPqCUiHHvIpRTpsM0dTQ+aoVLfuDLa/l+aJWngp4Byt3541tyupxbHndEy10ubfehHuk+wIF
IXLhqcZMI0jRR+wD2khaTYXFtDLYjagkkw/t9QnCc2Cxjm4Sz71RcmtmoNSf3Z5XHaIIZb0dDd+q
NzH5p78y5I35UbrljcUh1MGkLeYHHSbmOnN0D+KW+qEuzJLKYoN0n4Ws6f0Tf+NEUMQzKSDKHgdf
8HIpm0ijuhT78UOrSXyOiezGsAlw1NtBm4PfbfTjD8UYrMOAoAFPzMn8cv8H3IgDEOQcaomcBhP6
yOUPmKLUziO/hFcJsluBG29I7BuKN2hu6KOGOBGonWQLKwv7qPtD36gfE23hN4GK5FEETfZybAjM
VVMVYUoaZNoTHEEflTnVCnC0UoZB33SKgzgfsuRPg67h0+zE+t6ZQ+evaDG4vP9jbkQF2qg8ceGA
8DRbggySUVF5VavJw6wk2l92RrYt09h8fzJ/McriTu+RIepQtU4ecMPzd7o7CjwBAx9l66z4Zpvu
lzkqa6+L8jUg963PzMViyzQeaO0SfSowhSKpiuOHAT6YeJhqNBye3cDUvtIdTX+2o4oGINZt9riS
tN04S7LLJMsl8t1kL6Jt3Cq6hSpljG8GFoxO3ujHONb8L1MQrd3fr3jNRWR3HIqbpBQ8IYB+Xe6n
duC/GcYUPdjYOmrFFlhrjQJxlrXZtiu7tjxjEtT5WM9G4DE2eAbBY6wq2Mbzpsa5eli5zq9DF8BJ
Wk2yQcCeWmKMSXqS2Z+y7CEm76+2ulZP2GWT832eSnP42LX5GsXnerUNXlEEy9e1vuKEQIkKTFWJ
s4c5HPFOxuNoX5kZkum6WMtVrneUAZCPswJOlcC1LAxZYdpiCgCnLbaq5leoRTkynhxR5HxwwsYI
V8926uQimXj/oN6YogQRcoODhwKjvIiYvVV2cYOGvYf1NeqolL2yxy4K82JbJgnYgPujXb85ZKXG
lI9+DVzy8ploQFg16xl4Laq2zlOKDtreL9GP38wRAqTK1HXtVi8lUJ1yt//7/uDX+wcYvGQjMF+b
Cpxcijf3bAG1wx4Kt/PMKKPCl3b4RpllD8HecrEPjaqVFOI6Br6+brhsbQ6KswRcAC5Du67zW6/1
K4qoZqofBxAs+/uzuv6AXK0WhWGZBwIgWFzog62j34ulkzeRVH8qGmd+UiCQo/SPOP/K57s1Ftea
StnGlnQK43IF7chOS/Bik4fAkESQZGhQo/oNSTlZK87eGIqHE3UoxEXBr7uLacVDruAQYvTehGPD
L6wx0k85NgbY9Mzx+2fFUHRVyCtBdWqLW6SO41JF6aqHg1GMn5ATyU96IejV5yjx3v9YN7YgHAmJ
bXkFJyxPOS7CUxe72YDowJAdnRrp7CwaAJcUqAPOQ9utjKfJL3IZw81XOAI5H+AA6BKXXwwasRoO
lt97+MNgiV07ZnSewtH/WojK/KHWvnYM8FmLN3VG6cQKuMd2ZaYPJz1VxZ5QXp6K0J5395fhOtiZ
BBxeLg7gQNrdi6CT1aMV6bEywAYNkdTQp2Bvd36Cv9MwoMKBtY01iPP9MW8sPRkhVRXYaJS/3UVm
1mViyFNUOT0D9d5/FNDM38YqRDYTKYiD1lhr5J8bG5jUAEQb9wchZ0m1at0RXZ0s6rwGOJM3EHlO
YCTTs2032vH+1G4OBQcUlARvbWsJE4y0buzDVGs9RLqwSzcD/2zg1HcIeZittNduDUWYEbKMQp67
3MAzkpaoXsWtN/ZR88lRNPdIwqs9U+hwTvdndWOTEKNJc2SFCjDiYutGKGyUamW3nlqNyM0rtXsa
bBGf7DAeHutqQqhqLt7/pKbXiXUbOTRoGkgRl+clcJvasTO19ophBtuyQ+vEB/OWVuCQN3hCorSM
6euIkY1QEMIqXCP1/6DKUjaf7s/+xnYl9+Je1gAkkvAtfkjXpQbqkAXoWdR9p88tNge4RdYVSnQ8
chQEUDvhp+9+qZkORXE4Suwl3tqLM2I3E4WGWTSebWQjSKK8OUQowJyEgmrS++f3usR0NMgul3So
OijGJBUT2blU2/FV908+R/4egN+EfoHSH+4Pd514mOA6wNHTlJIdsEWM17ueZ2No1p7LyUeKH3r7
hE/GqcyLz2MZRKdGpBL9WL+XhkUTA8gSm4pagqNeAS9QKsxxW01rb2zM6BlZj/SfwTKDHdILUlOx
rPf3J3rjFUiFWp4aMl/J2F5snJg0o6zasvdMaFgg3eIk3UJbmbHWGFo0ZpoaZ5Jgihx0JXF04cGU
Bf8mtZL8HLWkWQm61+GCswS3CGgPjG7i0+VxCifUzNGimam7VUOwC4N+fnL7pMLVvsFQfmVPXX9k
eXJRbyDl4lsva0Q9XqyTwPvW0yrsKDdxggj8rgXm/zIhIP7sWuhtb+YxTnZ1l5Qr0MrrcEVb4LWb
LRu8vAkvpwquSZPKcKpHj6Ta2k1c/tSGOvpb5AqSMm7XgZ9uY+fX/c99Y4GB8pNQU1rholnyROK4
4rU4KLMXaCjKibh1PuaZ3mBH2WTH9w8Fv1NuZlnFWZY4ncasQmFSnBqKxPiZ2+N0RjEF5UEV5b37
Q8n7/zJrQRRE8rMEqGzoszI4vsnUA+5IKag/eQFo6QNtVRPd5tw8pUANT1MXAAxoFDAwcTkiMVHm
K2foxqLaIBr5nNwFkj57ObyDFm8mWaUeKVNxbHiKbAZMSTZIyq0laDeGAj1ENwSAFK3XZWu3URWD
3DOpvBIg/F5zp/Rrhi0SHs11tBICb2xQtPHoC1Kcgg297A/UlH+KshuZFbKoQPtHpfHAu2fNMUAi
+ntWcpAfao5L8e6rjH4rkGpNs+C8AM+6XE6AuNEUhjihGXiDAF8K7MkmubbnedcilPe7dGt85e7v
oOvrkycRfXlBSk9PctkcbI0UxOo45l7mDmV2nCvVpcWc9L37IRRTMu0Kqr4rwe7WAoPPkk1XR+Zh
i9uTuiA2jg6V6DnJNLi25q8IreiN09kooVvlH/yZ1yAQN6cJx4Y6LoQewOuXS6uN0nXI9TOvrozm
0Zqb8tCOegZ9pcqOg9Ks6Qcsx0NzWVb1JCsNRs8VEkHr0NK1RkectThT4g/O7FrDz7kIg+4JT8kC
3eIBtPWwsoGW4UCOKuEVPGJ4eF4BY9WiyEP40sYZe6umP5X4WybbzIAlulU7JGPzQINBlJnOLqR/
vx+ccViJCFe3KnsfjUfqT0BNqK5eHZ6qCtw5C7ALxxiCWm415sNzbQJfOmRxaLvfBzdrzZ2vuL5/
KJEMwTErLZPgcSgpse9DhOmjlVT8qj7Hb7Job0moLlQysovLjx8GVgBgtpzOaVmZmyII6oeRxurW
hDEDkiLE5AZy69bBTooSXhIcS5zV3vuilT+CRJniFfwJihDLHcgFr0RgZc8D9/HedhjQqPLRs+32
txoDwbx/rpdXvByOujo1QF4hlPrlBn1zM3B28TbK9P4cWsNYf0oyN4WYhHeibuHum/P9NwjXJgbS
jW0UTXQ8cURY2Y7LmM1vADVGZYLZyvtwse6o1UcYaIj+POe6/p81T+m3tA7Tp7oJ+5XpyirH24uQ
oag/svPIxumWL1tDs4bydjOYHQJ5mKrHc9XsLd5fh/uLen2qqbRo5KmkEaTBy0KVm5k5jfihP/d9
OT3WKYxepCpwpElHdeOgbLe5P96Njyg7wtyxsrBKNeTyI7ox9NYc9+uzwdcbnvukIB3H/BPq1NbH
UTb1YLfp/t7XsrndBGkr1JXGwTJU05EnPSaTcWGA0nOT6/5mG1llYqM4HjRnNlmMP0Es8ik9wKyD
tJJUNqpXuRJ1rr/BHHnGT+X+/F//95eflTokRQggVogTEN4uh+9yt7fzepzPmHAFunvqa+4TzC7x
fkoPSGnXzoND6099yQUyeVTTnbZ00VKe2CU7iidd5wEAwKN2mCmvHFNLj5QfChJ75cHoEUDfKyoi
BscGhhkW6MEIvvJ36Ndx+knrYht3jgIAtfjpuHiTfmlS4I/bMArR4bw/z+vvDLSEuwJwCY0/d4mN
FZEbAfoNaIBF1TNGk5ijttjaNEoKf6Pv84fO1tuDoUXKSqp6fWwMQLkSk0eccODkXK5vYhgVVMnJ
P6sqcNKYB9g2tKbs27unxyi0h8lSVYte1+UodZ8khS46/4xrHR64QdNJtSjRD5QOO7N0jo4FQnxv
j4kuAJRmwdf3jg/0EMYI4CfQFYSiy/FDu8BKHN3K82z7kEOJVzV+GzSe5jDxf2EQGOySIO1c1Lqs
9r0Edao/mqROv9bvZJPlcnA0+Ur0bWb3PPYaDkGqmX2IKyf71GtIPlYOo96f7HWMos8GqAWoEqAa
Yzmei8xtH8ajfW6SKgn2hWH0+MfWUNmaUuEV0ATVSgp5435lSNIO3iJwyRBNupyiZflk4VVun4O5
leQT/H/ngjeIOtEotyvfQL+yCgu6GSBqoogMeoqgqw5amD0mjZvmK8fp1hK41HERjpKJ9PIxXafQ
qenUswSYUHhKMD6jF17t/V5NHrNSiVZynhvD0SaxeP5IjQyqyJfTH/LYbvF/Ms/BGGebsIUdUgST
tdcCbdxMKi2G+1/4OssD7Ublgjc8r8trCqZgLfGlCbyuwMxgM5c6XqRSQuSXVfj5h6o3LVy+JtG/
oAGPL5GLYUl+uv8bru8F7gTGhx4JX4X84nLOmUU32TcaQFqjVpy6JsO3KwpTbBqolOQBGocp4e6d
PV2OEj1dHtT8G2mOJV0yo9NFpWAIPPT03F1G4/ToFnZ+QB1hTd7iOnVhKPlGkY8UML6L+RkqxWdc
YwLPCiNFhz8C4ehoFn2H42LauO9FvDIzipe84im7UwpfSr1oZVLiZqQrZ8VWmjNul8omz6zkx0ww
Xgn5t04rZT26YPBgcCtYgqFK38BBVOswbTPN+WAkWHjmFmZlpYaAeD0MYhuPaKMOep+cEuhI2O+6
4eH+9rmxvNw4CIfwTGAfLOEnfqoEatm77rntuuIwDOZnZ5pjrKjjNd78jcNJFCSFkRIhQHzlL3mT
wESpa84mOjbnnvU4Yp2NaUlt4I6wzfu03qZBFr1TcZKog4oDlyolYF7yvDcXQ84Cdf5BQTxt1PRH
YA8m1HytOkEra1fEOW58TFnFI7c2gGrCDFlkiHowZFqAk8J5LhuKBVXVqH/9stL+sfoEc5QKlrYn
pnbE4Hnq1MdZKPF3vADFSki6XmVoPdzvNmowtM+W1bWymFsDknR1HkvFoVrbop5VJ8mjU9T1WeOZ
v7KJX0W5LhNDxiNl4TmFPhLB8HKN44ym7YCMMoYrEWw2ykAZJvaoktvW84whBRM2/AyJcilOc2xd
USlfRixRqg/moCbVf36lTKZnRZNifRmwR8W9pm4y45cdd1aAN89ghNFW+F2UnUd9KruDqw05Es1R
jZPRJtZ1nDz1ocfadzPS01WjzRQErvE9dDE7KI9aXWGkboqkB7RPdNF/qHjG/UZpC5NFB6Fwe58O
cZB8cvIiw78PHZN3qlmyC9EwZldwVcC6IAO5XKHcKHQWgt8fNaV/dMf5C23T8UR3JDs0E6BedfTH
ldzj+ljzXuCBLQn6kHaWhE1FEbhcWwlCrlg57qLa749qbloYXFGJvB9Bri8g8kjSKthk4FlQA15M
L56yPFSy9DxWk/5N4F8R7NrEacatb+vdeCz7EaDyXBNPV0a+TtZp7MPaoYosG/zL3n7mBlldY5tx
thBQGWHIByoQFCXg2UFJJDk4IsI5supxb52JcSuR88a8Qcuhe0wHk2VeAqqgflU119Z4NvvMQJsb
QiH1hHHfU995zFNn/pxL6vf9xb7xXXmUQLVGXY4YsywmdOClabzjRG3rY1id+hzu4EnVixB57Ob9
dyGVbBupLom1Ic9ZfNkowP9h0pr+rFaqubcazMJJcNzNHBtr1aqrxeQWBM6DEoENfomX7uUmspFt
nsYibM8lgEu8NNNqj9Pf8DQGqublcZrgp5qsAUuvFlMCUKSsCA1EYP3LJ7XNu1IMRdScWz9A+H6O
KvPJria3RECtDF7uf7mrXBGZKoAaQJZAlaIyu4gC0RRjuok1y7lrBnc/0uR6yobS3QRolO0n6Iu7
KSF7dLpc2nRXYiUTv76f5MMLqCX6eehNX9VBkwhsVGjF1bkwoMijie8eRT6kSE7PdfgRlE66nWg+
CX4BluI73IgrHWORdyPcSc751FIJk7oYmePiSydugYeyo9XnbDbQvGg7E+8DrMA3KZq2z/fX/Ooy
lGNJrRKD9rDsj1zuqs7UEdks2vpsTgZw1hzbzBidO6RMD0QU8yDCytdWTuitMQGWk+nQWaN1sPjO
gUDPo7b86lw1ZhmeykwLxxerVrC0LigOfbHhzr+3+yPXVNCvJBLRTwN+dDlP305HJenMivJeV/y1
IFJtrTmwXqYORZH7S3pdVmYsxmAjS4WsK42JMo58y8y6+qzwheOOFm2Zp8E2rduGwq3iT9rJCHU3
2ztl6b6YalGa+zCJ9OaLgoWpH28aoyralVh8Y9FJLJk40He618s+BhombYuvdXaOcXb7Di6x/8n7
PlQ2YPf6I9WpoHn/Z6aUzUOT5q0ElSyWvMxn01YKIzt3aVY1tKhHLdqF2LPNP32RiG9Gi2/kSo75
mktd5FqMx/uE0irnB1b1YlA1GYzIpEx2nkF3ZPZm5uBE5dbEsnBCNkWWyfQwLafQMwzMij5bVh4P
hwqLNvNpqnSkc1pzGorfGjY7xrY0tTZ4tVqMsffpLKogbhSobrcfQtdFuA8TsMHchCWeZc+qPY71
qZqtsl3JIG98O9RDeAHRnKH4tsR7hYXR2PlYpUBzi+iUK6Z+SpR63Oul+VI6YbzSg5AlpsUaUjQW
0D/4blQk5M958wwps6zQyihuzipNPi8Z2+Yht6e1OuLrp1gMA8cPBAVXGr3Sq+5L6JpKMFfDGd+V
3j7zws0Rf1HxFzlUjk2n21cA9Fu7UcEm4blCNVXzAnI19KSNNE9+JDNeI5+wiR78b5Rn3PBjLDCA
m3ammxv6HjfBALO/hExZmraOJa5sOGdaZ3MYiemQQh1k4acqNfZmlPjtEah9pJzgjVJxy+u8gg4I
7kA/RaXoNZygS9vcJHM62Z8Rt1UV3L1Td/7ZFtjUYoOJr9e/uaKp4T7zdVE+ha4WRfsUWd1hGzXY
Au1Sp5rHb6kQiMxEut7/hwFFNj3NudZ2D+kUKgZitUY4a+TnYZ4rXu1WiBttNB1tjWQDuMN0n9CN
9B3qkRM+RPfD1tXtK4WXZZJGFcEmf5Kp5Juvrjp+EziNrZ+GHn/LvwpO7I29zxxniNsP5WjGgZQd
StWnOaa9vLUq4DaHODGy4fv9H3Kdc9CHIWll90lS5vJJCrKGxeA1cm7R9h1PTamP+IUHYZRuIfA0
f++PdpUhS8gyNRoa9URF3h+X04bPHkwuLfTzaKV2Fe5QNxfVJ6cGcnTMpzFK/rZVEHfazsE+zd5H
IzYvX+7/hBsTJp9DbwneNL9g2alRhjoFHD1VFDnG/LsBweN7jf0NBqyYvPw/hqJGBFOI3IIhL2fr
5pk9WVFen1tUqrXvM/SN4YeSkCr/NyJPJj7fH+46Z5Xa4WiQ0rSn0rCs7w5dFZfAEqwzxnTNY1bj
Swff9pxqdfeI/Wu6ActorlwBN8aUFWyKfQY8OgwuLqcoYhCz+GNhUFtPebfTu1avt5Yispc+aJQt
Ujnd19DFgOf+VK8+oiSyUdUgX5OVziWQhvzKoo9tW8DqcvFoY73tRa0qrTXbtQTj6jp4HQpFQ2i+
iK0u6wl1HPoNch7WqQmV6pdo3Lne4/iZfNKRZjlnxtyvhIabA3L7SMl5FfykXPI3ocEowoaOlGKd
LDH/6yO+/ThgHLbTnPlPpqvRy/2VvM7D0Wvi5oGfwjfEakLeT2+GwyNnxunSFqdCVZLPWmeqP0RH
VrOPk9wKEXLOCyyb46H1z7pit9pG9dHL2uGCq+/v/5TrjwqnmIYTzSZSJ/Lky1/idg1tzAjD1WFu
gk1ghOpRN5v82AOoOb97KDCT0raHXSTLIZdDYX6LkX2JFyiWt07RbnB2LuPnedL05peOTHX96f54
V3FPFqLAFEoSkAvvfbHIMZ3jaVSV7mjF1rBvMiv8d2qxk6L0Ux9DUcLZdtrgQYgy2t0f+Qq+zk1O
ZFchs/F0JuAtthO3mpUPZQxESYiwPEx5EdIRNvwuRaVxnis9+Dqimdl5te0nwccO3HjKlaelxQcH
wwn12R1DRzliEUnNaKMgDSTWnihXwqH8RkKHAGeE5Akp7GJ50nx2arR42mNoN7jLoX7yJcKT+EEx
/HLPZyx3kHGRItLsFkS2ZiMiWcwf8O6JzlZXYHcnEDkFQpHtUO1D4iwri3OK/DSPRxcZ9qjvzM9m
OQRndcCKMfVr/Ulosb0SC68OrpwF/lv4dAA0uBJ9iwDWBAJXxiPf0noIq6o6p4Uab2O8Kg74rq3J
A7/eHxc5HUqJnFr0FHhmUcBefFoFoWWzHbv62GDS4GnNpG/qOqw3TRVh7U6u9iunCLxX58F4HAuf
RyZiD7u2ijG3LeP4qHWqs9NEgB1VGMaf8eAWh8Y0q10zF8kZTf/kAwaE+IAiOP3itqV+SCoz2VEG
1U5l2FgbE2fVA8AR5YRj8LSyc69SJDk7ZHDYuRJP7izOKNKCqAgVSn3Mgv+j7Lx648ayff9VBv3O
Oczh4sx5ICuqJFmWs18IT9tmzpmf/v52dd8zKpZQvOoGDBiyvbnz2mv9g5Vv4Fil92fL8KKs1Y2f
dO3DiHDURm679h6kS/jWI0I0T7oJEqw4J5aXd1IraDuPYbPPigncaRXZ+7CuZq83tbV31PXpQGGH
qgAlWUAk2jIqUiD6jaWpxccqk5263yhJbPm7wajHeKfNhV882qoZa9/9IMznH3NN+u/NOWFLARAk
pAqFnRngoMsDMTKSQU7rnE9I0vEUBkXjYR3aPBhDVt01JptIauf5cPtsugoeRKO8feD5igN/OcMD
crG1bQbJ0anVto+8ukWuHXl2s7AOMiYj85+JqmZx4uWJXjdrcu1X1w1qQKwuUR4B+sv/l12ehrpU
C0X2D9KAIFhnWIC8eyvZkmdKVpbydVNkEqnhkcQxKSYt2SUhjxkzyibnUDRmeiCFqL5HRsPyZrx4
Vy7Rq0OIS4bENw89kd8H0HjZq2DCAlm2fOcwJlGwkzOU4uxeNU+QAj7XiZq8tbxDE6g1UEMjJpGJ
yS6bS8YCtyVMeA8pydStjCS9l6KodpBCfLKkEjnk20vmLHnx4swTdhO8IcQ9CnfX4MF82SBcN9nX
tUG6h1/mJJ+yqI6SXdj1dkXiMLMQ/iWRFtRubcll/hWr30HeJ5hDmid70GVUbFGaRtAWwqK8I3Dt
5m8lz9HfPCZxaI1nA8hyPmbm9NEADjA3G9ymkvtxSGRzp4xlEroOYumV57fjOGF1Nfuj9OhAW35y
jEbvDvEEUdFDfZsqh+6DZjhYcWmMm7ms/GAftb6V8ezOlFlbQ3csDhFhhsIpQhoM1C51o+Vy7g28
5sn2BPdyqvn7uq4/961hftT80fIsvTM3cW+B4Zn6tVzXYhfTsOBnUBFHlekcYlzOiMKD8ZxLRqMs
QEFDVn5ArpG2VdKqRyXUh4NQ8djdXgavtIkSJ+cyhyUl62VncUiOSmO2q/sxsM1DECFUkHelfapj
fUJZPEg2AO/W+MVXIyxqtyiIiWIx6jBLnu8cFOScql47VYU+faOSWN71vYa7tKylwJUgqE5q/kOK
63LlHSnCn4s1j2olgqM8dqCjCELT5QjnSWNmQ67PJ2rm/WnASfRhaM1qZUzP78NlM8LkS/jKiLfO
YmsFPYGeURvziZyULm/73p5V/IbatKAsqEzhz6L2h69VImmYRBdNqns2GuvPAZbNCFPE6Ad4FSZM
jTuhg/qoV1Ve7/wstKyHoAzsz8Zcq8GXAtRz2nK5gFJEHz0NNWzXs3CqnooWLFrpOgF20Y+wgNp4
00+tZX+UK8XON5VctOV7zS5n5XM9FH12b2GFlpAl8qek8PIUbDiy8bPTsdGECH6A7GGNjwGGHwNw
2meSleiQeHJllqCOrNIZq40SNHm96TBSOjUNnLydLKvJl75Efs8FCjAckdaf5W1EJPBuhCL4M+EF
9cuBeGm7DRbfK4f34p7gOqTwQzoGOCP6+VdcHwP1zyggNHusQmPao24W389gwvdAj+f97R101RSl
QDYtzoI8auHSLkLuOfGrHIauf1/xzPwg1+PkJmbYfkvHcY01cS4CvlxYwElIuSDpcVbZoc5yuX6T
zK4UnnbNiSCo4A1Uz9jnluVof9CkWBfS2gFo9CHWnGfwTUPnSSjiONi3WsMnO1WDBAodZi6H1iaT
DA0J5Y1q6pQv7dQqa+joRdQpLNGIqAFrCc9FAZC+/NaiK/FTTMrh1M5ZvUnsqt8WqYTXoh/OXlWm
2UEpjfYp6KJopw+jtbYJr7c6YHTUMMBeEiycX+svXuPxhC+sM6v9SZKr7vMQjtHBiI0v2YBQx8pV
+lpP4WwLmBgRLiHjZU/HKZ8LKSfaw3Ad/2/VHsClaEiCFw46k0GVyo07Zu30Tg7wG+knJ3l7X1nl
IujkaGNtLJagpAQ4yuIeeWqMud9IiWm6PAd+t7OzJmv8SlfR3gBKhZ4+r7Plc7+FN5jkadeeQimo
cGKg2CDr0rCZeugkCZjInSL39WM+Wt+c0Vx73p5l3F+uf9YU64p9xgP3DBC4HOmmUHyWatyeKqfO
P1fBKFVbYOKh/0HTULN3QV7o/7aUuY7dvtX7wm2dTneQGVV9zRVXoPIxoKrTH6qu7auN3hkJKtuq
9IUT0Cm2sCa6u9lpMeEylShAIqwWRhoWJuDUX8hux1sr67t/67kpJx6iMsV7JD3VZCfr01Si7dvV
2d4cQ8X0unb031jVpufQ1AmzEVEEqU7647L3sqyMhlLV8snAj2yfIZDp9pbfP5KOH1aWtHm1ezgf
yLWiS4MWAVfmZVN10yvGRB75VFj977zi/eoPgQ50LkfxwCjl4s/bh+hVGML7FDIW7CihpwIK4rI9
H6TagP8sWompqv8e8STadvbgBDsj0h6sLsg/qeUcreQHletwgFYB8UKmQRsWA4HLVq1J86O6cPST
gZTxpsz14Ogk2c9JNwEWFYHlGW2VPSilIg2eJUR453myXFDW5ffcHuz3tZrOe60M18Q6zofT5ToH
50uVVchNcNQvnzkZldhiwqX2pAf2eBcTXruFOtXHwUyij4NSDV946D7ZZm28CwnS7v3IMD7dnpGr
a40ZQYAC3WWSw+JVdzk2jEOcYnBunvyqm7chljDHoBvsbTBG88rx9crkC46wgNsi5AEn+rKpwOht
PVB4WGh+QpIF9cxDp49cTSUCEDKq999tCWPW2/27XuEAUkDMC4d17u/le6twwsGZOeVOmaPUKKwq
P6bJjx51eMmHKYq1lZTWK33kIhIZEBge1/WaGvC/P8LmQCrbiE+N3+tuBMIHHbe02s2d8TN32F9v
7iIYVFY4bD/sE5ZhtgMIphlRGTmVXT09G+VcfG3Vrj6ZGiA1R8gU327vLE7yctmK8ERAFFG0pRhH
+vFyIlsyWTJqVOVJ1qvWAf2Z++neD0fludPbUn5GTc76Cv3MlwEV+9W8L+VA1T1kxLNiE016mbhE
NLb2GIeDtStlmP4uLuqOvHMK3Y8O4STJO20qqrULdLkYxIdDXsMQFZwFl9viuFMzJA7MCc5axDTE
7/MusZVNA0Ht32UYluXTEAzGG8shLD5QXoJDyIMfbPtSkjIy7Gao5KE6xTPJzZ1Ut+WDE8dds7NS
Z9j7mRWubOnrXooyCOAOMpyodS1NUixItuk0+s2p7qviQW1m+UDtpP4SB3KHQqS2ps+xfObRQyAl
qGShxQtLYFkgZFJ7tchw9AzA0Ae89JWo3QS2lvnHosZmyzWRIP1kzqXkDWo3f7m9Gl9tHbFE5A7A
RXGIXi5G28jJfHFWntJYGg0QHAjo2HOM9oABNnPaDVGLHh8f5sD/QRvgcLv5VwZb0KlA11GcBje8
aF6Ya2e+ZWBZNqXF53FgB0Zab36PItWX3ciWmufbDS4PbKIXHEx53PKeJwhdeoY1uknAokrTSdBv
DylF/l3tgNjs0mbtyXPdN947qHIg8IQrJRv+cmhL31EbdEnGE4512rbS9cIrJkfeB3nw50zyc+Xs
fK1nRJu0Ri0WCNDiWBEwkkGDB3/KEdgMvRr6fbcZQr39bpTRW8U9ySmKQFDgvQWm4CoR1ztTpNvg
u/fpOA9bS82+DBDYNj3yffdJ3+krQcgyoqY5dglGSQSfQI6WhzRhKK6pfVXvh06qH4MmDsEPy9UO
sF9OwQOnndEktarkerq3HH9aCfTOrM2XZ7Zo36Go5XASgbZdblKbCHIAWFvtC2XAK5Y6tJM9tp3t
tC4YsxSymBqV+7HEdtAN8lwDmS2hXHTIoDt9gInmhChblnniVmVmw8Vp1OG9rST2l0qqG9X1UXn9
IDeOlHt5Jo2UtOFx2h7e2Ok2iNEzBRMuddsghyBPYq3OQ28KEBH0QqvMVs6/y6Em3YMSJVLPyC6D
T2SLLOKMXElb1RZn7TSaycFXM/VukoZ4q5EFaTeDhO22NEU5+Amj/BYk8pou+QJh99cHoBUIM4Sz
n+W8OBMso3KCBHDhTmswb81V+NGxMsvPIfDiDc7L88Oo2sa7Vs36Y600wbYCUrqJTalcCX4uz8a/
PgQRIyRZBF+P1Xe5gXFU7iRntmWMyX3q/KSSEKsMkOrtqqa78+FmP1WdFeygkOj728eU+Kf/s944
MERWlTCPtLDKHbSUopox/AZMEar7xDKDj4k/+/cN76uVZX15Qp1boVTLbUdChnLBMq2ZRsUsd/qs
7W2dNCMo4HYfFLWBwZxab5zYX8vMvNoeoSRvJjLq3DaXA+oD3SqsUNf2kdWp7yKp5UqrlfGbH4z2
bp79tej18kikf9QIeAeS2AJ0JOLYy/ZsqW+dGr2mfZT3UG5kCDbYxkq7gfznCh7ybEF9MWOIi3JC
ETQwZVww6mVbRsDdjgGiuq+Ntn2au87fKJJtu3Balb3cxj9hHPbvsDjIH/1CMd3ACO0H2Y6Sj2aO
v5MRqv6utmNzV+VGuMfX1DhOJjbrqhVHj1GYSc+zmQBRGhCPruEz7vvAzmBdd0grI5+wzc2uen97
ES5q+efxo/7BicDaRy1g6cyjEAKQ4e5UBLTICURKpBAbWPNBS7Sa3DdwbVnP+4Pa15IXprN1SHOz
3tEzDBin0sHCDy3X2990tYQYZgGXpIb22oPLj2wtt1tN3cN/UYiGG/B66nAPcVnySKWYbzwCWEHE
CUQKglAp/BkuZ5Xaix3npPD2Emm8r3mlqCcWAYlkuZH35awrbgVP7Rv0lzWRyOXhQ8uUuogLEcBj
5WriqfQiM5eEcE6gsGj7EWWbDanakhJbFx+cScLxWYukU9jM6tGXmrWa1/ICABxPbA8SiL2DBtIS
Na4Zfk1aeAoOKY+0jdJ2/U6LS8m1nE5yQyk1N/CH5a0moW+QdNqaIPT1DBN302dyhWCLSdRddrwv
jbwGx5YcZgcb7bKwim1haOFDYhOwIQgmbd+0oqjgCc8GEcjwxMDBVBwiLwY6HXWUboISQpJWQtrf
DYlEkJbxlrYdxJbHGYlVMsr9myJfQhjCfsJewY1mZV0lfmsrQtHZrJVD5msSFpe4hGHW/lOvhnEX
zcEaymsxqX81R5aKrsKThY192Uu4FV2gI2d9wAKt3jSO1W2Tote+aHkUfjckpz0ko21uGGnZzZjy
4+1BXqzmc/Po1AnSPaJXV4NsYkzVTShEHFKu9rsOTKLbRtKwr8r4XZS18jaNkm9wUrXd7XYvEwrn
URaaH4Sq3AOE4YtuB7kcOU2gK4e08qMvNv6Xnp4MwRN6a+p+1oi0qDZnK8Hqq43CPgTrRbEQ6sXl
WKsRKny2k6mHsTa0nZSZtodV+3zQmxDSP2+pTdUqazaqr0wwejdAvXi7Qkhb+vMEQIzNOdPVQwia
bY//ou/GilLttRgxDJN3luf4XXPwi8LYQAhSf98e6MWuZYKFd5vGsxkqGvLLi4Ee0JlVo9kyDghP
j9u0MzJPtYZ4b4dG7M5y+DafQjGxfCQYV3EyWuR0FwfzFKlaMlSJeYjt0fb8etAPRpAoswvitw1W
LvfXOgdKhbsd0Ih6JY2O3EYuzX1nHhLW8AEf6fpRHQRGctCHzxkbZ397MBdEh796B6MQTge1blLZ
ixi8KuaRcl1kHWbS9m4Va/N9OQzZB7Xwa1etFW1fh2a+V1MdVzmgkfuJm9CNecTu+6yd72Nf7Z+b
2KlcnkbFk1bm2VNrQU0pFSX0gCBloF947qBuHAzZSlQppvpFJCSmhpqHwP9xqgIAXHw8GfBeK4gY
DpYyZE9GlxmepiAGXNXdmtjO9bHCsU3ujrBLJOCXp9rc+0reWL15qAqbq1GFiKOAfnkaGhP0A0xc
r0gjexdVKEXenqLXOgl3jiuKxxssh8X6MxuuydAGOIRri/F1dvgAt9IqFH9yRfl4u61Xlh8yc/9p
axE2lyjFYnPeWgcrULAot2DHT1Zn3plQF7xa762Vq+m8eS5mUDDiVXA7aG9SqluirKO57Eyf8viB
q6l7lsr+KVe6ZKM2YftxqJ3wZ+XEJ7UrjWOPWImLLBwVLZFFaROpWonArgYaeDmQb9it3JZAMBYD
bfXYXstwuQ+jJZleXPfGHYWRh9BptA+3h/m6JUJdNChRdaBwhEPK5bEN4k23JN+Kj5ODrIIUz9J2
KC31GCWq+cYDBXsvmoDSoemiSrf0Wujsdi6q3FGOqlllp7wNf0h2+TNKx+xZyeRp+7aO0RrIlTP5
kUwqDV52rOssX8ojTT+aQjWibpz43slxipTmWtndbmp59dEUTwWwHAJ8xoNycfX19VT31sjCiORm
csupNcWamL2s9ZVtOGn/rjPdWnmmLLfHuU2S0uhxYLcJsvyye8YUU1fWG+MYIv6/Uyl/bjA0zb3I
rKNtO5N2u93HRd2JoJSeCQoV+RFQSFdBRZNiMJCTpTpCqak2nVJS3h0BLW6kzpQ9uALSYy8hiK/G
hbNzGoAkblr37Nrb37HIEfz9GXwFUGZug2XqVvZzq+tHwwDGWcnftLKUN51f4851u5nXhldIapIG
gQKtLFdPkZVG59iDccQwTtrlfa1u+1ZRj7JTVl4VWNXK5fdqexa4fCQryLad00Mv4nET9d2yTSLz
GGt2cELAvn8fm07iUdf3dyEr+fPt/i23vZhNyjH/297igNHzUjUTckvHYiw+yfXQ309KOv3qI8te
A3u81hSvDRpD0oUXlpjRF10jywTPrx5gr1TkrtK2yB4t7quNoGC88TATvYIpD2QNsCQpvUVTsTzk
vp2wRm2/T2LXNwPbCyjQWG5v5vlKwPtav7jt0Rgna3UdH2VBo2upHJpHqr/1Pkg16aFTSWAkIGLf
3BR9YR2ioMlup/Z+OYTTpHVGXIfWUYmyn2mqTY9yjHNX6Zfjm0eQLI6ILMjcE886izCm6we7KazO
OlJQCN9B0NdwShmEMCQy0LeX4PWpSVPkoYCMkPaELnnZKZ71xeQHmnXU1O7OTIVZsz204MhsMGUW
ggBaaM6fbrd5PWdUfSBnksw+Kw8sB7Kb8US0Z//YBrXqmhBp7/QxiHZ22iG5fLut65MKEgpsaRKp
Qh7xjDB4se4B79lhF4cBthp6tpnyOnhqJHWND7FMV3Eg0gyJKvQ+CMt49F0Oo6YEqTHRCUwKnWxv
pWnjNXPaP0fSNLlDnPWPZUUK34r98LnSo9gjQB1CD+H0aIt+Sve9qdTeWun7WVPuZTB1/iqCYuqX
JIogxl9+ld6PqIClinSMzT5wG5AbP/Gb6u/rbvicFogskVHRdhC4tU2LBO5OU4EqGEbebCY/VO/6
YWwP+Zjoh26qciBSVRqg4m9rHjXK+quBLaKHW5+0M1OE+iTJDLamEZs/k3gwHxDkSralrg8Pkj5Y
R5DG46EvG2dj1AC1h9haeym9sqrAQgA6EikkIo1FqFGYWUNQ3klHoJvjXRoiyzjFuXHX8iJcGdjX
m+KUE0IDTPZitoukbnSjmKSjwV38CMcdXWswV3dBn9crTV3tT1OgTNiYFALI7S7zyClicgk6K9Gd
1TfhJool9eiEjexaYSMdNRuGnq6jUXV701z1j0aJvam0QVQSCh2X6wbKHweGNsZ3qJs1+6gzmr1m
R/0+1+M3X7k0JaqhBP1EM8ARF02lvTEZox0jZ2Z3bh0q+XYKtXDDoPw7CCgpvr1nL5tb7AhLgsIT
mn58J7UFBjujOT4M6th6Y5PlK2z3BRaUWE10DQYcalCGOHwWXXMmmLBWheZg3xWGl0tFsQmSsNyq
44yXkJUH94MBiMbILWs3SVoHsUCaAfIi0aDGSv7OQc/n4xT0JVozPEKKMg3eGr7yhchA846EISxs
Oi4H37fyUok1FF446LN3cWd8GVUl+JbS5s7R0+JtGol/jQiwa9DdlFTZN4t7DSeZYEBzP8HJpc93
cT7Xj3HeoYOSW5KLRkIluYMaVt5MfJa7o97EJxPLuf3tNbCs8omJAQeM1Cd0GDCSy8zcWGaUg6w8
uZsbY+y2jjYHW80u4gndT3sgPdjEo7yb1STC6SmtnR9m00etZxbZ/CdcuiHybn/QK9uNK4rgBTWj
s3DU5TSAD0NXtrSTu04GHToHCGkhE5DtDPb4SlPLVJ3oOq8AmAwU+ETYdNlU3RZ9XOD6d1cmqfoY
ZKnlGqDBt6FiDQ+jX5mejfnCU2iG8skPsBW73dOrAJvmeb5wUfKgFvjUy+ZHpAuLdqjSu1zpx53d
yOFdEcvNtpyK6YNBRXOlvev3kmhQVBIghIKTM8UHvbj+x2H25zLr07veHDWWeTKAZJnbyh0cM0z5
NTS8GWh+4M1pp3rFiEAPW3PNbfG1YQfxLUobAr20xDr7Ze30qB6md9ZojR9GkHa7AJO2Oz3tPvOT
4YsmOalnTk3kmaCx3+bEdd530DmoAgqkKCHK4r5q5yqY/HJO7/Qu9UkTNfZjY5bRHfiJNR/A6/uK
JUzmjdwoFXyOlssBL3uY+f3oZHdSFXLKQXD41BcYTkg22n8o5HlqFyVrEtFXWSOy+tBFAO8JQA/6
q4tlDbcNfLPiNHdjYdmeHKPp2ED7gCcVFq6U5+i1ZJAO5c5Jt72mdftGq+z3RIvGF6vX1wqyV6uO
KIQ0JOuOncZsG4v7s8pbM52kcTwkVto6bgVW45BSVvdYbyVSJHP2GDEOx6ns9W8U+qt9FEl/vm2r
kW0R6UmUHwCNiEDlciLsOjaKoYCf1mnO+KhgNuAaVhGeUP4YT6NVrWXFlxNPRpx7hGwAlQfeYsus
OObJxF25odw5em5sdHg8G02ticFUWXrK0DBAXjg3V47yRRKWsqhQmITYQf/EnbK4wPTKb4vJSKR7
eyo02GxW+CS1cu/qRgdqse2NA6Cy6S7L8zVvg0V3/2pZqF0Q7ANPXq64cQzICk2Q85TEkO+KwLH3
uBIiW8qMf8qNGv18hsu9PaeLx8y5Cgy+irQvdxeUFvFRL06zGMGQkARI9tAAjdokveLv4qF+Y1VS
tMJ+AhXI8xM0yzLtaTRW0zr5nD2Mo9IdQrnV3KAdw4e6kWePOod0vN2rxfV3bo+7QOM5KFDGS1xc
BthnCIwpe0htK96YjN2hHltcx2d1rcD7SlNYSpI7g0EIMGOpu5AXZdzGoZ09FAE1Kyq8vmW52YAy
qi/P+QpeYHHoi35dNLaYLdDqswQ1PXug8qFZXtgW+SPm5f8mkNeeSD9VH0u9dh4QLdNcLKOVlVD3
eoXSPAexEArj+lvixiwfCSml9Wm+VIffAvZ7gBCqfag1/aRrE+dBV+VrbMXlQ/ivTgv4Bpc8ehNL
ObCppcfWxAgbwTydEmN6AA6sP8eG/2c9WPL3DsM+4GdEu2XsfGkdy5e9wCC3gehuvsmSco2zucA8
cxKJaeBhzqMQpQKKNZebpgubpsFjOX9AE6KLvAZs4vu0Tk2vrxodwncCgK+N0z1GhsFeHazMk/y0
DVwFfusDOOMGgIweb5BaCk82sNCPXYGqpYUagbbxs0nZ3t4Ny8vj/L2ImomMJ6/LayvAQaFeLsn5
gzUwgnLXdp7l6/J9JBGrtMDjvld2o39qiliDr6XlX3LippWPuD5Xgd3z3EQFni8hgX85ZsLLXEp7
O38gdYIdYWaongKE6WRUfeL6cQsiQ03QmcvUNbPH13YoVxauQ+AtBYv8suXBr0a0OJr8IR1G6SGc
w3kDI9C8i9Ty2+2Bfm17vmxp0UdfyqzezlgXQaJZj+Blv+ajWnyLy2ne9iwSr9DDX0Ul25/mup9X
zoZFIPzXJAskPk97AS1dFHz8uTMjLZ/yh8ks/e8QypOtlXTDoW+5rd0CPfjd7d6+NqOo5gl3YiQ7
QJNejmttxmVHAih/qKOqfJfmbXGQfavYDFP7hDZ6tLVqtT72qAR+vN3waz0VADjUv3hs8ctlw40Q
9ShCn4apn7jGAIFVATl/svJO3cpTURxut/fasQdi9iz8K6hDi1MXwWXqHVNQPIRRN3+IpTK7r9uw
8Kw6M3a+HtTvo9Jck2J+ddMSefKepCzL0bfo5diZIfKpBctWDXTUFaSg3DZV3Dw3ivEbF1fz0W6k
LxXM+QecQurKBQYrrUQHr/UcCRH4CgRFZIwWW8cflRg1lip/yFJH2eF90/2UQ4di9JBG30fH8O9x
TB6Ot4d7QdE6H68iMwWQk1wR/LDFSgaHYCfTRF5frVGKx79d+lB1BnIC5RA9AdNOWi+o5PlHpqfG
DqxRuLciZ2I6iuLo+0W5o74b3jNpa/mXV4YDWWxyvoJJAUx8MRxZ5heqgeTcgxJSKM6wxvHMzp42
llFrW3+oTLd2nLVY5mqbiTuGUFT4IIBlWHJGfKkMsgTLn4emDwOMtfqqdOWuwA+CcCB7nIJQ34yJ
pLwnzDFXpuKqw7SNIDO/kHXiv0XED/wpaHhHhg+RZWUfUmyrj3mkJ9siG7AmBZbwOCfp24IMahOQ
nYVpijC8Qq9icayUY5NoQ1rl70qsZKJ97cO6S10wtYVReNTurPZJ9tsu3TlqO5nvb6+9xdFC46Ls
KhRNNNBsAOguj5Z4DjOSV1b3rqjm4sRD7jPZrnhTjY3ioqUyruyvZXOQh4XSiAghBO1ueZJ1ZW8a
hW60MLfbfd1N4bfBSJCXx1DnAHBRe7rdu+WZAgQb6D8wTEHOEfX6xc6qC0vPHW3Qn2VM2rxR5Q2T
xVD0TZTYiBqncTvIdbYJTKffBb52FzjpmrXidZfFJ7CueNQTjSyNA8iya3qrRfpzo83x1unH/lig
GfGulYHmj2SfN7f7vHjg/N3l/7QnvufFA6dBln6Mg1J/LvOy2DRIWL0PqthZuZIWG+XvViDG8DJG
sne5UQIMJfSqbIhKnUT6WvdQSyWembvJtoJDUaXOKau1fqVrrw4lGkusU4SWSFVcdq12miSQg1l/
ntti2GFQZ27MFixzqjmK2w3GWqZvmeU89/KsIS62pXylhowlQJSbs6k/V33ZebliVh5+a0jea8W0
IYkS7My4jncpYiIfC9RzPTWU6/cVVFbv9qQuQjrxIVz7HIhEk+R+l7WxpLEnJYli4zk0g3xrdFV0
pzaQ7+eiWFOGeWWQETAnnoL6JPjvi0E2g7QCATYYz2PfPVVWr9xpgWF8T/sEdJQ1Vmss7FdWEgUg
EqkEMeBpl9ULcOilMiMs+9xNcXDMs875rWZBvMmHKfF8fXI8E1bwyjm0uGPO44n0DXRI4SoHsvRy
JWGTp8WJ2pnPGPYBInXi9uiMHRrbRas/zD50iqQonnV5RNvg9kwuSxqiaSBZgLOFFiUSs4sT15JT
S29yxXiWtdbapWaFVryOfruPAPtu8uVhUyRBtDUsrI0ojne7Icx6z8LIF03qCLXVCaMrv43NbZiX
8sFo03jl5XI5IwKKgn2nwfIFmYmIylLqQYmTMCRlY/4UZAnnROIzVU9+JNeVs/E1Dbhvn7dx/znr
ioBXze3xuVzp58ZpVjCWeTKRQREf9+L4CgeNTCueaT/H0op2Cd4PdwxnuElMa42BLlbyf0q7fzUF
MRrZbfwcURpYXA56PE2prY32zwmQ2j61lHo3qOl0cEyAQK5kBe3JSWT5k43vmBtjmfqmu5fMKI2f
fUfE3ibGWqwEI1XGjlR3/KsYtcI+OGg6yk9NFfbml6QKlcF3JeQd1l6Hi0SvaFbg8AhxOELxkTQX
zapRlU+tXqm/5iaT4Ko5oZlsEcEyq6OV1mXfbMAMyd0HDfah/QQIVI4fpyYLG1dXfQDviID429bn
LX28PfWXJw8KfcJSGUU7Ut9EX1cnASo5APbMSP4FRjKZXT1JlF3s522/MZqs+mrnZb8W7y9XG6Bg
RgAJI/K7AHqWq82W0AzsLSP8TeKjwaR7HD7hhDi6SpaFP2/3brmrzk2JUEAY7QhJssXCbjs2XDVF
v1kTkXYfOx1INyhOdvpRUWPraepD7A/Za5axcuQsx5WVTqEQigRIZKHZtzjsSHHjcOUQFLhJb3Wn
yM61/YSXgOZGlikd8rrI1/Tlr8aVAhUtkf3AdpJFtrhEeh8PqswJi4BtROFdClrDK4M0gPZZBPvb
A3t5llOSQGdLHOJkO6gAUnW/HFgJ0LcltVUduLFh+ociz6j0p8XgTqUSvRtmS3+HXFvihtacHW43
fTWyAGxFko5FexYrUS+brueezKFiKpic6/b0WPB+9LAUK7G3RIJAragK3m7walwFQh8naeIRzi3I
IJcNNpHUgXHJffra+fF3lBZL0wUp1t1nc+M0K7fkdWucERTSqEIRR1/ZmiRKTBZ9ToaQOjLwQmBG
SeY2ceo47sCdtdLa1TzyEELQHsMraiDEHYt5lGc9mAM1NUNXDnR5oDWESt3aCH2dWkhqJALPCzHB
MaaCjKhuf709tovHAguJkf1L3IG8IQluMRwvrp5BxwZI6zU/dKmIqDKS6lo88QbP7PSuGB0sxeoi
iDENl2v7Z2jjL+AmrSN/bdumfZvdGN8CA5zXL/Q1IKrEYotvCQmeZ8sZrNDtLC3ad2rantqi7Jly
K8cMaV5Targ6nojhQTXjygB3i/tIzM6Lzqt9F4zlYMBXyIe2ee6zcNxiehbCCEmjyg1MbYDGFr9N
1JN+soEAfLN96TKjvljQY2SOcuYPNKsXs/80ZeUzzs/aJw1T1S9j0+VuMahrT7Jzif7Fzc/lB5YE
qCPqpTBoOY4vO9v7EbdQocm0SjjffJCroRk39ZhNucfv9Y+aiZTCYUxH9ZvZZtF7LVO7/IeZKv19
gxjk4BpFMn0y5BxO5WgRkt1Hca5/BbFnPChWMz7VXQiLPAqMQdonSOOZdx2WpfW+lWEfey3hW/1k
oVXWeedF/F9/jv8n+FU8/dWJ5n/+m9//WeC7HQVhu/jt/7wrf+Uf2vrXr/bhR/nf4q/+7x+9/Iv/
8xD9WRdN8btd/qmLv8S//3f7mx/tj4vfbPM2aqf33S+UHX41XdqeG+BLxZ/8//3hP36d/5WPU/nr
X3/8WXR5K/61ICryP/7+0fHnv/4QnrL/9fKf//tnjz8y/hp3c9ku//ivH037rz8085/QfhCJIbNG
wMWs//GP4Zf4iar/E29rUWjhSSWSqOyyvCCVyV9S/gnCAyUGNgWiSRAK/vhHU3TiR6ryz79MUal+
mZz8fNj/+6yL+fnPfP0j77KnIsrb5l9/XJ56InstqiqUetCX5WxfLkVB8FFqZC28wUZ/GpRqVoAs
QUE3Ju2lp82uij6+GJi/v+Bli+K6/8/i/7tFYXpGq1wjyy1XZqEdQmgLvMSyT5pc7DN/DY1zzlld
t0EFlDQ5yKil4IMJPqT3HTvwyk18nDsvVTfmb/8uOkTuu9H9RU/dzvyzdu9Kz1mJIhfH+Ll/wBi4
SJg9xDTO5bUXJ9mUKiXyHD5aLPWfYfMuRRUtNMtTaQIbCKSNLj9mauFl0+/bw3rdLlQvVhk6fDRO
jmIR80Qd6Sw8sAIvBwua+MVeqpXHIrCRItoaWvB/mTuv3ciRtE1fEX/Qm5M9oMlMpbypkqpOiLI0
Qe+C5NXvw+rZH6WUoETP0QKNxjSmuiMjGOYzr4nmvLnXC2vv2l8/Hvn11c2EQcDTDSFX5/kCNXAy
8OAq2MQuuqDbUsf+jL6EbzhNVEzTE669MnS02Prnmnl1y/y9h97s2k1egVI1S7xRuU9BSNlkQcYc
GbJvlu/9PE9Hh8K5j+LC3aQ6nzokox966of/KkT4M1OMm+AXgwZEUOTUXUGdp9apszwN6hX9DF9q
+ncBLTJCdepCChkamFRK5xwM5M2B2VCq1haTkI5u8JjXr0WruUorEOxAhtTsjWDUhuKZzLGcdx9/
x9fR5D+zAxRK/EPmy6c8eZWovNhd31KijPvCb2ttN+sC4/DqUiIp/vFQryO7bSiqviCLiC02qPXp
lrGTifCH8DSoHF6p9WbWuWzO6VO8XbdtEOpmxORIYZyqYACWKmpNUfIA1eVdNjhx0Mt5iv6LmVCC
JI0jgyabf/1xyhm/snEy8qDDzHinTHPjz2vzzcjVNPz3I9Fn5CUBIg1B6mSkJPdynTPONkhVrMKW
YKgLmsnnoCPvrdpG87Y25h4vEA/P34GYU+ekyU2dYwiZPtFoeWyL5syanTSc/vn8G3MNrAif5g3U
XpHa2KgzX2bqtS4QsaHfFXFbH6auflxV6uGV9HD008YppBsiDp23UNusRvVB70h5gnmwhgjtx/rM
D3tn7hwylhfZZMpzp0s8Zw16XWorArFWTuIPRIY7rCnjh3/9JSm9sS+B9VPHOu1ClIpmJBgq5cFq
Zb6epH6vFL7ZnSsyvn0FyfXpZvK8w2wgsTkJbgcqm0OfDZCfZvm985x5lwz5k+oVVqgKlBB0tf7l
ObX9xSqT1k9rO+t8HTmcY2ap4qpN2uxg5jMMMbMJRmc0fg+j0fmyoByG8ov68+NVefuMkFzS9ITi
TzbLrfB649kOXVf6s6zK8ljMP534pgj0+8X49PEwJ/CWP5uPUgtpMY1lcOun3mKat06ewOw2sCai
YjQxd7It5xsX0rESVKhytkHXIyoH7G2Wtg/L/zBSq406JUn2iyJqO0L07Mzd+/ZBIzSk5L0FfS64
kZNPVTa9ri5jzxuq4BxHG/Zu9qZvYjiM1sWACfMB8ZBz7QWLBX0VJLE9Ns8IjuBW/3tzCSu4YPCM
iaA1najemn5pVh3jejgDlDg9VWQ4vNFckbyc1PRPA6JcU3RtLPmwzZIot15qxOEo9f7MKKev1+ko
26/4K+xaRR0bWOlydutWD1MDZdGiXu1LfTLaqCi78cwXO1290/G2//+v8VIVlZNpYlZWdw3wa20/
a//2nvgzxEb62dQKwCKePPx2rY4d8Ko88Ioru1r90s382jxHuD/pMlF+BrBHEsx5oDMAZvBk7+EI
P4oc2bfAshJ5Rf/Z3hcQ4r5QBp1uVLXrvwG/UpEVaVFYnu+AQ2BIXI/ruXLP6QXw53dgOboB3jiX
p9NFmB86vkvXJenT/QQAExnrkXsJ99xBV6cI9eAze+bPhf73EfhnSJxMIDpuwhMnb6prSUAH1SQC
08Fr2YRVcF+OeG7HtlHgaDvlj3HvWXjLUgNq6SfahqLvcJ65E1rSAFLGoa89GM49ZIf2aWjjM1L6
7+wxZIFpjnPvUSFWT/aYtZrkRqbk58Wy/wFrS+xqr+cpjOPZ/pch2Z+l+Gus7Xz9tZ9b16gtPeda
RA8/WFTjp714uzmrz0xp27NvVvyvYU5WXMUbIJXwMgIJ3vYqqZqjyOJA2ubt4mUPi57C3ajHb2BL
zpW03rmGNro8rJWt5A6d8PUE10wMlmJ0bHNbGf25s8Vlp7vnLru3p4lnBSamRjK0TfPUHofHUR2S
DF85QQnLz8rygKO6QsFGDazG3nWYE9XIgHhxBako3VPiOnMxvUkE/7STgG3qFLfw7T3FNSdK2c0r
3elgTpKfzmDeFEbxqNZQUsYyvdW64Ukd9bDPMErr4ouPX9c3O3ZrZf019smOhZviqaKfuqAzfmAW
6etK5s+Axj4e5aSH9J+O2V/DnGxWrZF1KykjBK1cIscZD46SfRsosfi23hztMonEtFy0xXgBRsv0
p6pKQ6y49x//jG3HvNrL22Sxe0JxZcOvnCYYwmnx9Or51IPI7+ibHTOcRBQtfzQwpY5r3Ej//Xjb
PUCdlNNK8/b1DnYdvCOM2ergOAmfK2M/z1Vos6dsazcjxP7xaO8u8h/4ONsZuTTvBH2VKtPU9wnf
spXeIYVrklrTfe9lx8ps76nNXzd2hx3C6lw1Waz7zeLqPtS3M3f0aWS07eZNyZG/A7lAQuD1pEXm
yFEOGoyyFN+3p6FHuicAle3cKqI1u8+VMcrmsTCNut1h3tpYDx8vw5trg0QYVQgujI0TDwr79fhV
PyvrgIIoOYG8YpUTKPDp14/HeGcjAUei/od8CEDS03JGnWdlrc9qFzRz8cWyxiBp0jt38B5sFTnp
sxr3707pr+H011OSIjXWFGHQIFey0V9FewRr8fjxlLYTeHI2Xk3pZNlm10ypVq3d9rJavi27UFZO
NMWcRu6E4OPBEK97866QGINO4b6lDkVAc3I2Yktx06LEs5o+sgoXdNE1oOjjtP7MOxs6iVYorhL2
tiLiyBvi+rEm9bT8wR4tw2/Q015Wv+jp4AWumze3bhKP6XOauFZxk8HkdI7NMuU5ZgeLtT7qqzPf
4FuqvCyV6lwaq7qKr33fximAILO+lTXZhJ81cY1tb44LvK/17ngQXdvduQ5Nhl+Vm+m3MTYO4pOn
rYnGtTGuV3L2Hpw8d6PeUZxP6PuV95AppXuV6QCpDvY0ZZOfwvhLD73s6/tOrY1A03o79u11mj+r
Up+ISVZ3uTXVsryYbcOKUDiMf2e8rC80QJtrXMScm9yx0GEVqALS5f5tWf1qXvRi9qTfTJq2BEm6
Jm0413YaDJ0JC3wpksTeLzo5IjgkRW/3cWWQInWe+IZ3YbfLIDEcK8rNMposFTJe3KfTi9oAGvT7
uLpqPSCVAU33MQainBl3YgC4pA/ppbTi+NhqYtoVwuxJQDv7GXPPtTtYi6Zeqajy3ntzaYRLvj7a
oh5uWkrdF3JNe+wwOnfXj+kubvMqvtBQpgtivU4jmAjpcFBwo5Pfe6tYymAYwWxNozmEpZE5t900
6HdDLJoxKq3S2I180lBblHV8TOgef7IG7O6pSeHcFM5A+8oLsPTrpSYa1RetXrJwZTTUyohxWNfO
vgER8k6Wy1Ga+RDgJA9lTG33ZSOcF7su+t8dJJxombprNGf1wGlWzKfwESqhsvpszcKn2/PbtWk5
1qnA01lFNSz22xIS0nLUVangV27aP5tySfPArmimo2keKpm0I2d1mj7QzcS4aXHKuNMcRb3new23
c5ap2rXXrt8tdV0xQ62MhK4QmvU+/hq1LwipDa/6bUzzQjjr3tVbYalWAPzmaenL2tSDqlXNZ9Gv
32kE2l9y6ApXWi+bKMaHmk0umouptpuLrHZWLbAT5UJv9N+NYaIES+u29UuRRQ2YBvAHvlKIT/mc
FL6N56U7IbycjuZDnP7ylt6taLwuysts1bdLzTfmZkIgczGeVqOrA5gUzRG94ingDykHzIrlsdte
fGWN3cuGP2rFzaYL6yEdBC5tCdYxraNqVkFxaNMtSH496G1UzGRJcl/Iy2Juo7VQnwqjnZA/y2kX
IMdF3Wua/NaYs69VT/TSW+WIWEL7w1C7PGqzAgV5TVuPxE7ituCE/ZQzpF+Ee1LzGHdf1yKnU1po
MvCGKvFeHLyKZFzeFsP6qbRemjiSoyY/1WyP6l536fNFrhyrHX7qMLV6T684mJV4lAodG1/VWv1x
VH+bq16EqjuGduqFbpFilqx/S6A4+DPtYN9RejXk0w9PgtrWZZ/3xac+NrNQawFqUSRPxXHgbmun
jI6u0u5GxdZ/0M63UTfrvYsy4VbAdqL0VaFdd40ZJQUyYakECOxZv5wpu6QDfqzSZCeXJlqHngMk
zCh17bmMpgIdCV/V1wmptrrEirv+nExFE9q6pkPCGXxN5l2UlT3d88Ll35frHt3MgwkzBw+si7RE
Wlf1vlqjvlvocw+8EMWa7Sbkuad8fJ4dARYtY7g8LFCY/jkiGlOTpRx6zY4Gs4nsGTYShnYG2Bmr
Bh4g/X6KQ14Cf6prOaBbYRvPrdTmsKr6F+6x0LMLdTqqIN7JdjvSzPW37SKbkjWN3xTO56GZp5vc
5lpIkMTw21XMDTpltvZdU6UkCtBvFfbF0ezM9VoVBhZnWFrAPXdXMqcpGfsffd7+cBPrflWL4oA6
L35/sLna28YcYggqudZFdoWvVMKX7i0Tl/pxVWrfleu6G7u4fZgF/kKhazToRwMJuNO1ogjMxRTf
19XhIl3iny4GU35W5+LJLGL7YkXrdDPKGlLlc2WZL3nNgSnMSO2TL4nr3tlGNUdObxySZW3vLDG1
D63iGL7nzdywlQIzPmnnli2VjCiMWa3Wlcdumc370qNIqM1xl/qp15qIyPFErEX8PFS1HsQulqdR
WbUId8QkN3tvSvbYDS5+vCrjb7NsRjXKERpMn6qhWu4MYMJ7RSmVq8Tmd+8Bg+HbUYlUCRcXucms
L83rwtSPnLoEK9VaCbuOfl5PzRsLJF8ObukjMvCjH+dndZrtBukOw4wQ3ol/eM4yt348q+t+tay7
wigbsvZShNKur1UptAOhbQi7NyRnCCE/HJHsQmWriYaqCvQMpe5pSYOx6edDhgPa4HtdbFECHN06
QJtCfc4L/MiOalF1AKsTw/jVaS1hTiPHiDg2Ujv7mvb+NWWSfR/30erIYE38uL3Jppusp6zXeMjR
FSnOvwVuoYGk9qL7ud0+oIE2In3SSctHp7fk6Lj5i5ukS3Hs03nRIMa2CUHAnPvd4s0FZ5pTasUt
3J/OusgTo/vszcI6IkVvYNZU6YCGqwpE9JxYmIJRpfDZzzj9Dr0q8FOimkOt1PbTdD2kMlmfvJQF
Weo4zV/Ao0wWEVHrTr5bIczsJSiRxsnohIQ/PxLVqH709Tr1Qa01L1xW3yhENxTOB7MPQSIt94mu
yMNql+0NZu+5E/axOsPgixfjRjGKsva1ZAZem3hCgm9ZhO7PuVs3/qLFgtRRqa9nZ1E3Zdn8kyI6
YFXllM/obCA0gF6MFP6sWl120Ftn7IMu8ZIbFJ3cr23XyD2MmdXjVbHmBPlBV/a07OCqhBPoDiso
rPrZq+Ygz+2X3mns0CgUR/r6NF8NOsIwTfs4u1r9NXMgCxTm2u4aW9GAIVlSRkMm5U1pl8tdWjml
n6nes5EP7XXjYC9c1TIN59RCRggX+4A/ldxqc11ngcNlreAj52tTXK6+Xq/NTq3KT70FkD1sJSps
C/KI14A+aj9PkuQl0WtiFJSruUbL9tAMVZr7urV+wQ4LD7Ae5Uo7MQ6IZQeKkWQFTfypvhvA3V/F
IPF/lItRhWrlSZey0Xwfm/HemepLDdulhzpNsnAhYQ+H1BSHckzTK0yXLoZUNeBfuEm0ruWXLh8v
ZFV0KS6Z92XsPlVN1d96sfNcKog9JZWxW62mpzo4WzS9KVAqppjKl2RlVS4LfNL3UNfZRig53PTC
dA7mOt16ZfqIIWIdlgvAZ/7QpEKwscsHQyPMxd6vkX5NGKz4XgHMv9ULX7EV9WgudXfp6mn/gs/K
Q1Jo95iGPiuLsZfwtpGdLrhyiiGyjKpGALpK7G9CrsYUQe8wQEypWn4HHcLnCr7oVnO6y4a6R+3W
UmLPF27VfceioX0eYrd7aIh9b9u+GgLZr83TuDaXizLhtFfL5iHLsCTXh2FvCJjOdd2I3ysm8Ijo
zS9N45SF72QUbNvC/IyK7Qx6Sf8GGPFXWa7zVarP0Mu8zIpxMh+vs1yXe21mEnWlq7tUZJ8NA7GZ
ToxlCIsSxuZUJHAMisvEqq3bpMj1vWWJ0TcnIvJ+yW4SVb0aUNfzVmTMPaeXj+2atmGezbPw8bYN
8zr7ZmPtYU+N87tz7M25rUluy9E92hk6T669I0GFYNVH5lgrm+usExWtUV9JzagOUw1HxXbT/oCn
VcVT7CLyrzigOiXXQKg063Yegzq175bZ8yeht9dOYRe0cwQOlhbmfHvgzF0gm4K3W6f9O10a1lSn
wdzFe3u29aDQht9zXlP0VZeu7f0acNZeGAPGNhABtB9j4sS+tKQemG0qv3YxwZCVJd9tfZ58nDQT
Yuf+wfPqr1W7pNEEWaO8aju0nbhDFoQr4lRcdKM2XrcNcVY6DPMtJndJ6FrNXO9yz559e1QnEWZC
hWYhqBnCAEunqNGQ1jdpBZkZ96kzd10bzGtc/QYbjlzV3HjRlGNVzrOJwGqUg7H1S6+jOIW7eQTR
VqUtPOSRlvXfq4WmJwDmZwG5zM8lQdWStVziIkW0p+hG86A7mMLSzCDdq8X8ucI8GICacoNT6O9a
H7v73B6qYmfgx3ebZTyTh4FrNA2yURKKagOlmNCWbZ2EHJzq2yo9rz2SOcfJ5bTqTXU1Y4yx4kPa
GlV5EFbmPXjxBtMgzUxmRCndqcAXeCjFwZNjNweG01at43u8mcO1KAeHVlU8e0PoNYLftmiesB+6
DXe8o+sybdr6qndhibIMUl2u7egbaj62oaSD7u0ns3Qtv4OEHKZYtkRjsRjLc9aZGCsAWeMH5Apo
Uno4id8MrgPOscIuVa1EvT4Tb8353iDBm/cl+Pnfxug031o73hC4AufEAJGe4tPSTw5Gt/PyBycn
jL29NAbF5anqG76Vkd45fTE8enYyfhl1K66imLrhcrUa1TR+kYmblPs87dzPg6a1WCjjENv8yrLG
uyPfQJMT41PDuCUMceTndNT515PMw4sFuTj386QkVXybAmZ3/aSZnewKzynYe7WxqBYmeEnDRVQ2
Pg/RcNXUqYbYt3yQVb1eKFVrMYXuVzeIOUgtUF1+U5JhQXG3OuOItWeWGpQ5OkWP6gl7BaUxvL0Q
lrfPiMKGw7xiAUVpB5fMBlXriCc7ttmD3s1iDmi5Se2b1PJLTKSHMK5avfc1BUycz30mfsgu6T5l
2NRcNd1SkGvhWSr70cSBBm7K/CmbDKj++yZ+UrxHxOCPmY3h7phzl6xBY8cB78eO5w7Z4Zs6BUZm
/sqS9hGWkhEfocnpV+TkyZE3dAoTk/RV3WvqvSXIh+dELeYI3pZTIkMeWlaQZJJMTem1EC27jod3
VEP0s92reMFOeVcNWjS5xlqFLPRNkcWXRmZFjbpcGt2z6XxdVi9YOy3bxQgY3CRZZxT3XacD0s7L
AOPWdWW33QypVd83CJ446x0D1i9S19Dxn/KviOBJP1mBWGqQcp47N1TsJjDny6XHnyNFuRmuddfu
0tz8TqUDO5JpMTO/6qqrps+u0lYdrgfSOdv1G4VVsuUw+lrcZYEyD9IXmbqf5lX91dMvGP3MWmMH
nVK3eypIAizBcVtoRU3dpQp49gFdovaz1NtPzSXetd2VM9YFb2TDf73Lg5xEWxnMK90YmkINgNSH
SalGQtdu7DZPKi5x21N2TSxTbVeoIr7NbHvx9WxMQ1L13B/RMUuV7zr4Z7uaBx8Ro0Dlaq3W0c+r
JlhwXeUoRHKqbO70ogmyKQsQCt1eHN8xCg0tDrO8sLy1LaKss0uFhlqGYSh0orYLKju9X9TSUHZm
V6fDdWkpx1TXv3rrMv9wkkKEta5gTpdIw03x1B1yv3Qq+1slFKotVU01pqMSX125IhsQWJ6LNNI5
cyGuqDUwpWLpbxLRxlRyjBioT6rygwnXimhsHfNpwGdTjEnq+iimfZmFeuEgdkPgZo6zjOqEHX+j
4Bvtt2P61AIvayLpmL967GZKp38eWtKvQ1kOqUOtKrVDh0bljYZXk1/xIkeCc/JEJJo8DF6zswrb
TKI4RcRU16g9rVI1bt2l77tdgaer6xsouM5Ppl2bPjWvNsg0N5Yhqi04Mw5Ps1019ne4OfFVLlyH
0keGCDrvcaCvFnK+ftlzzVW7FCS+cjFayrUQvbar0+6I1fTN1C1byc07jkrT3IyqGVW1qoXL6PYi
tIZ1ajAsUywtAd0ljXRk41jiCi2odQiHRGFLrZV13SC4TqNhar5pscznACXR/uhUkEYHS4C1o4ow
49syFfPtVAluRTdbyb6c+ndRpAX+fu6qPnqI+0yB1q995quF8lyLPL2aFUetbkWlLsR2WLhejG7b
6bHf6SPqcU7cjetxsnr1ygBc5UYwzPuKGCFllxXJimYOYe1OULaofW8V1VMqPHmxonf2XKdGXl31
qV4rgSsKPM4TWxfydomnJN+v+uIsR61JngiaFiXyFLkOvjnP5m9VLKWMekFWOCl6jp9b0lx4lT78
iE1bPvU89T8LtRPKvqhj4VteS9nPXLSQW2+4LfK8uqjUZrjJlUHbCX7lVdwqrhp5Wp4c4nVyhiAW
Q23YOH3pxoWLnHC0IGFsubu8h9RY7ahXN6X10AxOGuMrIVe8M1sfg2eyzy8S+W0yLcWc+4aMqXe4
3eGkJyB/NESNV/4T9GqFooz71Y7pZOOnmBQHC3eOO2Im85OmdHdGv1YHURrG5aL21u1ckghpo6GE
PJoyPyZDUTzlE3uKUoRW90GpTq5JPlbmVqS3EGttAOlqI5m/6PS1Vb5JCWJGUc24KP1pxr1R+Jz9
5fBxcf+0k8DG+4NigiiOjj3+z6+7FYgermlayy7ohy7MqHgt3N629xTPZzo9p52mbSAaedj8QNYG
aHnSVNTndvDMiZYFnYQhcHK9CUotfxap/UySKkMaUAOgobOK4KftmD/jWmDEaU1DCbC23/VX5z0F
BJ4oBQi3qSyLvdol4qZc6uZMH+20x7SNAg8dQgecGv52sozJoAxpWrCMqWkHRqUFSanjiuq4uwpp
r4thUs8Rak57wX9G3PqVzqbqBmD29byGdFqMWtI/rMpbLBO93gzs9JyO63u7g2YoYoT02jcw8OtB
iCQrUHQbPDC7oNJMlgXH3fAdXrN/vw1hp+DjQS3IQJDo9UANyrulvoEvTMrGiRLv80p0N2Ks2ocs
zs+00d+ZFRKXGn3PTRsB/P/rwXK0pHDRg9BtTmSDBB3E1X3dBZzec13e7Sv83ajjK1n0ktFfYwkB
DJwsoOrkSwKsnN334t1W8c7uPsVl1PAsVDDbZySdrQtbO6eC/84EueSYIvAmmACnE8w210w1Jg8q
+rQK075Vn+dYl0ElijqM6/ycqMc7ZwwQJAQHjNu3c3Yyy5S6bFcsbBNPJDkVWtziR/Oc7tP7g6Dt
tpHukOw6+WqWSqQgM46Yo1F6GFphhUZqnnOTfGfp4HIC7wC4hxrQKWNjpKvaS4Olq9zbcnqo5E8z
feiKzx9v9z8H52RfMAy34EbL2qTAXm9B1Y5R8srnNtALumO5+Nxn8lvBQybt4mjk+R1Anp2hFrVf
jLHvdO5B5PaV7owBpaZPesUyK725BF7t3TnyHMHz3UVwAYnSMoe6f4pZS4eyb0fiBepNWnloKqr0
09JUFx3InMAAW3T4eDlO28tbU1kHnYmhABo5fNvXq6FJx6j1hlPi9vkeZ7WgcN2bvPN8Y1wOCDDt
lrT7Poji5eNh304TR9ZNgpg9y4m3TnZUxuvfCqfj4DflnpcjnIc0sHr7AX+V6L8YysS+BMH/jYp4
cr/NVSv0aatMlJSB4VmqYEy0jrz6zDu0nbTX+4oHATQoDx06sny91ytZ0eHy+oZ71EC/ks5sOIwN
LeU1kl0aLoO2xcbn7rgNbPBqTAIHlGo3nA6EYC6C12O60jY6xeFlH2EL+8us7YdUE1vyQ3dc/dRr
4ktf94eEPkarkqkKqnTG8JDntC8/XuU3s8dmBE0hSGCQHhC2PVnlSdHwRd6QHlbGbI37WqoB3UHf
6EjQikN1jijzZt9u4+FIg07wxuY8taO2aG2pXa3TJYiKu+Fy9dsQhN/zsP94Wm+CC4bZbtcNbI5b
oXPy1Ffo11CwJcuj/F35UDscBO+Wh8ZSnghCs8DVz2mxnBtRf/1J8QJFuY6+HV63P7sCJkGh0C+h
6aAMu7w8+0pu5/uvHQRkEOkcHiyYXbhvIAf+ejjgSe2QuLzATT0eNTu+MfoybMhOKYzUyUFfvV3S
KLu0Mf/ZMP8hNN79M8YJg/LkH//PU13y1ylH8hWvcv+r3oiI/ekf+v+QSLltjg+IlB3Z+69vf1Mp
t3/hHyqlafwP/CRrQ1U60Op5lf4flRKS5eaPYG9XJRE89pP/S6XU3P9BYcB2VVXfjO3A6f0vlVLT
/wecMRHqxtT7E6H+CyblyevPkAjkwCiATMw2Aa72eotklrLhj2BRwsnRdzKhMy1m5dxJO3kRtltj
+2tjLmzU5VOFuLQXtT5ICwYj+e3L4BXzwanq6ZjSvJl8Z5Bl+Nfy/2f//U21O4ni/3NNQYoBhUxo
Y53cWPPqtFgHCwvriL7xvdlpLuh9DUdR2ef0h9+s4HYjAp6FgcYCvgGuLgsanmjsW/7Yiuprj5NP
kChN+vTxhE5xjduMeE0hScJZRFbgFFGo2Ui4IX1i+YbwmrvKiQnWdKl0j7qitDjR1vUvKt8T5OxR
N3az5oy7Quurlx4q7s7U1uIM+u+dFWbvkvkZLDDR6cnG6Q2Kjt7I78khAE6+jt9WUPdD/w2G47ks
5t2xeOLp5HBfkzW93qRJRUW+yukt9/DlbptWjk+NQ5yKASM24WcW+p29CuAamSOkepE/O4VCy6xb
FjpltJb73DhqnRc/2VbiRl1NW9eaaFOK1WqPAKbnzckZ4YNW1YYgo2Xtg46wtxJEPPq1nk+X+VAs
O7OJhzPqd+/sOcDgbDYCEu7108Rg4UOvmihtkFYKNXwDjEOj1+dEi98bxd4EiylhUGM4zQzg6Y9O
6grbd1p7TrC8M5+w5gYX+PGKn0QX285mB3GbodRJAnKqnJR5ZSdLkdigoNdhZ69jcpHD+PxRL3l3
YZSL4vop8W1Enqs/fjz0e6fKRV2PtISIY9NOer2zdLOR+YA2oq/ChESBZLCdg5eQEu0mJ9ZurTzB
XjOZdCsY6SIudPy7/lDBhyITs2X9i4pfHX78m95ZdXYdXvQOa+9w/b/+SYlbtXYtBHdlacX3ohFz
2PRu+fTxKO/scuiC5M7EzuQIp15ZCrkl/Tlaf4OmlIDLVjBPKr0sVKltROxNzvOPj0d8b16UOjYO
A/kIz8DrecVtobY12g5+0lH5Zx2TYCKyD//9KKjLUDHaOHlYxL0eReqZ5qyJZ/q09tQINm3nL7Xi
7v6LUQj50R7dHrZTcvNaTro2l2Bnsr6Z7jQMNyO3XdsztiXvXHvoaYJ2tclu0DM5Cd8UfdUKmmiW
j+ysuddSCVBhUZDOVRTn308IKhHq5BufiPR02y5/VfOcSgMlMpQW3YslDt1ZxGEVr+fA+Sdx/XbS
8T8hdGHDeUSfJxNS545ehDowSm+P3JPSoYcgIiPGhLnTH9OFoLsw3DtEnc5cmO8s5R9lPt4QkmL9
9CpzcaNqlSazfFPmqd8gjUXHZbIDvavOERRPYvw/kyTVBk+wZTDaFtO9WspSOMPMU+5jeILIoT2F
nlEFqZqMGELox7Yfz9VW3jlZyNC4SLIQDfIqnKT5lle7w1AMpm/QkPZRHevD3qDv8vGef28JYdpt
7Fyua+qJr+elg4ZadbpLvlVNxqGOzXQ3ogN4I0f0yD8e6r19AgvepH7DEwxq5/VQiVnKyZaA7mfV
Ti68xNUvSnWUe9Da2lVuYHGrK6J46rAM36mNqZ4Z/r2ZAspH28yAtk7c9Xr4mpZxZQ86d0hp8+wp
ZnFte91wXWz0uY9n+t5mgWCKngDlRIL5k3NXAXygrDHx6Tp5O8fVw5LFHfhwUJ1xfuUmozgz4Pbb
X6WEvOYESVAVSQk3edXXcxsrbkh3ooNH/m7schHrl1nWWtHH03pvFJc6yRafYBtxSj/BuY1ec1yZ
fkZ/KMTWQd/VReycMbp6+53Ip5BLoS6DzCglp9dzsSjCrgmirX5Xt/Yj2gXeD+Dyw88iXtf9xxP6
kzCcrht3F3E3NE808k/2hC4QlyJaBEBa4yYAYMJtxtDIjNUIM22ybj05jQAfXAlAqbQmA/F+/mcB
lFmqQ4gkYfZ1jfmv+LZX0+LN6N1dJLjTa2GLf+TnJqM/G82ydfogh3es+8C+yi9A0RN6ZnYxTHAo
u+x6oaeOKfEwSXTocqX96aVVYQRZqk6Nj/OhOUNE1K2nGLFCOl7ViOUNWsxlsRuyzPoe22CVDF7G
W8z28ueaGpPpNw0/nR+t2/LSgrfwlFYWcf1QeFW/S/jVX1IIBmWkV5l1hWpcwjztNjn+X/bOZLtu
Jbmi/+I5aqFvhsbt2VMUKYoTLFKUkEj0PRJf7w29sv14ydJdrJEHHtmrqt4DgZsZmRFxYp/I80W6
Zm17i59Rq830zG0nXvWWMyVrPctt/0QV7oNlRSUTaBq9E5+r4rIg/nZKZZP0EoFuKxxax7zM++oJ
wusnhwGJ31xPaC2wLUlY39XD00qULf0hK5RDqs6lZRZ7vwrEqs5xGj+xqt5vRloJy6G4uCKThL99
H1mDBy0dZH3zRA8tdVMX/a9y4nU+qOxUz+mDu65HoZCWHWk4WcNxVa3ITBqSGVlU4VXej7F3DASL
GdIghGBoCrigoYj1gjxaGY0eoPHyTfVqiTbZIeCSt7UTdIc/v//v6/XRruJLLuYrnJMMQi3h8W8/
aM/ARVdyz0UvhUdVV7ltu4qQw+w1iVEa0qnMv6wdVltoORKDpbGNp6t2ANUZlvSwzTBOHG8KJ6sg
GWPAKLqtJ19XJ2Lm+yDN7w3Nhkm6ZajdOgrSpW/Sy0fHxCfKzZe2Ro6fVhp4/U6aP0dluFexkP3P
P3+bD4IbpCyKP2jLONWP5xg9kSW6wGMIfYpjXeSyt9e5nhj7GW/pE9PNH70f3DxMx70Fb3KMVIBY
KEmyCieEGghHEO5aCHbjtknKn8qRV95Yzie+6EcvR7OakhNMHajmRwvfiphekvFSM+nHet9WjvmQ
8R8y/DJNn/Mgo6TFfqbmFLDoOcwBJr9dY0XRL9ZzLXd1o+oPxoijOgP01YVWoxH6/G/GEzAlwMgI
ludRfPI58uah5N4yd8a493Kd1ZGRvnUn22kffcBlLeIPz/6BsvT2pcY5V1INJFO20q1tyeHKuIrh
yy2GUM0pgNRHYXfB+vNAzPt4sbcPE+AfnSIiII0Iwy+ZqpixUe3clz9/vA+eslht06sGdr+Mr759
ihHnxsCIlhOK2sivU9xH9zQ8mSn7Nx7De2BjRaPw3fhzoI+y1UaWA55d/qEQpnXhJpO+//xTFl9o
skOy3XdgSAIZZTDdYkt17XA7BaZax3Vgnti4S+A5Cp+gcfFxITQxlXSMcXJGvYRkrTkh6TyHop3/
ioz+xki8C4Asn0QtLPuIKLQoPch3TetYigFUW0WTxcM4YKxHA7+7baCLcdcI8/PlLR5FBg9uEtnC
O8+YydZ8V46uE3p67F+08+RvkXAP2z//Rh98PQuxAlkaF7plJ71dcE5rxKUEdBv6me7tfa3pD5BC
7LuaIZ1VTO/9RMX0GHGwfEHKaC7oQgDKpKNH58gUtJ7ia1FsqgrogRiBmt8wrezONKrStzNE99ck
nY07uLulGzKLNewXEO/u869tLfuLdUlP4jg/nS13iiKueGGdVPO+RjC0QZllPnRMKK1U1I0ntsJH
n5nIwTA+2+F9My9nj0TZzFvHjU6rG+bONhiFuO9wyAwJ2Nrtn9/vg9BIWwSb1YUlQff7KAg3w0RF
/HexWGv7rc882NoYYndDve3x33gSJTQ0KC70rWO/ukTaOBllE1dlXZgMQxnOKpBDcZ71w+fsg38f
YpTccI7geP4dh9+u1TgoNSO22dOMtd60VuE9oMicL11/OtWqWcLsUUzh4AqYBgXsq8PYefskR5gQ
2yKe1JhDesOpcOdjXrxm3otODbr3fD0wJ7ZHUHvKNfyDA4A6F4Uui1K/R2H77ZObbhrRjRIzBzH5
95xFUWhmYj6xPD5YjqD1OLIomZCY+ke7nrpG4GvYEIa+NzF2pM2PXs3tNzbEzzYaPx+gKWIQLKki
4FJzXMioIRbog0nMdGNZcRYE4FREGq+U1MdNRUnlRJnro09Iu2VpJ9L3Int8+wmzeQYHD4IDrWM9
fcliL9uNvTi1oz96isfhtTDCA9wnliX0t1s7l62MQRTWfTaL+zRy+80oT+YGHz7E1OnDcEckWB7d
cPJFQFtH5KFlJtSlW/XOVYMoa/P5LUzpnxIrbwMU5WjNFaUFoaz2nVCRze7sxLXPphrTvdKQp6j5
H74QQRDvABgInDlvv5qwO5e7GRf6uYokqfIUMF6hOSdqxu9LZ4sebinw0JKj0Hp0220aP+VeywoA
gpTs48aJN37rldvBmucDszUMDGjVRaOPLMLSPVkm4R2Ogwe3N64HnFvEj6N3jBNDxb0+sIXzVH/I
qjZ+xnXMvMZOKPp0CoHEcIHALaGeKfijX465nBi3QIfr4uCrFTPvw50o+2w3WYzw/nmRvA+JPIoe
PAAPMHe829tfbqxNgZZ9pmytDbVYQd8qVn1dO8+JNnldyDzz2ocDsPQNt59+MnkLF2ICCIv0N7bp
bzutqefZ1fzWCjFIiJgpc+RdWjr+PTmoz0BzaSXMZnnJelYmrZw/P/v9OUpCyAWMXg2KHxpFb986
KDKpcrKLsEvMZLUkZnuIQfFBgUw48aj3WwPRHpcRHIcsEMTG0V6PmFrE4IqSlqf13k0KS/0QdcPn
zxeSC/pOtEt/M6iPwhaVVpSBGS9kqzhYOQrnI/6WU8qDD97F5DdDVrTEFbq0bz+bXwpFYOY6bmZa
t3dr5mWtjpmWT/84LH2iCL1T0vbjToqDJbxlVL4VMo+rb6xuCBi7YdK8be358OdHLQfi2z2N0wpK
Pno2WIy8KxspJuHykWJ5mBlO8Zz1BVVI0fXPdpSo6zGtsu0gzFMesh98RTINtPOI3zgEjpWLUewF
WdxMFDnjKH6a1MyAEuNpL39+tQ+fsuhSEEehFvaOfivAKTaD8rPFlMdU7dPIt9bOVLbrf+cphGTS
J3K+46dUpZtqsuMpTSGjDT8bOoY8O+VQ88F2JUAtqdnSXqVB83bdtXwekXamheEgpkeULYF74EOx
AqA+ngi9H5TtiIYkgou/ITfs31ijv4WlkdaZUhTKQsDSNcVscMsbDRvRFiAD+IWJE+B7MtowPBjh
WI+jmb+SqmKAUU92s8s0kW3cxhm/yLYwGa5U9qfrxEu0Xvxplko9xKa336JxS2VP3JdDa+xh3pSe
zl+SnIpa72+SPIX9QMGHnikf8+1T4iaKkiBlDzLw6X7Dl6I4AzgD9CXTRb7igEw+v5BgAVIpXR7K
sXD0EyvYWnFV8xNXsatfQrSdt8xoqxNdlQ82BTnx74ICWds7ZxhT67p+TlwrTL3cuufPeOyj/tTO
+6AYvQRiBLs0uKlhHXMNJ5aMcrqli1FW9iUTU+7BnYvqrm3AaTCDHhff8jStVk1elJeMNWevcyp6
WBiDbC8dT+QnotwH22fxwuGqSe2JEu/RklGN76QwEvkxSS6/2LmX7Eq37u7sbjZPHOofPArtN7W7
JRxA3z76Ge3Mi/XGROAhGcy7zqHeXLgKzwJAA82JjfDRoyhDoUdBKkhKdfQoq8Ts9ncfri79+sV3
i3anZFSvhyFL5IlD/IPt4Cz3dIqBXMooc7zdDv2oqQg1DNUNhkX39TzJK6F5wToZXG3LrP+pLu0H
65TGKYVWYt6SFh79YoFNBuIbuU1VPnI2cAKSvcsA/olYd/wF+WYOCbfOgb4In62jtxo7p+5w8KXv
x7T0vu4YotT9OPkqM+2zQkJmSrBYWSQ58Pr0d64urqLt16YZXW+6dist1eVmarvqxM9kHH+35TGU
ghekMcB8hDhvfycms2ewFTzGT+PQyZ1dyhy0lWTreQLT33ibOYBVzhRF6EhjG9jR/axj1RQ3oJpO
DdS8/7r8LYu+nQ4Q++q4goJv3DDrHh1cp8jKlUU/lGO+83dlYHWfDJ6LUI7vSxUFaQa67+Mf0i26
NE+QZTAkK88CV7Tnrck88OfO+uUp9BpotP5us9tHNwory+o8YeuHdetOT4aj2m+1XTx++iEsSeg2
PhcynAiOHqIY9sVTW2eiNvAYQ0rNFnhAoj77wZb1wfJg8oAqKQ97u07cauyKaeSDpZZfb1zutedO
Ae7lxLvYx3GDkiBu6Bw0JpILUpxlvf7tMmG2Qz7S1LZCF8XzjxJZ49OQe9nT7JYgambTq351VTDd
p1UUPFsjtB4LcBR9sVGCsRNo2IYwMvKiwf3BUzcEPKfe62PmnQ2l3nhfx16WKey5ymtADeTaIZ7L
Kt57SdXd9MbgTVCb6AcduAMXF0Uhc3r002D9UFmqzZsEbtu+GEqIS9qsLPxM2SotxTHdbDdTDgZl
3ZhjfSGcEeuZ2hXdd6uJuOfl2dTH+2ocUPtzhvj7rGm157YPmDcdhlzaq8l0E2db6FkKTD/zlYr3
fqTp7qrkUhpfT0GfXmUM/z4MtlH2q25BqDC5bLcgBwtpbsGDz5BMdTU3B93OICRNZZ5/K7seRo1K
KqaY3Dm5zJva+qr7nfFcjSYIPS+rJzhjGW59u4mrS7TxHfAYXAjSJ/g7Nbx9MdnGtgkmI7isZUTc
E4lZygMWl5m5arjZAcnypV1tsYAMNIbBTTB9mlEV+bpjDNxfV9IRw85EcxXfi3qculXjVrmHfHLI
znOYgTiVduBDid19KeEMaE21ct16fK70yniw1FgPq1REQR3ORRF8tZ3JbQ8CaNMPAbKMCzTGo+aK
8NbcOiJLb+yhgTbWRlP+yLUlSUPQbWW0Uo0DI6pLK69mdqUZ9TD2s/rS1Cz7wYQ2UIaT46YPOv8/
67wb3H2rpTAbgsmv+y3ok6FZD0FE+JdIm0G85XPKxWBGi43r6Ti2CDkqxr+T2nRfIlmYD7hkNeU+
7gv+F4yVg9GrPad+LeJGRJfIq+aUcUjN+hrrqT5tzFxG3/A3HKK9Z1Tiizf0/k0VpdZBqj44JMJu
YL0xjGqhnQtHBNlPSovcB0r4rRuiQ2XkSbM6hvei2cKacIDIUq8sOYBiQJuWT7uWysarDoouWVf5
OLHYfT/RCIKN9sLZlj5ivhNUKygnWb/ykXxMq4Ah7i+NM8zVuq64cYatV9f5GdWzWIWusZTHyH5T
PVTx4D0MbSmNcOaf/zEMU5bvAI1MF0XgN23IaLLcM32dwb8xbTikgCeMICz8enrtpsx7GTvkPRs5
6VGztSopvk0UG4p1BPHsZnFb9deZXja8V9nlFFDLOWERKVn1YkO7Yr5o/CSfrtFRuM+iSZxsPQaF
U2+71O26Tdm5KBzsuvDdC2n6crx22sayvmIhOgMU8lXMZqihL60Km+GbdeYGI5wrN/WKW3QS7Xex
tKh2zE8kJnocZ4i+S4CZ+WUyi3FYDVqTPja27+OQNNVAyoo6Ud+yVtVlFsJ8keC8Zm0GvpdM5QWM
qHTcV8gP4TvQy/reiFmULA6VER+6YjBWqVOJNmyxInrsMe35EsMEnMKAb3HAeBcoEygGPzmr4A3O
686IPRecS2aPIW6oPqs8yyYuX0x8jGu/iRM/NIumQ0QxD9Fw4Qg9N/Yy6YuLsm7yJhw6yY8HnfMp
z139jvjfPlVdTrfEt2qHKfyhWjRMVfW9GlQbbAHs18HGEkyhk1Y1abOKg7G7lkqCPJn0FrYn+lH+
S4fpjgeRpPHNoNwEHmNnzn0Y06LOqHsvQDBtbJxfWVBuY9vLno3Ejm/SqHZMuON6qeDvZXyTWJdF
ECrSg2xVRcKe1vXsl/EqD6YaJ9U4sa67vDbNdZfNY7kKlFmYwO9VMK47FL8xrM02UxhIdfA1D9RF
MyiZc1CMX1UTDbex0adMnoDKsR+wblY+LK3OeIqw3HtqekLBWW84k/XsugWp8GGILFqdlR9El4r9
O67GojG/a0C/CuJ/YnorZJ+ps2mVk95QT2Nt1lbT4sXraC4f2/BzsKhB1t4mnpAtIou093dmS3YD
aysIsGk0pLpqsPmAITNwHYVNp9fTpp4K+0pLouprMnuQ71DDec6ZK/rhJxKuuV7piTXepWpCrfGt
L7JaHOquse9zBr2qBqsQ3cp/qbip4IsJZz5L02GcwyKImNlYGk3mhq3R9quefL4IK0Mjnw0i3U9W
g2WkZ5ZwgmlVF6Z/cDoNHkfB6OHTOBMFgPUo/0UTyPd5vyn7WdmR2YVg68xp21LsnokyNvLepBzU
sxaU4h52XQef1fJBO8ZsKGrh+CQ2IG0qyQLOswQsLJX4L3NC19zrcZxZo8uPzixNT3H80IGxhTZu
ksHGcd3qJRl7UIU+WhyI4nZN7oEndnJIOn+Z8q3zluKsLQZKs9Be8OPUghwG4xSlu3pMk9vOSEb8
oaeg6cPOV85+COrgztdTSOytcidm8+g/OWsjJmRsbELebTUlTJWLtK+ALZaWxt4PPAiijMRr56A2
8dqt4EZBsZAiuMUTe7JXelrXV302NVd959liZYs52uiI4YNVXbbuDQt9nlZFwQH/w7CEiOAo+elw
pSZUfpfthEfI9RwZ4zSHXR95v+zM0bRtP1W+fm2gjZWbljkT+2nK3C7bsay97lrv7YTYYbBKL4Hj
SBMpvCvcL4ndEvsS1+3VViRgQh5bM50U7DStr3dMm6OpStrZkZdaZioDKtnowGpKIRkdSHnK/iBm
L4MoKpLR2UayjceVFmTjc1N1Y3+tZG99gUsdRQrXDWH7+zKbBmMTeRFLlYzYKb73wJh+/fkS+S6N
wDDLoySCaI//8242ygIkQzhXDDOosdwIMwfia8fpteeO8c2fH7VkR3+vhnJbXZorS9KC+p/Ow9vb
qmYZ6EasGWQaUlMIYq67dhuLtW53wQTTPurPkrg1D9Br502LFefmz8//8FURLSxOTAghjzUEY6qL
VOQtaUzC9GbdOdZ9HVkTdN2mPtH2WC7ex69KN56Ufhle5EL79lVFCiFV+WiTy4gGsGbYaldX3fTJ
EgUf1KfapDMBRHsFsdvbp2iuXkTeyMlltmW6kR63r76Hd111+qkx5g9+O/ScS70AGRPdhqNqyKz7
2dzNaHhBduuhmVuIY50kUaEvXOuKQJZs5VyJS4zUqzMA3/6PP/92H33Q380cJA+MxR8/v5aaV3CF
Q1fuR/VOqQhak0Mb9c9P+WiFMPtC1YL5ISRIR/l91eczmdRoQ/guq409aZARPS4WaoyCT68QivM0
M+hAIKV6lyI2nd2nTeEj7UgCuZnpCly6reP//PMLvf9sy1MYbuBko7pkHGXuhmdwg6HixOQ74mpz
8CfgkrI78dne10VgFeBwa6OKYRKXIvrbhZgkPuqDmMdobTZek397GyuL8y3HAcjMpq38q6mdAEWo
Ybpyc0PblCpN8UhBbHLw22Gg0AzYy9OC4kRXf9kCbzcinfzF3pkr9iIHPdoiuapbG0Nf6J+zqz/H
g6Ntgdba2z7iiu4zqAb3rBenhCAffXYDedAiFaJSax/l/1Gg+pIjdYl00PTaHG+AcRLWiXj24VMY
vKMlR68fbMfbrz6l/dgROe2wL3Kg+Pn4TdenUw2L9yUGBlQXUhHVVsbP/GXL/K3EwIGW+LHL+YCI
PwCgafSPoNn00GhT77bMjemvl/rU+Pu/dAl+MwH/R9fh/4Nj8Esr6F+Pwf9nEfdJlj3/fQ5++Sf+
moMHzv4PhlXR1S8yagaJlhHAvzyFNdf6B0GRu+uCZOBcXfoF/zQVZhJ+mRBFwMsPt1iqEND+aSrM
f4VKCf080jo8CRmt/4yp8JEJEn8Ry49/B6EMuff7Rh1TfcXCu7TXJYQYmEzJtziwso2qyh9l0L34
iX/b18rYCzOtzlq8v0MFC/JUHFpOof/d7ctfQahjPAcBB2eUdQwZsrOBSVV8jdc9tenz3h/O/AKG
gpRfCeXnDH0UK18yclEWJdLIfDwR0393Xo6fj7oHv56Ft4V66e1moY1cGW3P/Z75DS1ZY25jrSo7
hf+eO3hDRfrMHd7SjBmAKsCDap34NQqnuU3xJGQSPsy5pCUrZDBWAM9O4i7ChTg0m7IBc1xV/5yX
/f/N9h/L2NS/3mybTpD8Jm822/JP/BM64f0DKT+ifsr8JKhY1v73XrPYhbRE8RRbZrsXicf/bjUb
029kcSi44E7YDCn+z1az/sG9d3EiYyKZxh0Ugk9tNVM/OtRMEy+oJRojCUWuRqXu7TKTcLD1zp0o
tupw++nYFue04Lp5C6nauYEBW2scxYWNcwvWtBszw/wy5E5qdmXIYWwxKQKkZdrrs0RcPaSz9l0q
kGYpydBNI22zeeyGqV+Pypt1El4XZ9jVXGoFmXUzmXjQknLSScc3IYYrf5tExpNitPBcL+oI49C5
bELb74pXpOTqTiZOfj71o7WFIL3kycgUR2/S8jCfXHEG2dT7Xlq5dcAKrr+pUnq/+MV05/qMeRkU
FszEyAU55vzKkr+yyhpu/EBaF0lqNFsdMBvzUnXw2BkUGxFYQ7OWUhs2uT08ymbud3A0N4kGqTcZ
sw71fYsTg5f/dMl9qVYH/SEr3Pis88p2Y+Wl/hBXxnAZjUX1rXJyYxPQybRiMdyYQ2GcG25zphju
38c59CJLVU9B0ZzVJj2gxqXHEyPxeUSAF6wqh8JpNBj9leag1o3j2n2obFO7d2frITFbF+GVVVHQ
y4pVVOjDOoWwiPsGxmb7simulatnv/JIwb/PsDNuKmvxNI9tkBy01h8ss/rVGlNyXjX+z1FwM+ec
3o6R9b10tCfD0B7mVr2Oo3uwi/xFmclV3wCXxQ/kEU4lVmnO7K19d+Zf72a39qz/aC0dWO0cj2dk
pg2+k+0V9M55ZXfpTztO+pWN7fd2QKpwBbKwXauZMFa3oluDqoQKnzXGyptMdVdgXbqFIhvdjipv
LSY6tHknu6o5n60ejw+rbPu9nRXDPWZ2+iqjpevs6sKpjPs2kWN14LZPZjEVWL3pcjKop6RFHB9G
iN45V6qlzKTy1F/rrVtSfSnNJ+5xw7ix9DrQrwtbac1OA0e9Ayo94g0SyJ4Uxe6uQH2mF3NM1YaW
QJfIsyoHEXpAacFUOlc0wu61LNGbQMOaY/t727gttiq1GqvQlejqwxRwXh+2ZUvFz511UeEqohu/
ci96Sooye3LKpnLHcBRt/1j26AHQbUinCnvVp/F855Se13ydFATGGQMdR7T+i6lDbO/PC9Axen87
eK3IIjweNCGDKye3Ke/fdf0Ul8PdNEwYN81h0tsMFH+ZXWmmPa2/fsYAx4CGLg9RlJXqcVSQJ8za
G8SPsanbcj8ljjhL+ix9QrJZSt4gneyMgSVg6MMdpdUeru0QVxWUSMfWrDsvG8ZxlWe2PlN0nfus
CB3GF9ESYfJgYVBW16Tq4WAG1V2e4JQANEVggNU99a3/A7ddF/ys94xWPg5tF+gXPxDwVzOWz36T
7vXclGfz3ASbNGiylWdnkiIif6OA772GuO6sndmv1jEeDhDHjYOndS+un/S7qLNRo5B404A1u6qm
wk5ZnD+pu/MHR1CBndwvfSkKCrY5jO/YqgIZCiu15XmlJfW6rgdKjpnUjDWD3mnojvIWL4onV2/9
vWCe61wZifYjdnL8DVLT3MeLCde6pQZ6kEEc0G+aKzD8sYWbQ9Ne1BNV8Bo/vJU7ee35JCp9n1QW
nhuN6HdVmVAzkl155sGWNYLKeqoBEYgwT5roPAKHAis4kVcD/iTbJSFcS7OAOYPnUmECmtgpoTm7
nLYTmzwtz7AAuLYW8+YusuYyxWNJCpCsPkZ4IYP6KuFMmOR0CJhhvU7KOfqZuD1+MVMlsi95UOs/
mtgydq4x5sauIcTQjvOfkb7R8YkCVz2iWPoxZWCX16Yjqo0YRdOthTAFflVDpj+gXmpeEbrU6dpP
cG8FJZ6V2YHmmwrxKABOXBGLvNGfsAghk28Alw9zcmZneSvBZhlYaZCmtdUq0hbamrAlo5RaOe/0
yHJu6r8KYEOjN8a91kjsAMzf9TJKuNTO0t91tDhbampRkA0ZqOrfJTdHee0I07rEVWSnVyK2yfPi
soi5TC0lPNnZvnikeU+BT/0u9nW/C3/dHOtVEjq/64I1OoLutkT6FX/p/qod/q4jOr9riqLO4wjO
9lJrTIro+6DjaxzZPhvEri0/TAjOO5nZVzYe9Oc9DhgQ/P0SD6W8Yz/7X2MjTVYoAveTNPac7Pxz
C4y38s/7vrUu+1HeQzI95EGFt5KFF7fR5Zupsi6NpQpKulnRstVvuq69rf1erQ0D86PezPobSk39
TmQ0/jPZTsQqfaI1qMlWR3bBw4gwxWHozW6btRb2PfD9oeV/t01qur3nnfXRAL3c4MYKw5vD9HpM
up3S8Epou5o6/HgRD6q51gtn2DtOdx3XzTaW5p0XxFtsmvxXPXeeUr/F1qVLDDy8yrgPBYi+UFWK
hoP6wggIgdh2mh1F0WBn01Pz5rw9aFN8oWHrTnd8M0/ipujs74wcco7T6/Uqvqo3YsBbN8905J7M
oPhiOOKW2vvaDsp1DGdy7RqZsQqIgmfmwFmKV8k2dm18sgDOe249nSW1XT4HURCvqVxQfC7HYofZ
1GWJ/ovb1ZnQ2HaWA2K8cH743UI9rpotRjoCQwKJIUPnBmvZjCI0LCUPBYKhi7JT7bM3ps4lUFPY
kNVIYaV7jjQxrkwasTuj0/x1XMX9bUxT9aK2tQCTKaVvOkeXIQrhAqN5i5rz7yK7/VfBPZXmGBb5
ADrBaGtFQToW+FCmqI/WlTKnCyuQ+hVeOusIR0A7N85kPXurKelz7EH74AZaUPWCpxlV/saq4yuK
Hvbl6EZ8lrEF+tTzvcxujNcVvrw7ONI0s3Wa2MUlzZdd0Y+/5sG/c2hLcFLhNzTZu8zPnvRW3sf4
dVyOHJo3jCFeKOXnh4C2LW24at64VgvNvCyb9QQXYV8YTnNTCQdSeOlnW1oBtBo0ZwqLzI7p/g7I
GyPQ75lFK8Qfi7WduT/G3BeHuWi0G7tM6W/0fo8TV1c8t8wKbQVtwVCbCGV9ZgPJt0pJS9mRZyV+
qHEzZteYkRR0zChP4ljQ/sSS5tvY5tF6jLXbNo0PvlbuO8t+oX3kwoVUbBCLQEx1KGy5aSZDQZic
5ZnbiReZRxdt0b4KTFK+NNLbG9bwiJ0S0BXFiK+R9V9Rbs6UQKsp3ppzVe409BE4PY3ZlS0btkdP
s9xGlHDoZD2e6ey+V7DWBacLs/2FX9YXroQdsIwcvOTYf25kofls7EjHly8yfqhWYW7bxqDBa8z+
tMVgRAQ99bNy+NmbuLLgwhi6mX+ea63Aryp9QGdurrO4vrLd+VXP4tu8oEljNzEeUmUt1p4JYqvG
+Btdiq5t6Sv1oeOqkabGX2/RrXREIyAKMnndFGlymMqgwBzNmLt9Mxbthannrz0TeJvGZqgaT6bv
7SBZjSkrWc3IKx2r1baqigiP3HhCHbNttFCjH85RcJbjJYYcv7Kg/dfpdkIFvSlsLFF00VsXTut4
e41a4ZnnThezII547LyLXqTjhYc/x8EpDBZpx0KgZnWrPOOrKeJ4xcFIcx0O05qUIRLlN61xWFss
pxX5DVs3cOq1rvQtjoPmKld0ZsPcDh6typw3VdVLQmN5V4vu2miHcjcyetHhMlN0YdOPxYVrihtN
c1yuvogxknpWW6tv612R0dMzo4SwQg/8fA7wblG6/zKbWMaCGdLDvsb5QWR6clekHi4gdWqjMjel
JEeCOe9w1bswk/x75mVrhTZkr0hGt7Pkr+86cgNMZPodeUx04SOdWSFaMUmNWvlttoNuV3tJd9Vl
JD1cyYnjUWXdTEHU7mKtxTp+8H8WUTA9Jp48R3WY7zAC6O86t72ybGQBjsShJnPNex3m3a84FsmZ
xKsR93FOn0jTXuwezRB2XOoizvwfRS2DlVUr7PlaJbAOzUxUJqWHiGZQxc6ucfMkK8u3g58YXz2I
GGsnpuJbGAH3QrsOqrVFr+kL5+MLLr7pzhgrZEEiiO9w8sSDq1LOoZo6P7S1Ptp4DMwekgGAOANp
1iZyVBkOun5ILO8mitVwUxRsB60vg2stz4mWvZnsxrLCWIGEKt8gCIpsnB0rs/evbWxcy3um50Sy
mfMOvxQIcHBF9HadQj/Bf6sll57dNuhKZszmFjc6NJqoBlzNK786Eh/btLA3jV+vaP3fSWDPGLKV
KWZLRnOlokA7y+hMMqVZ0CxoPCO9H3x3DL55utS/Janp00vGzw7pjEG+IKY13iz5DmOv7howkHYp
B9XtJUMI07Dy8GZaOYzUPhpDEt9Y3iwOSnPd20QGSWdtC+GLb0biA7VGYrbWsv7V0FP5HS9b/Rvu
WSgN/H5sHlHBvAo3b38VhT8cUAIJGswwlUAs1s2r0fevrpd522yWYlswY/Jdxs3UhqkKyoOJ56PE
NG3w7mghlBQGovIQa/pwn3IAiFDzmuqxF/jJcmu303tMCuIbuugvbtPHN6U2vGoMp34zM3P5N7J3
9i7KyGtKk/ENNQbcOmRN7R9/dK4oF3OR6C2E9bHDpN0e+V3nZAZmFd8ErvaAivjWW9xi4lnzVkOC
xYYdGfEVx0WfrIs0tS5xPFpCQFvZ5bDRMAZCXY/3S38/cijeNWnUPBZ4ChzoU/8ak2I8cCWV68g3
52++t/z2VdC9utjQrqU7vOZJxH8UWZm+14zJXWPEidwBz8BX1x7FoaztceNVAMWgKcU3GVdaHLE8
nS/eVo2xdfs5xWrKgQyU/hKZne96xs04MwyzPFjmaF7PY1WEVlUTh6ehv6emNNz6LtBD5prF6HKO
9u6PxMYgxe60eMNATvbgpa1qQ/zj+/irJhytutKTzq5f+H4SLYxZlnm5TiNs/uzNGDGT3KxjzIFw
ih0vSxUp9YpboxjPS8aj5bYdMiFWFHOfKMJOm8TAB26DqVl1xVBCc9ACN2V5/Rd7Z9YUt5Ku67/S
0fdySEqNEWefi1KNFGDAgLFvFIBtzVNqTP3684i1em9T5kCs+93dEasxy6VSKpX55fdOCwts1rBK
WBE5WQFxO7n2XEgis8oJC2cwavs8m8b41k1mkhoi367FuStz+1uZ11O8VXKGvTLL0f/Fg6Hviz3G
vO1UCVuqaH9KHIB47ejgYG5NgAqkCDlfVH0XVfsQa5dmZdUTSVB+KPpNS9dX0Z0ABlyRyAtj0bHq
Bityx4drUMSu8W0yGu9s9nJ1TyeDxgCIDwolEnoM7VB6frHGc3o8GLl06SH06r4rxqfBhCzXah7J
D4j/wrWV+NdDm7rG3Ty1Q5AsjhdGW7srk5zzg2YN4pp1wTgDVfPIilAzqRFEdKwj2+zPhMD1fNJo
pI2NpW4GPRZ7huOxsktt305GSTIuK29R8/9McxiYwrl28Fsj3rZJ1+zcfux3ZKLg5lhmIoD9OG1d
mzrHi7vwOox1f9Uiut/T3RvO6gieH6CMVlMIoKxrU5+cziYFvlz1BOHuvF5vyYpuSNnzIHbOq4nb
13gRkrZZ+2ne3zlJrk0HDUlsddUkUf+5zSunumiFZjk3KRypfjvovc98wEM03tQte8+3cUbCeEjm
diyDDq6/COJSeqi1LD06MyYI1EQZFqk4GqYzBVnqts2hLUVm6ys/yVx4QzM+44S0qP5bpadE1JqJ
k8UHkhirH4WV9NqqAufAPahXbrVrpxA3FwrFpqNTRPwNrCwxS3p4WdrGN6JpNbISRRWJR6Wczj1X
WtRfzWZ0ZaU5SUQiotYb62eDKEQCXPqj1wwiMHuLF6zr/a2c4d1tmTScAV2K/UPvDgeTwOabWIX4
U1q+i9yIIxGnBjddj7nvEQmISZVON8OfOYKuaBy25aqPSvm5pF96OQ6Jtxn9KnHOG19y+NK1h1n2
v2rIo+X9PNvxvomxPX1mLSskoWtRfBdazLxd5qnxc2GY6QEb21mHxRbDKWnjDC5ePCXeFNC4fJBm
2m5bK7XWJGsioIdydI5BUUZLIfV2ypPjvvKci8nT9Iu26GeiWuqSraqesq1oMwSfc3FL6DYpgU2U
q1uYlo/93EAloKEWiR0LbzScJb4XtdtqSvvsKqpIdP0ujUrlT2lWc8wNJ699LmM73lECTJ+LvMLZ
irwbq4M9klZqVRmmfV+7bOCc5CFZq4zEdDYg0Cx2vzizDrYyCW+tIPVI390LSDArj8Cd/UiWz7E0
J/U9jfVficcZxc1ZaNhgWQ8dsuckoWwB9NxLMabo2zQfN98ZBnFBbz4I03natJbKtogMh62Rovu0
RV08ZkaYBqHeOOaNR9SVWEeZGLbZZCZPVmQt4aAsnZo+Pzi2eq7sfgiYpKQAT2W0LcLEWFvOdNfH
og7I4TmrdRJGc6fRL4l7BNkxJ/FDuOWR6pSfaCj/qJ3S33GccbSNxXPdZG1x65nNeAvpk/hwO8GN
oESkSBVtPvh02jnZ2BzoRR1bR98sItrzqNzxWuFMScpg3JFbipWYA5N3z8GbfdwPm4Bs6zvd886y
ybkwo1hfdy18TEcjjTIj+TRdO2E0UcPSnX9BTP4XO/q3Bwb+/8eObuOf/9o9Fk+v0aPl7/wN1Rri
E9CRtShecKBdAnj+Ax9phvMJGgJevUDq/I7a9X/wI/EJNxo4Nph9LHDRAur8B6oVn17iP7DDobEB
d9f+Z/jRa97A4g8E8QR0EjKWwD3RO0Epa7YiBU/02pwSTkIaxNLvJcDRtUA6QHypnYZl/dkyks6/
dQe/DYOpbfxbmvTjj5kWRruKdI/ube0VCxfey7+ScQixRKtT/0DSp/gKkdvUd6LRrbUfJ/MNYvms
CHTazPFZQy6Ddt5g8JTuR9Undz1kJdaW0RvI65rGbmvLsG0uEi3WoZwXHGcDaXtetwIjuXaysDfX
U0Per594VQlrm30wSNxasHzgVmVgPUf4MKHeY9GSwwsdHtoL3mdkbYbWxvE51gWe1KQIVD8g5FJ0
mkIYfvB9t3wkmc11Izi0ysYDcar08Lmdc3zSRjMjzn5OrTjaRKVRhetU9ItyGGo3PXELbMVRhLxt
W6eDrRtGIwoLO2uHJtDM0a2DbhhSpJ7ZNNzWemddduBkaF2a2XZXVT9YJBdaS40uyXxkLTeaiQ5f
12jpQVixYmVa6L+i84uvWdqRfjIWVvN1rDMsDA2/0ZKNM03lENQyTYzNXJt5yYlraDDh9KR7mWiz
AEgOa5qI+sjGsVdumpmBAjrinERPftrTyI0VkBUapsGazR+2EVsRKqZ6yikmiQRfkQ2LDSPc/FQP
VD1CjyICjJaVV+guTfAMhsPam7T5tsNiSzfuW3q3RFLXGd7qwwxEuTckggdmjUIuODRmeJYTNddt
XbJnoiCrfULZTLOwLiH5tmdwoo0cGjvHIko8f/Y2bdUBRVpTBj010cL/GJ7976L2b/Rb761quz4p
X4cwvPyFv5c09xP0jkWbhTOFA19ksQv9m31i2C+LE65tcMBcoO//WdHMT1j74C+KVxhOEy8OhX+v
aO4nMHT+lP/4xkK7/oeI+GvaBzJlPsjRoUItXBacd07w8G6KelHEF5oc5SNICF1/2TX0L50IQ4S1
Trz7lW20JickqYccJgqXQOykTNMn2+sLdcg6ytn1b+N39Rfr4/cYhYV99RsX5OVLGVjZIaPmfzRe
X38pXPcb3Zzyi1kpIDKcxr7Vo8p9yNZh9t33o/HOp5p8sO3e+MhuePnoPy4NeYHBgJCHRPj1pfPR
1MLBTS/KOtW2EbKO85EKZqWZCeiBMuKn9+/0rcuZ+kJCM2mXu6dOPaKYhOfmKTKoPHVJlZfFM7KS
8jupuchl3cL98f71lq9/enu/X+9k/xIpsoCe6xnmHG+8TK8PTtPqOy/lx/evdLpTLhOLe8Kgih0T
8+YT1mucyLpScwahu+wuUo5BhzRWwwe2M29NFNP5i9yK4evpRTRObr3TAkewf+3UkBq/JN2Lc4W4
+WCGXfPUN864lvTqPri715xemFLL3XmLISxXZQs9Gcc2m/USrdVFhJczPCX4tQQhjdGNN9veDUf8
4Tjl/oA6w+GEnlbNPzMV+fv6yJ6Zoov5tnnyhviuVBwLuX5WYTdP/3PHXv6RCPmNyWkshrTcKFfB
f+/1u5DZHkBfFV+QzG4/9ySQ7gxoL9dTlsUXZi27q/dnzCkRbhlUzD4QCkP85qKnBk/m5GW2aUcX
6SSro5xq7aHCA+aqAiy89kxt+ubDidgpR6Qrvc/0duvy2rhLrK7avv9V3nhNeB2X/zKFl7yL13c+
lAPPP4wuuh58jIxgzov9clD1CWj9x1daDMFgRKHhhZu9vEa/cUR7qWVlgUX1YHbRg5iSlFS22dmO
TZru37/SiQ/gy5zBfswmdoFe6eIr+/pSuLTX0ZCJ8wHz27uOofyOr6b3VPvZ3J+NmEncu2Gc1kEf
F9mjrVVTve6rwrt+/2u88ebAuuduLXQTbH0nQzvZiU1gr3Fu1r3KVzbehAH5idZFPWf1ptDn+ULh
yXlPaHJxgEPRfkBqfmNOY0kAx5B9BZf306S+Yo5TdxDivIoybw/C0YGLxy6xrkpuQ6OMDu/f7VuD
vvg34OgD+e1Ps/Det2J2XvPcMhyijAuZ2QUIhr9kGTdu/zAOYjqXsdd/TTTP2GthKb4S9f6RQ+wb
6+Srb3Eyy1joQ7evzXM7r9naQxU3v7BGaHY9wNGqxNJ1pyq/3nUoyD6YdW9sAzi1LaQ7JhznpZNt
gG4cFITZOO+mAhVYZ9p7XBHNj9irb7yvHMuWeA9gaI5oJ6w+lKihDgHnXAv1DsRjMMmsK/SgNcru
A93IiQnNy1tkQSAU5C7BJaQWe/0WudE8aPZgnPvlDCI4xMqV6Pnibmt1CSxv9proQunteEhMZa5L
q83ObRzTF0QrbO5JPlQXNpyHy4nqPV6Z8CPU6v0599bDhmSJwgVPQziYFJy/Lyle2cYayuVzo5bq
fJSttTFKP78yk9HZoSCebmZXRj9Duk8fTfblk19XF7iLYlYhdDZFSIwnV+YIhlOZ5hw1lWSfQ7w+
OPtY/cYZnHan2/kYxC5s+MTBoD5Eunetd7SnjVGVwJayDFe17o0fVAhvvICGTuMA30VLYIL0x6oH
e7LCxuw4yCrfhirrL6Ii8b8kRQ0l0I2jG+m6/d431LCGYGNsk94e7t9/IG9sbDhfCKAKalmsexa6
7O9PBK7O7Fele9RE0l5Uxuyem1EYXqIL1tbSdssbtLrJHqDTPxNJSapkKcorp+J0/sEX+fM9eRkJ
XCEZjEXMdfJF+knAqrSOIYSiH6FjL9336WAQT7bu8X4nuL7A2TPqZLOnBZH88g05PHh1U64N1GeH
GJXTqhwseemNH7onvcyOk9mD2uvlmGRSMp6+WcidCwZQHG0zibQA7NNe96jrDmY/9RdN8QgFPN9Q
YEF5mAacDvrQhLKm98ew6mBDVQK95wfjtWxGf3wl3HodNkx6nu7JeEVWN2mZ0o9dTbNqBZE2v0Ij
KlGJUXdA+ctvlE86Jxykx9icoN54lX8Ih0pdxzKKxQdVyVtzGZEC7oosdXAj7RNFTp6nOm1/cfTy
MdtJl1iFlZwMRCyT7DZz1dW3lqWqmwmN+Nqqy8t5cj+yUP9z+8Z2CrUAAohlBTyV5/QdLjLtaB6j
AZqYin1ICUavY5DkT9Bay7G/BsbUd6PRfssgdn+wm7w9R14i7yh+lxPr6wmclFav565xTMu22Vta
l+yGqHKBenL9Ope+8d2YPPnTB9SSq0xPwsPk5wc3pR9lMkbrovC7DxaYP1dbmtsMxiIipG49XV9Q
HsDMmNNjUlXzI8w75is+DdXKIZWiDUTnqHjlUuPtnVD+s6S0ZS/CwYaeKLl8VBdsf69Hg+a2lUFr
OnpYDN50Y6wgVpjZ0wcvwZ9bOFeh32qwkOKef1oy2UlXm80cH2dXVZfKaYeDLLQsGOSA3AJp8TZn
TsDeCxPILHDNC7DMQCFXndZ5L+Zv5NpYKWTtJvrgEPbG0LPf6KSM455FT+RkMhDXmjuSL8bomPup
MopLqCnJNpzMKPBIOSY0BfZW0ocfrOevNQTLsGPcRwGLQyAgg3+qHc064cVloZ150Ijy9VR5sgtq
nInLTdwjnVjnY4gJnDlGQLDvP4uXc93rBYnD7lLmUMSzy57ecrcIieD6HSXg5rloNB3fvaQLsEy6
R8c6BHhPNJtinq6joXGOI44HW1tT7VbjPIHficyuJE5BADZwfl2r+YxUe76eoZxdFM0wQLWMnqXe
38KnFGdYdqWbsga/k3jIbBx+/KBg+LMYR8WA5MhZSgaqtpOy1JVJ3hP2d2Y2y/uRS+mt5zgUO2k3
frXBSzD64PDx51ReLugxZTiBLAlBr18YpkthzpZzNgECbaLeg6CZNeUHu+wbd8VbqSM50/GxBpB4
fRE9SetZS+2zQjPCq8G1FgsGEr4DZRi5Wo1zrH15f1b8uau7L2mtaKa9ZVFefv/bGbLMRknpIc86
1SRrHyePTR4bzhZ7AvODW3NfdrzfJyBNKupeGoY8N25QnLxzTZn3U5o7G3POrG7bAN5XQRvp5Ve9
dGA4eckAY5849PmrWbNyrWYmnblxRzGUB6cNAdpwnIhRr7YCt6RsNvetMiUSmamJ+03vqPSzMbZJ
sU7xT9nlrj+Fh6JV1Y++moufGo4fzRdlmRnair4O66BtcnE/yjw7H2jwP7cNFKu1a8T1ozFZbrfq
TKcbQRExSoLc4eXPsu7xd8Laox9h1xvpZc3jwogi7nAbMXuzyAI5FfbGt2YtCqo2z5+7yJzPQRUg
gJaekIgIUHGG7LpYf63GGh8gV589kPla9M+8/PJXk8/TEYrXMPDvjhna8rzPf7U1cS7rWCjnJwzR
9IYjqv6LiBfzmlTTHFpULd0xiEzDeCo7I4/WWoZFxQoehPOYVg7WGYOmh9/hroInVGWeCyxr9PRY
ZlZ23ec5jHK83LVbugBmvAsX1dsqhWg+HcFeqjEAPwANb80J8CkKfWi+EC4YPHIEV13dV4e098vA
TBvtp+QEdAcmHYeg547PDK6VMWzcMu+MXVWr1Nnmsfxq9n1J0JzRjc02jaOm2TRWCJvLFClJPgTV
uLC2HZnA2ccf65eIdYyFhtx5gCHZjWiAosrDgKPkr1Tt7GNakeDwuTK6qMYSxxOQbjRrTtY97V50
J3o+QG4acBJ0NQchgWmX4LtxqVAWtPA+/HUrvHHfAuMWq66JYw1NJX5Pgd3Y4edCDgLdl+egZMi0
xLyyoJ3GO5kO41mXygFphFJNBHadUOxlteT7NDrihU3oRDZeL35ihMfBz/Jq0xMCtoPE5T3bqZlY
i40Gs4p0WuAWH3nOPa8BZkiTbsOV9W3ZdhshLXUQrSi+UVWZMBQhzTz1NtRxvnuk9XAQVHboTVfe
syhimRSpSdwWpRE/xG0zSVBwgHKnZJ8lMaexbmSOnhxxSJX062JWeD4xLeelVVXCguwnZX8ZdUv7
5sWCy/dZ3KRB7eTjMfea3N4NqCj0leyGJkOnIf3kLIlhXiB2S+kREGKAWgbKiIaVj5up59qB/ELw
a47fDeoAY5eMKApWNVT0aJVj/OOv4TrUemBoS8pDy+TpjwgUKnKcUpf63DcxbYVoOMFmxyBrBOiT
BYUSNmxpQRa65+TQNIu+XzeqCxeqUuXjaBRlw5OTDlBCcaaIv7uzDVxpKChmW18O0blFlt1u0JMy
h6OSpvdMZFhAURnln2uKQRQkKK35Ay+2zkXuj816RFjTHAzyjfaTVA72UGhuvc2soEOu9KmUx6rO
8A2peMjDJvH08MlajPQ3IgNaW0eyxc58JAK325tV3X0LPS/tPrtdNN5gQrPEx4fJAN7IQEZbTXjh
fVlnyQjGB/9t1Y16jb+UlbDQhCPhzWuM0iid8tmboOzXno6bWTL0GVWWXoH0tY5bbNgq/ecaXNDa
5DhduRu/dgvvPFO1hlCgqUa1SnOjvNTmlDXHAqt8ihoL3ayiK/48u5l5VuiNdytSK/NXOGJIfUXa
q1bsjHA25UY2DilcWRZBYTb6uv3iOIkr17lcaKodCT+CPlnJCp03Pdx+t14K7CQx+7ukz+wsMMaq
TGl3p1Qk6PbV5Vxo853wWpadaDCLfZRWUEN97Dp/uYllq2C0nMTAfG/SrtNw6tH8KErsAPq9RaKb
2Q4XvdIgAzZ1VV3DkZfJyp18dPrGMH6zTQxmGCnbXDmxl97xADCuCl39C2pCTcCRKwcVFFGpVxvY
fVa6IdkFVzcsS1p/NflGXG7NKHG/+Bxp3dVMpDSaQpGa54hH529+T+kFOygP+5UYMOteZbaBnNOT
tR6tq2RsyEkZvLlYK4s9JRjRDv6wvTG5EGmZ2oHiDuu9rc3xF9MS9dc2mc2nQa+m58ktejJBYq24
czm/wrSS/r0GOfIyEvhAA9qXmrMpW91BnWMtmrE5nxJi7YwwzLZkievXemzjOUdMHk/GdzGSC2Rt
cQ7D/4XQYApy7YroMNRzhHOO+8QX6VfTGoyf9GLDqxwcDcK3Pjk3VWjD6sHqHbNUqlz9PE95cmtL
zom7o6xHQIJnE7skrIowWs9YB/0adapDTLpiHDFGE4rMpvZyp18nXYsl3MCkrNZ1T4bSGRb544M/
to69Wbiw+UGnHfQAEzob1rxXfXdQNoLQo/Ji7VZprg35tBfxLh+LqEMm5qc+RmJlfpcZg18RzhQ6
n3WtyfOgL+qoWKXIeA1ICq5HoqtXIDWxemWcU7TQsU+1CfvDUWms2ijjJEwvLSSfyprITp7AbMrA
JpOOLILZkn3gStsfYFBn5dmcUkhg2Y0AbARV+Wk7Q4/eiDUFDoVe9mdTJ8wsAJqvmgB/RO+ztKok
R3MUsaSLDI2apRWwmymG5grBgFDZOoMa+y2TTnIYTQyzoQKIsgwwKNJuyryAZqBMM/uBmLVTwRQj
q4VUZ7neSlqGDHF+LPobjtxzuubiuRbUvV08t84wjVvLlUN7MSpbiUOU+86+bPLWWL2khLGg5fYz
pk/RZTc79TMJ4xlR4WQzXsM91J4q4UcD/ZTSKtatVkuJzZNPC8iwcqhotIgbFhw//SKcbrosWOWB
s6jX2RT6DrqkDKNWW83EK5/pnEbmsxA/He0rucFThh4NucUhhKzbrMoSUsoKXxvNujBYf6gJFQeK
K3Tggx4ImBMYwup+GI/riRkFpzQlW3KT4cRjQs5laq6mPK2MVdzTON/AZejvnSqkphiIEqKTBh61
yR1bPrSNkYYImyAjbqXrxF8TImN+OCG85aAcKHvo4CTmD6t3x2sbnJCAb5Nw1RXSKud6CF2DFbCI
snqFRHaxmysZwSBEfAMlGf4n7Z1Z1Uhk3MigIPKE/RBrSXyuIsf7Ms+R+oKxu30roH7YB61ctJMc
u3yirfWwJqm5mwY7QA1dHzs9lYi4BM1+2Hbqpy3Hrl53aG9upzaebuEPCoh5OHKXOJGGC/NTr8PP
MUF849Yv+i68aWwZIam1keJSYdkLm03MbbJC9VkPQemmvrFdCusLjVqhDqa0XPaeSg7X7qji74XW
dOvOn60LRPLtpjbyLt5Ry7OmjGMLQX4haF0iAR7mbdj4mQ43Uejf4UrLaR1PcJY26AvtC7h+w+1s
60VzgD7d1vsG3fI1hmvujkUmKXepqq15E4UOLYDQjJEfWZUV/oSRW9zURCduaqts8EGLvAy2wTiz
TwqWzzFoE61wAitVzbzCwaj2t+gPtHhr5SNxLCbGbDMlbu//Qu1VewHOlEW2Lhau9Er5RWdc+PiD
RtvaJ74oKL3OwkG5nzH5VnNofynRP97VMX9rm7Hl46qmtd23IYZHvbIwniyOHlqJOZBdooyA3qj9
I1VV+tglU5HQN+aZrIlibp8odEnX8dsxKqFnd7R8hlrwTBLo1rASoVQ2G8+30mmJzWivsNTR4VBH
+A+vGpSbv7B3VNlGh2n4tU5G4wL8eP4+kYQNeb8UZ17exzKoERXcYHjnDUE1tP3OmTJ3XBlYvlEE
qUHtHHqn4V4M7e1Qpf5OIMo2giSj5NoJaWqbkgJMXEwM0TWq1yTdk0ntnbProqDjtNZSf9hID0yx
T4cCBj8IR4WhmhxuSyvSyWV09Llde2PWPRXw0b+pvFQ3BVMrX5d+t3hLTn1Vrv2mXCSAI1vLqlVI
K4I5zZsjWEwI5Zee84I9QfRn9bamH7i+MSliq50u5oib2dQtwkpBZ1FbpUZk/phUlDGvJ1Fv60Yh
7vJFF37RlF3lQdSq7BJIOv8F+1NH6Awj7KEy7SHeaImRmkFkVKV9lqTTNEKvU9O4l27modE20d2v
oOr7MqCzjTxByyHF7S1/6py1qJFRBFpvwx6NY12dWzpmUwSjhna2Dckmx5Ia2dDabtLoJy0tdwjY
gR3Eo502PTgy7a2dO+rhr9wYzIMtsIZYlaxK3xZk4jLulEoOPIVxwypfRnjGmdO9L3nB27wtPnuI
TLCaHDtrh3lQzPHOyewWGdRywDFnc7wRbWLQd6XLtHUbb8JGwR+ciznDxiagLmzHYGiUtTgFRk+x
bPUosOrKdNY+YaYIFq2Ij/OR4AUoB9MeLnmhXaGxmNHaR5x11hx90DFmUuu3EvJ/HsATGSGvlb77
reRPLtTYtDdoIIyrPGTAVqWZYVOLbsR/aHsWkG3ddq6xGvAEzle1ExOaPUe99gCPSaFYxmRAbEeh
F7+wO9Vum9RLGdHehfymcAHhk+w8WQpUw8sCHzXmFAiRz8jcU+q4TTGO/bDVCrs8syXA7VbaPdV0
UZHJw/nJlUs9aFGCtxCshwtZo5/DQ3qa/QB7Yv879hwlvmTFIqDUfa36HMnIrwIIi8m4SnVZX86s
/xpW6AknzWrS1LdOikYEeTd51XbEXfVWdjEaRSM2o7uXNs7/Euj+/RKT9A4tmIqw/ddj+eNfwWPy
XLX/OrQ5P7W/+zm9fMR/KHXGJxQQoFcCUB2oaInP+ptS55qfODzToYIIDPnI+83QyTQ+AVngO6wv
DUcdH6j/ZgnzK5OmILjKglFjXvePOHUnbWmMpqDLYPfl8lEOtL7l97+145SGV3KMOH5rsl7eqwLZ
Lsejau3kZGO3XfJrkGl9L4zqA7TqpA3413VpTdOYXlwNT53kZuWWY63p0ZaRQ+zYCnmDoh2GL3Xr
8EEj+qSR+nItUAHH8jBRh7d20uNkKNn4BxVtcy/KOG4lEeRd/IHfb2yegE0vVwHRR3tAqCJw9vL7
30YSawW3cMj22mJJX2xg54+wXY1s36YsAGM8FedaFW5Mayfb8aNkjpMm/3Jt7OEXQIeZ5P4RqGSP
fbQIoqLtBPCzcekeSA2JlY4LiymhCXPo+mexBPZflyRUzEUGZCxIy+vbFZzHugrtMVY0TbIY2wiG
FxcZulfxB6jVGyPrGCRy8zosN3dK7cJru5ajpmkbRMPJFQIffe2jJTyEtpsdtVZ9x3X26M1Dvs/R
jXzQRT7xPPzrRmn4+yZoLxTPU56Ao7UZ17a1TY3GPYjpIe101SDvGmJvX4yGXNP7d9FeqX6bpDOh
VjigrA1vRL+UPfhwxwJq4Y8y7N54f3CFMkB2mNcQPJa+/m+zDRQEp3fMdTeWlftbp2HXIXkEn6ak
b7bvT+y3RoDeOiQNEAKewymMaqDbTegBxduB/edYUV48xcj9v5dDY9+hO6Op6oxBjUfvoc/IjIbM
IigmN0kzNdt56OZrNDkc99//Wqfw0jIDIRcDWYAxsYqcBjm2vaRCsOxoi7c1TXmZ09ScdOVV66T2
DTyjvdy7zSNlXIphxkYGWm4cYNmkLv1KjGejyQmwx8ulWCkjj9ctYvogKsGQzumsb1Up3BDngWjd
4n99Dsr/VGB3E8RxjDRRHzEmGcyw/OroBTr192/tBQv9Dbjg1jyiFuEPkMaGNZl/8nQzt4qx1+Xp
ythF4DTM/dGl8UhRVOkT2qcKxdQUEoDrYd4xrYXVhXjSK7yN+okQB4B28iCLSbPB+oba/1oUraPW
DerveGMIbDje/77iBEVavi+gJhEl2A+CWNknlKbQ63sR2k64GbPSxuEopGlRlZxfClsWR4Srxk0L
zEOPwbRIOxBpvo6LHHuECJyWZAC9v8/TTjgr7Mm0bGU0iN1dS3RoCia4hqsRHUBgYetF0p7paw25
ENqid7SiL3U1j1d8QnzNIX8hP1eTe0zizL5KgNNvkpxjLB4cUUK8A91mqtUmbs0zrBftm8TBhx/d
J93o9wfkzx3Hx/GArdkF4uSf5uu3Uwz4dkfCClEsJsNdTi90R/1tf7DjvH2VJaEVSBlS5gnho4Ye
GGq+Hm78yGvXo6l+VrXjfbD+/VkgcCsu94BdBbyB0/RPrWpwfbLHEOoTJwcbXeqDNEEsoqjMyS1y
I2QfZCsoWZqH9wfRfOv+qHwMCz9+n2LoBL6TsYM4KBV4R8kqkqvSjt04mOYKQE8NLokSxvBdswss
ZjB9mPfVVNR20Kdm3a4mz63P40xXP7CBOye8ltNCyBkArVwub0Mz1Y5D7IpbYLO6QIZbxjcLt/UZ
5bP1eXGSuiJgKNy9f0NvDCU0M+qZhRBjULq9nhXEY/gqMVt/M9gixahP0ZsDVQRggK4buXcjARj3
GmSADx7hn/vnklTsLeFWBkwA+2QccRZqVF3rtKNqf9hao+d/qe3mpkXHeazciQ6eb11CCYt3vjZl
H1z8BdB9vZZxdd4mYFidkN/T3TubLQsLBhzAqqzud51ECBpq8MZKrYaIkTXD51wj5aTGe3mtpTjL
ELmTbWdCKK8KM1QbsinuMzcEn4pDlKHmPNFgcst9XRGeRy+jCQo5mhjd1D/xy69XfSEf86QOLztT
fJRPe0qOY6Gj2kHFjwM1lnVwwF8/wmiajCEeXHfTAD7czJlwVyE0jiPWTwYxDqM0AxOfMuz1Q2xT
YAYQly6rq1C20f37k+nNrwLPxXSponlAfzxV+o4iySpm0xI0Ueu9fBx6jvwOpiUHbza0z268NG4s
GtBNKwccH9xzQ8ju5oMvsixmJw+YAwwh9D4aQ4N68PWY+DxNkkBivkgjz0uCJJA+6wckM8k55Rj9
cctB0i2ic9Vq1l7Urb8zUliVdWLaH0y2N2Y6TBNqNmQ4FPz6yT4UCxOUlCpugxeeuIvizLtwQLOO
cGsbYKzI3dEOfcReQx01BOsf0LXfWK/Ewjyy2LwpPE7f76oBgUwbro47S3gRtr63FYUl/9pb/vfk
/W8oFr9NvfVj9/ivn0Qcderysfj5X/++eMw7Tpl//dHhx3/99e//dcw2rE9QHjn9EMLL+gpd/z+n
bH4DnZXJiUaDdxeF0n8L14TzaRHhkifHgR3qsc90+Vu4JuxPHhUvmw+KEvdFwPt//w+u1NHP6uqv
ud+e/Py7RIxLvXpH+Hx6WgIkg0OMS2HwB81mjAotyrQO36QEA093Y46YF9sAJk5/XdIET9RjJ8SV
kT/O8ZXX3yER6kyEbSq+1vt0J5A6TOl50WUEJnwZwwz4fC/1e2GZe5DeVYKBadTQHKKyCue9Z1zP
Zhc49sNcXzhJGiyXHutbc9p1Bmy4o1Y/V/Ha1zaG2kd3znSt5zsMK6uC7iG+ULjIdXgPCuKEzH4V
IoKtqj3wyc6pd3R/A+gUZxV/5Ob6GqTII0lFmgAjTbpK5M+8SNeLM5PeXtURFkfWT4uoIjLDkkZ+
wX1rndW/5tFe0YZT7L5G0TwZofr8/6g7syW5jWzLfhHK4BgdZv0UQMwZOc8vMGYyiXmeHPj6u4JS
dSlTumKp31olUxmNZCKAAOB+ztl77R5aqYZ5FZngaop2rW0SallsErrcRFbJ7M21DQbkke8mDkgg
umeJEwhIfRMQtNkkQ+TdqOuLyr7TQ2Mbj98Y3j/aknibcNrYM3wBc6p2RfjojeVG1Lj9q/gYNfHa
NaONUGKvQZWJGtCxYtwAmlj3oJ0zt95NFQ5d9UNNxRZ/a+3ezMmr1exHJtZW9TJEx7g5UyWIQuFF
PLeXRUKOB5qtMOz9KXwvjFWBBsY2iHn6EMu7XO4175twiCtrzbUoBj+e3+zFYK6QXDNauh8kkBZ3
x9Bk3WbMpzombe6znizwgRqf7dZas7TVYPenkDl4LrbUA+s49fF7BwDn/GjJUJoOV4rhd2I1vtGp
TWYyGYhNfGeNX5NG39YIZFR9ebZAd0YAs2at59M6jpl+aYYviLOLm28lY0dyeVcTqhH9OI2wReNu
my6d30EcGGeotLoBMfjOhKGZfi8t6dNrZqIzgXDYK2mt2vaV0Upg0AUv7TM5soUJ5vD9mlvVcX/b
Of1+ZCyIXUp+lBl1KK+2WqUHygM3NbkXTjEe3chclaGFdy3ZLvKq7m3fdNcRfdDSyA+YgcbxpUZ9
VOSnHB/7EPMZeBLOR4zsVxhIVCNM/MuXjAFJp87YxX2avLtqWuM7CPC1BA1P25lYFjVLMOrtaomZ
vgD7hJK66RpzA410B8cJ+ATUV2Bki4Bf2qugNN/Zge7KYoog2c5Bjim1j+dNoxAMTCogoQSeybXT
cuI649q7OlNX0Or+8Cb8/Y3zxzfMz4Dk/yzCv79gsEtBGsdSon+1guKuMHA0JMiM8h/JFLhd8ZAR
vTaFxQZT4WJcRyahRbBQl1ZeWE26n2lSsZfBEa82WjhtyZ7aKKfejKagzkeDYl3DWNvgFeKvuX6N
zAszRr5aZNB/xEYKM2dbiQZPOlOyOQ90Os4plFEUG8Z4rOJbWLGVq/kFPu5ZAqab4Dyar/BXDOAX
Un+ko72GoOY7Y+yPEO5Uw8jywrG+x4BCYeQdne7YADvKO8yY33CrIJZbjdlWm+6RnyBu63ygByvH
uYIPUzCNttUv9utfBNx/vqhfyvDBhT5cgaphjPKg9xm8wjSI6cYvIFWK8nWGolvqz2dNhtyKuV3D
BfjF9/rTU/v1e6X+QbZAj+Ns5Py8uSKxWpNTlw0AicnacOAYxH4GLrG7pmWROm/0m+AfLLG7ttu1
Ln3buLWcfak9N+5eAc+prnhV6Majnlzw1GvzXtnHSG7xJ2dOstKdHRtHXqa/6Nh97gf8vHBwL+hr
u+dPLr/qzAV3TCI8oK2t9zb0eTCQ2IiRZM5+1XT9XFL9+0AmJTD1Ic2pr98Q9MVBn4phxVNmwCTI
VwVyarVN5C5qfvFd0BP/uoqDG4YGzz6CphuR1mwy/th0m6SuNAMxJtNQSH3OLf3dPSRIGOHVbnRG
DFQLI0bwoan5jNSS9dfcCnufVWsbCF82nXLXXfUlINlsRgd0TtfIcgCr4Czz4glAVoByy4+J11vp
xS4vq7s0gmxlPsY8vEinv2ttueb973t5AzUPgOT5bT4AbgST1r2Tpr3t7fka6F0np5MCYa6uLP0G
iCz6ZJit800bixV2KBp2P2bb9FviByIeTILJVzIlo2yGGsH8yQvr1xFSO92mC5X3K0vwKpkUyq58
Z0SPOV2GIW72dYvsM9Z2Ub5Olx9M5yJgDi1Iqs6FbGes0EohFLgUI9IIaCKFEZyhsQkLosT/24f3
er5PAFXY/Y48wcqceavXmynpVsKFr8dlcF/GqN1M9ZNmP56XYbfNtvb8FFvOiqLWR7q785g5j9Zd
jTczIc9rJvVboRadvwv9IpOIWxZUl8h2oK41+XdwpgcduA6SZ7ggQMd+SPEdvuvK1BH1JGTWfRug
98bulStu0+Jq7HeDDjfgFrwYr6qFr/4JlV+gNz9XgKJ6QogSNNL2dbC6g4bI17gA10eB76NlXxWV
tsrlACh83i7mHDgxSCOeVotNWw/NJ1Jg4BRvz5lUxcm34EwDNm0dFF0Uus1i7nsoTjLvt3GE+S5P
7MAapyB3rZ0CoN/1qZ9WMD64dIgJPJa2ZRi4pd4NIjf1XBwXsa6E6XvJLm63EdmkMEe37vyOzytI
2fCYPCcMXVcRa9/Q+nZ0kUdegJh2bbE343BlTJndWvt0DIGPUoovh8k5GN22NLddjCMTOnXoPIIl
X49Ds3Od636AqHLml7Gkgm4C/58GNRsZqv6dTjRHnjvErl7ayfcQdrzK1mGOjDbtt9x6RAltCuNZ
0i42bP4a+bAmcNrIlv6IL06yeZzjgw2BxibmciLTMbOZy6M9a5Fhlt3tYth3uflAB+5kWuC7Xecg
6m0YPWCDOOtgVqCv/A4KK26IDG9nEd5mnInUrmMAv2K4aYZ3pvjsvhhPQ/C19MM4syWgtTi5m0l2
h84L2cOkgVH8GHApLtJZy8q4La12ndeA54rQh9lf6Tunv62pu1MzIGkVOR/6a0sgpZUrL3pORqLR
9BQqFCC0ytjH3jXbv0l+nKk2MmZf5/kELKwN8djIq8EWgNJ3qE2OBTG7S+GxUGv3dvI0qHv8y3tN
8u1M8R28ztUyRj5mUr81rkJdg2HY7obuXav4vqznaWDi7sXBPE2HOIyQAaFaSLs1aup10aFMi8dN
XL+X3VOd1TuDveacXVHBb/rhRU/iB5gswdLpvoNDhv2d2eEDPtHTiuTj6J4pgIhYox9GzVYT4aSe
uL4mfKxmiLnoqcforBFz2tQWCGYm5XKrXucZz4viXplvIRWA93lyjVPEa7Ybn0LksBbxh7awwNAB
uXUMBDIqmI3nSj/g9KihDc/jEMQkgCJXC7V+YxrXYpfFQ2BZayN+bLT4ENFhm6vsEY0Qyvoc6b9N
5mIEHji/QoK1dhpgr+WybVDV2iX6ZzA/I+TbAtGIhuJcIUTUw+6qEdKPHLVLvWKVO3sTIZpCfeE4
PMbta9TOKJ4a2OhipabHIX0Q5Y+SvZKGcMB28oBx6D6c2Tulj52r44ITQXqXq+82ZU9TDTs6mBz6
VtOcbT8vh7hwVja+AT1ub7TutsmWfQiFB4HMykH54SS7ZJkC4RiraOhRIJIOYKq1LO9YGqANrvI+
v9enY9xyl+b7UR4b7ZuYEIjxUfqqD4R2DUY9cKlXomheowjxtQqlid0hM3ufQF9KQLyaTk+OuxUw
36xIGeFwDfFa3EgbxAVoV0o0R9CrqWxlm68j214Z7pM93xVWGcgu9xcklqn8LnrCGSGkhuLIwr6N
EMXFNr0p332Ty2H0dhN0NkDbECSOYf+Q6TuU9Kux3WbjbtRfiC4gfvgCKRwlWLm3rSuA+YSUZNMN
ztRk3OHkq8OD1V+Y6m6GeRfucnYFUoCqrIFhFz7WrF3X6AgIPzr1HFJ7sffxSMTtMoN3wbHO7FXq
bKfmdSkf6/NxivyyaNNXLUSLaDevpOb5CNb99JFQykDSumV3v+nUfetGF5gBgpGb1tPVSk8JaY90
f1BXmT0HCEF8t0bBWbuXGvX32YGwYCNox+pVJrtsNAJNIT2aUgTTG4saNltHurqHyFo5l2P2Mrqv
wsgfRIvIjBAKmBLzsqnTKphjc0WkLZL6DaGYKyCb7AWNAFUWgcgZcjgyRyiI4mRvIobUyLGW3Wpo
wdkjB9bt1ezyAs94E0EqJYuTLyxdEt8RbqCIDDe4VdXQIevb5TXDmRHRI4sMQj9cZJsmrHx3jIJY
HEiODex6W/TmbgSp6Vk3RmWvz4L2yMm2WTtulASL7mlPiPlXUzVuZsqruL5T3cUwNCsXAwYOuQuR
33Wsyr0GamqK1577THF/iSqd4OCHUH1o2nyJKQFAJ/R1wt7mLvvBbJUQ5ZqCbV/SZEa7ILMXzUSm
53nrEoCvnSvcGOXJw9sUKl7E2RDYIeX8/WT2flHYtBdgBZnUK9zWtTMyPiOul/OXM/VRjCICJaCj
937VRNuhTEGCN7xNzotcdlhaHuuedBVcvqnCeaaTyIPXF7iWKv2C66MTZXp2laQF7xGurskZ2sCw
m6U8GUaNwDpe5ywxhFqttJH1HMV0dcaY6ru4SA89IfZZPQewCdZzzk6uOo4li2/lE9HI5mRCwW37
ha4uNZ7lmL5KH/5oFDpZI9/FZQh+Glz0oXZwvwIcSzLOxfQLa9lGlha4tHwyw94WCN1kRURVsVyY
VPyYbT5G3fZRjoOnrretWe+sLt+gNb1EBUdyb3eVJurBrPUgsXZiLjYkDQR1zt2j1ycrqoIqtCja
YTENjyoEJNGlayfkTk1xBkEuTNVlnrHtzIpT3V8VgFDp3K/VuWpV5TeMPQTZRHsDqi9MsD7IRjYS
w/eOV+bo5IdhFPvIiTbSmihXW18118ucQHxKNymRKx4b0dijoI/WrlNAbGR4zWu/KSGktK+dUpuf
xGK+xyq3geyzOiBCzAx2n1wjCfdi1Da8jHv9aOpLoDQF0jLZWM5LIe8YIvpjxPJXPnM3W6EvmO9Z
TGfTPsas4wTQ/IM8fO2A2COe31kzpXK1BFP12BrLpjT5vquHpXygKGBYtdEXG6XowjuM9J9vUe5u
y/FULNpz1GaHwRLHJn2O5HNBvK82jdtpPpkK74vX5VfERF9OZrdfwMomxrSlCWdb+WFk61SUyW+d
/n/UeaYFyL//5/x33rFOtQk8yp+d0P/86r9L9dt+VOe2bvf1R336yTRZf/90527wp1+sf3aGb4aP
dr796Ib8t09Bf/b8J//b3/y9mXw/1/SX36uh7M8/LUqq8lOf+exd/98VYfSlkz/98d/a0haJfaiq
mOYzn0HmdNYo/JunZvzLYBQodWEzCnGFpLT9Pc3PALXGP2dF1tm2iL7h//alhf4vxk9nT6ikZ83P
/UeISNBInypa5hTkQjDTIiub/6fP/aV+lkLroyHrNuhadXtXpWlXBrkCOf1sTnwyjBpaK8t1UgDl
8xNPCfSpGda5o+dpg7e1naYeb01VG+6pgFaY7vUo7McfcUPBd3SncFx7hVsPaOiMrNsb6WAyim+c
XO0tSRYCoGc9Dje1nZcD6GutY7JvLpPYNUvLgy4UOkg6GUkVAuqeIXrfyYbp4Hc5KfafK5OcYZTS
JfKG72mcJVeF2bHWx1U+Jd9VZ1ActTTevH06W5N1BeYLMDyUXTYsemq5N0mMPZm3zZKnQYe5jYLU
nbx2S2I2zb1Zu+8nj1jD6TTCLQzMNrsJLe3CLbCiTGaZxIFTxwyb4zCtn5kI9XKL3F3Q8NL7vu5O
8BXko663rwPJRtFeWaGp+wYQZNZp9wFBzZPV9N5habyuPO9j2ctp6SIBiYeDnP2lhn+xLiNKYS2G
2/doVR25CqGpKWzsdd1Hx8nLmoMraco+WlpK+pbTUTksGPumR4SxCz5NzqUt95mqzKtKc8OLAd0J
vN8MInROBHyF4rcu9h3Mb7S7TSvuEbIRZx4TCY5WbghluCcRDt1p2FjilnkWkdwiwUee+qKK1Vsq
VaI2FcN1fatmC5j7opG2TNqX170ZnQgvTXTl7k2Llzgq/KiF1lxks/FiNMP8LetkezMljoUjLD5N
aEjYjJka3jLZOLeeNvKa7I39nAjzA7NITL5YvEw0jmsi5eDZK+Cr75YabLTDcZelW9uaAXDUqUqL
ldZ74zP2SDoM+twV2yzO2/yVVYvElbARYR+kPcq49cx+LLxlrZVXqhc69RrYn8z9SAb8OR/Z4jqK
9Pi+mfZM6r32MleFjrFwrPE0RtT9WV/0W3Nx0d4yliH00dx1oDPrha5Umun7mg648X7W4WPYJK+M
bZ4+9EX8RB97cV9c1AvJNWDWcPhINNrtyHrMGOcu0IKqHLed9MIKrU8PqbQKDCapp+FstCAUr+Xx
XM+lQbJwBp26evNw6UV7e1SNe0fKQps80FHv9GmVpAm59+xYqo6dvNH03XWne0l+2UtSKZoACGsu
dqFopWAegsoHcPEgvFHQkkkjqQEPAhtr7AG9VEc8QnKb2WzNjakrL2XjFX5DslGMUolN+pDOd0hK
3dc6a6JjmApjE7n2+Aq5BUG352ZvxcRAJGkyGVFVgJgXyzJhX57wTWQkemlZVmxTL2SWoUPMJZc5
Q7GPU6o2sCGq5WiMMkcGMJfZvXQxgqAbGrh9s2F4nIehZc22UsrvxTmUaZUFoTf9SHGoXao6vCe+
Tt5W2RIdgHNw3asIsXk2IMfFQsbzQO/FuSpqZdJ1MRCHwbixtqiuksNE+CJctTCdNrM2zptIKOdB
t9vlxqvn7pCTAnfRzu3ozx0RA5EntW2fm7Hy8aePT1ZhMXMZG0TwPJRlT45Gnof7xiAIoccKfLQ7
08CPa5hEC/QNHti2fxvt7D3MPBGUbnUjlpC0LvyZ/oiNd03seL1xY8lG1UoM3K2Y8iDJEvPS1zrm
UKPT9kaeaKdh7K5FH3MBh07fROVU+Qs4Wn8MM8dZqZZuHptpde/a9QAxvh+OqlXeGm7LRNwcaj5n
nE8ze6A3e9SmnW037W3fAQHSsKL6aAZ1HzsGWyorozNiaeJoJbI/zPEUP0dzRgcApjoQc6fdoDYh
76No7jK3DTeOgwyGHk60XWw25hgK0sukABaBs6W9TbQ62Y+JM78U0DzJbzY1RPhx/cbYtt0kahrY
Fbk0bPqWVJQI+6lo5pwrwjYIijghleSBQaylZtOKce+k+Td4WElFiAhfM8+AOEVLwR8hH4KSuEsC
4vkMdn3M26yWEkzzTI8gW2faD4qOhIJU9WykhnO05FjvxzapDyCAj6PRdsHiYGJkNbPXVTuUbJW9
LmjscToNTmQeMFOFp6iKQ9wuzAFVXbXf5nBs14KyY+/UOME6o4DstPRvLl/h2k4M47aZxk1R5PFF
RosYY99sHi18Ey+57pwtAYXnbiy84UCQ8VXjlCAzrC7z9H5CWf5i0AzNaT1SsvRQ7PaV2zNejufK
16JQ6ntcW4NYzdFUPlq5fVNppNW0mm7capY0A5KGmg0beTLtjSK/GV39bmxt8O1F6ry2EH+w1xH0
SZ5H5s+ZKQ+ThT8MurlNrl17nrqpdxJLeNckeHr4eX2Yhr7jaWj88tkCXxym5p2eUS0ZUs0t/9WH
255HmSQ6miq8y6TfwjVfNyFgaK2qtRO2Kzrvrc7II2qr/jIW5wUe+V0Z02AJ85YsStO9aSIHBWem
0h/TEpnUlzoDJVy/ITUhijEw/gMGjHYzE0wT98N2itPcrK2VgyXWiZ4HGbUiuk5azBs1whkwENo6
jrS0yV2aBUnWTqk/5m2Yo7WRseuGFNamTGNTP3/hbazfIVAwOl3tp8EJBzItST26lOiIiw+U+E74
zXAGMPkrGdn9a0/ixr7BG8XNW3oblVeQ9Yv+NW+KmeCOKd2lnZ1cy06LfceJ8/vMLnO51ZLF1Dco
vpxs7Y1ttCnLCWP6IIvqtsegSl5KKE6p5/TrtrWp3etCzRu775YdAMWcmQI9QmjVM+ybjJE7Rq3Y
76XZ7kUyjHvq7IRkJrt4LAdVkLGEV/Z9MkL2XHZFoogCIBSEZeluzCZ/KG3a1YmluQDBqsJn9J+e
NHyN3+qmMB80Bhbauu9tXDrZ1AOCXjJSU+tF8uh781PXeUzlq6zYqGmxP1IoWj5UA22LNvTbFNZs
8CJX3Mgx9w6yoKfqDhWvDX4gt006uMPeS5NYW1nSLdm50RXoMueu7qRErZiO3sqeNfkOA71bUae7
D41dPCMC7u9KNjrRKoGxeNMZo7lpzi8tXQPdv6qHMN/k/WT3x7rqWi9QUWvcTTAYGlahvEzp5Zfm
aYA09KqUdyeKWJJoG/HMxMDCxRyn14SbUourkQC0AA9PTsuzZGjutE5Bd8YqTknqGLulsusTaAka
RLg8t+Ad810Vj4axcls53EsSu9Aeuz1TITrbK4HZbS/ToQoKu4G8uSxvmkcTvh+FQePSKp97dyZe
Brj32eFbKSp6o1L0DBNhz7u+SyThIbln3jiL1J8Hs2Gk0YmalsQQjc7TJBvrfSn07oGlciT5QzHy
tUn4uoxLyJOhMsWefFRxH8/SONnaFD0Sep++Ze3MJCMaKvUwGjpTAFWc1/aCJk6JM/40R3l3ih2l
nwr644eMH+GRM1sTClQszn0JAP1ozSbmZK/LLCsgAKZlSzzHD64nopPVJWrZLKbW341iAphot+SN
ZotSCA7o63SvkTOeSRlGZU0fqijlLZ/0qdWQDaZVONFcaOtEGG+yaXr71KKHm68w6anoqck0YVzh
Jh8l0DRHMnXB9jUN9wKjVn3SMG0YGEyl2QVxBFeVNxrFjeWtsAKn44F2Lwv80KK1PolRX8g3Kky8
hAXJOOJgRZNbblwwHPjTDZlFO2mPOW0Qgrs0gT9cdUm4a0Wxl2bDgkyh4Kdd88R51etoQt0BmLjg
u2cBXLGBq/eFOTUX2qTNx2mw3zIYVqd5sb2briH3tMhwC4INE4AbJsg2A8j5wrUUGpEzNUVoEV26
9BjbwPLdOK93xGcXewea6t62i5cxy28GYzwr5Vj03Xl8CQ227DVPdaDgZ2w1e3J2Guf9gwfUvIt4
dftWPxkv/aTiB4H19uBNItwmbuOceJnSGddgEcCV0JNvndPkRxWO5jcCAtz+cvqJGOgcd9lZrTbH
1E7kXO3HmUoxENCP0ku29c6rDeqLkdMocOeR9dI3V6In4+gJAon6iAR8WD/B45vvIGeMzZ5QXT4Z
Inhj14yT+zpESVGu0WJ74cYqEoZ5upnjRQTdYO+nOuJ6aOSn4kgsYFCu9QkGBZ21n2yI0KmaHWym
2lxLF3IJxRh24hOZBnLYIzTOrIOh7Km7muXcqG/Ei4QGWK0hfE+cFvKH+sm66EyWHlpRZwbGUMIa
++b2xP2ewhij0I3mjlw6GUW972WDyevcJjjssHgek0NEjir2MVCS2WIpdLzox4bIvcnDUOR+OnV1
dCPs3A1P1oh/MOhGgDZ+gTEZRAEn9TE6dlld0qekcywzjUbTMC5duMvSXFrBooHADLSzXyj+CR4R
BpRJv0fphdwLzScyBwKNd1o6PNpJlx+Ir/EYUAwhThcSmOu4SjYkuVo7I0zbd1Lv49fhzK1xl9x5
0voUm+wiym2ohfU2hUG9YrfOjB6NJKqRuFD52zyGEa5TfJM7S8+No1Q0cRvdec5be+TO193iEEP0
OkSTodZ2VsDb0DIYuECqAKc01RvADhJ8c7YF70UyOg1W9NxbFzNZNausytudZrf99zlfqoOOsf8N
ITQj+gbuGxoIEDSbWdRkH9J0YaBc9vTl15FFVZjqZs3sgxRAhxYJw9QzR8aIjP6mCEHrzCIaty5x
49ezXi7rqVrExo36R7ea542bO2Kth1l7HCt87v1SGhdyzphq/eTVdHUrn72k6NaLofdvZqUNx1xv
440yXF4dmTS+a3XfHmPaN7fRjN4RaZ2cIIK6aAUEqw3qL8joABhK5UPtoKDngd/YBQKRaAEHQOLC
jTm3lNrKDI+TNVsB9Xa2B3QHXifMLO+iJ7shAKth31VYlx/6KMr2sDxg8hByPexx6cPoGQyxhzPE
mHJQ4TGeqinAJ5Xt+p9crKivcUUl/UnPpQx3YdjUL2nSZxlzJNgN3hVAIqC2PfYpm40kQYEHzTZr
96puYs/eZqK1PIrkvPo36PAftSr/uz7kVf1R3vXtx0d/+lb//9CMNBA9/+/NyONHeQaHfvzsjv4U
yZ7//O/dSEyl+B/Jg4ETzlbzrEL9rRtpmvwOClWPPiDPuHcWk//ejKQXiX7W1FHJYmDFA8Jv/S6S
1ax/ubgd+Xm6LtC2epb3zwJrPjUj6T4ir9cx3oBApB0qv4pkQwAVMwipN1uVoTCeyYBVaJQA7ZTa
04K2vrn1wn7S9jjfnNa3SN9DNBKeDXZCI1n1+yBNKsXDWHamevnDRfwLfd3nPulvHw3DhofZBiec
/pXZbERuVTM3+q7wZQH705if+TZ4qdGnR4mP4e+PdtYR/Uf0hYIc9K6Bx4CgC8djb3FWPf3B3Dcu
qm1x8iOmjUQUWATTPAJ8qW/++VGwFmNUQhuIqYK74Y9HifGfmLFBGG50BollRdrt89IdL//+KJ8V
Wr+diykguBv42Tze75+PIvXKi1wDYXAtmM2M9aRfeioedqVjR8cs1ry1HtcfVoc46e8P/Pkr+/3A
Jn5XMIN008+K8D+eXtN4Yzeh2MOVERFaK2biIDst2yDU+xWq+LMu7PdDETpgwVQVEG+/XMmlVPhp
ljZd2SKlt9wvPYqU5tukLT90sxC/GQA+qcv/qPX804lJYQma/3TrpUf6x5e7wwNsI1Kd8X42R0+9
1ZDrbHUfsyN+hc89f+xPt6HEpIS1hAefBCkYzJ+vYAq2pLWaOFmFQmgBsZUFKb6TtW6ccvJtkgyO
Xotu+++/tj/d+8j0sTKfob0Owsev0NDQGsFg5AlZ8VOLRJUMzeEHpB3Gxf8PxwFLDPqbyYf4Kqwk
/Ag1YcpxFiuunm2iBfHO1unb3x/lnAH29Rp6+Bp+/u+M9v6i36QCnY3eoOiy6Ksx8TbyFbRBkBlR
dl+31ilnUJqn1rYDntQ0LQ0WpCvOuF/06jR7A+r4tro0neX67z/XX11lgaEaayL7VyZKn7/akY5Q
FXukYqcgqvfCTudVNoa/uoH+4k6FPYszVHDm2CtYOv74CJK/UdCk5BoXU0s0tC4qZa3sjhRZ/ED0
dH/xlf7VtUYGCjABE5Juf8V9Wl6YaTJlVITcBn2KJV8p6o6dtA8QEaNfvKP/+mBnoC/aU8kZfj43
oEHCtRoONllFuSsWvb8RCZY0tqemsQ6NpvnVrfTnxxH7CnxvkyWSJfmrqDa0VdpOgsdx9KbmMo3l
cyfkwWPnh/bGQbe51frnxJtXTL6CJSRJ1yQE0h2bBiKIhqQn4tPOZfoYI/L5xaX/8/0E1hnYN4pW
hMriKw2AUSZZB0wt6CJgzOAjMegyCVz6+7v2z/cTRwGhAZSeVYsy/PM1F3C0JEdi9w5zbj4qtBmK
CETkIltB/9b7xUl9sdhxz+IO4nYSfL28Dbjwn49nkp/WwF9MVrXedsVhHB2wjwSptxeRFddHp+77
txTuC9tdDH5y3ZhSe6LdaMmgDafq9Pdn/1fX2MQ7yk5LP3uJznfkH3YFPQweWbScfZF5Q7eDdjWo
nZqBuf3ivH91oC/LWZVCs5/w2q4IA6cbxS5hLUT7q5fDz1ff5+XFYIvjWDBQznAB6/wx/nA+uZqa
CrcIGDBAsbc9uDYGnfhffoRLHwLQr2y4feSSJrueOIh5b8E9pTlDmE70ixP+q/sKoqBpMIw/v6a+
fM+VyGmawetaZa62BDNvxk1Bzy3w6lHb/f2XaP68ST+d9nk94OtDPs4x+cXn0yasF/GoGVP0RhNc
eNhLgBut1usKXpOIxoIhkd498xjEf2HVAW0iIxXw24Ii3fsOSEE+JEVYMiM1p3LsQc1hgWecBhJL
Vm/s8ZvyvaVV5V56LX3MM381xnHBzoso0QzEV/jS1/MgDm5RpugUS2ZHfkd1nd1ok8hpIrf5rN/G
KmEJKiEotZi9e0ZPW50Wg4XWELQWgIvZXjDUV/pyGdcqsjBe85l8bRnPAYvG0PTrUTn9GEytMreF
9LQzDDBNvkda5PVB2WmRczQrb4kCKYqeYOOJwnHbeRDJaByWDDwNUoBGJKRV2Aa9rvpi23qybQ5j
mtuvbI3M4iJr89bYFo6LScNsChuagIVWMWesBa8NZ9WIiUWDVhyhjglPbVe7UX4TM71rvaNeRVab
vqR1KSK0xHmc0S0e42L0rN3sCUXLPW5bOctAalE77N0q7L8Rh9JfIwxMblxaOr0Pv7cag7SlgPKb
xDoLtXKx3GVM5qOtnta6i2OrzF5H0pK/t8Q4j/RlM1EHHcU8MqMp9K4ZMYcvSZEK9gFDFTK058FL
DkaMnf8cZC2ztVQtbrdEmXESWJOHE4v08+Rl1By9PS4l2ylsNv1snrXwjd4+65PFWDONcu2lM3PU
2IHkstGQGwls5wLHVnMI4cBp1soFdngdEZjpHpqijTDs/syTHWqVktUtw3wLWrCCzgzykaayMKNv
TQbmGudzCDcLKYFAqhfhuT7CC5wfLZvEdkB8VgE9U9EcitBshqvIrApkroKkEBG0WSF0JpZQb1cD
mei0aeNB3cZtyThLE7O8Spkq3zDiUjYz4Z+ZwpMVEdvQTkZNZ8ed6kSdUrfSbNI66Rarko3VOco4
bHKs0dvCndqniBF2QVOnr2+0Kh81fzad9uKscMCSxtvAvS/NRem3U5G2aPXNIfa2tSWWnMDPPhrL
R6W6IUC80et3mcRQsYZyqImtp3K6pgfLqrRSHsvR6bRkn7JoJXtqm9LZFRpOTH+Kh7zYqlTq166m
p2/QxPv4VKnEa4NyzOl2Z1qOnk50OQ1ZyoVoFRG9kvqsAg1csGihMUWzFiAdI6v4w57BuRFw2v0P
e2fSHDeSZtu/8qzXD2WAA3AHtoEYGREcRVLUBiYpKczzjF/fB8qubjGkEk21LrPKTWWSIACHD993
77lLdzbntAV7YUJmOidddaB1VJxs25pd1IO9idYROquPbq7Mbc8V9Nm3RLuoeaEdkKcpA2f5tTBv
gIkVMY+vq4zWX9xZ1rguh2xM9tJpBYWjBl8WlNIGpAqRXeG6J+qBWJHZbW442eFAL1U1B/gQ6sRY
VcpgUABzS3Hu5bOP34Vy2poGSJmsm9wcyI/OIgPvBihs4Unirsl1j9r5s+HO9nM6GRbAubDHGRKY
AjQU4YbJ2tC18iUchsF9gXY8N8+Wj2Bk3Qo/+VqljsGXMNdS7GRg5e6xqOElXzm1KtXGUCqrt7VE
HELeUWZ+6v02NbZVObPymO5YaYDr9Phr6JDxvcumUN8LziAIcuKaEmOlEknbxRIjBrQ6rqotewIl
vZACi1xRyKVNxxFlQloRQ/LGWxlV1/T0rI+p28XfihbEiDfAp+5wFlbKpOppZB8TVyeue8hEiULW
SHp6tKRWhptuIDx2lSCmQerXFshKCkgm90GXY5lIJenq5GGXMUHUQ1yQHE9CUnoEc14huJBGIlDa
Z21l7YQI87LkV4S1sW0Iw6w3XQ+XdDHxRDfarIwAJU4ezcnTIKGHJHuOAGxpN1XU1SVvsVZm17av
Kvbt+iULS7utVkZf0z9mPNZ8ZR07++52JB7roDVz8WkIYoiko29jjKCTlSRXYWEv+u8+HSdkuIVO
ljfSCqWNuI6yQdprjiUDEeOumPSk+nun+J/6338Zy77vX9f/Tq8NAULFmwrg8hN/VwCF+w+KbJA4
UByiB6Ao888KoFDU+TgJuyb2dKArPyRWa8LBXM92hXM5fAdHLfvkf5YATZ3wV8AeVOH0hWD3R3pE
/nP+gDfn5aX6B2aKsg1MK5DwF+flRk1OpY/KXz6nhI53cJUUebdJ/EH7aOCwsaY+PaW6aDdt0V3p
ZvWJLOaDL/s9rXq60/Tad3bSgz3Tw5VpZTO/AwNb34wPlcnRJC6TUy2c+76t81Vptde9Hn2YVNTe
ID7copGIPVf95VTm1z4TGLEGcriy9raO8E+08aeAgvUaFjYHdORah7zNERmbdu2ZZv3kD3INahzT
te+ORE8NN2YeHqvWtNahVZzyNNqhAriV8FDxgBmQb6v5sJg5KuaBI6WVg18skuGuebXN+dPUj5sk
pnTQRMO20vpv1SiHLUEJsMLnL3GS3sgETHA6a+zlijY6aV3L/itG4ZFY+CoGVNau3qzKdvjazWdI
WQdXvph9XOJcxR4ghFZhTjKxTZUoMpQ9GYgQpDf5PjzLzOytmzKO75Iu+YYV5mMf+xFmi+bBqHXa
z20Eg6Au8AqM4IKnuGIbH3wcago1EDJxqbnl16nXgTkh2gw7DcJBWNGcTIFY0QgKBvvTLMGllIF1
Fc750S9bhAhzELJrog9JVmu9AQJOvthUPtVdTB8Ea5EWaMVWtok3IDf4SprRrYbBa1TwjyYyOVZO
atYrk2yRnUYTc92zAYdKnDXakVEN7N3RV7Ms9g3GjhRcp2GW3W1emw+aE2kPSY0eIPcDtBgD5nPR
zU+aFRytpHio6rnCUlJ9iVDH4jQ2jW/0tMBtTXLY91TavQZ86lNESDiO8DDYFlFkHsQ0XHUxXTAa
jj4tYfyFKAjhxtsjvWrmPimb27pGrm+YZ9mVz3mS1+uaHvZqtKF602kGEh5uRa8U7Nxmwqltj15c
uWdiuvdThEvAbhU+oRoJwNRdT0pnb1f2OvwCQ7vL5/7eYmndol3R2HmB+C+q8GPC8Z/yQkDNJ2Ip
0UL7lHT1xzp1H3UtPasU+3rIJtJLIzFeW3l2SGe7W09djAnHQE5XV/2G7tgTQ4NxJorroRxQebEd
3LANBDPcnY0CMlSsJBQ4U9+78Tm1epD2EYO8pTrjZR3MhMwakC1YY3FEXpOxlZbTjmpchk0Uf5Ui
4XkVkoIyGFGGgKEuMDRp9rqNu6OBspGFq1+3Q7bPKnznQ0iUytJxVvH41c0ho7ecJ0PiErZlo3mi
zq7UWK00jDboV8UXGNs70USJV3UkqGcRSKvQsfeE29U4FiZgDOkmTG8ikVYbFnUvbO9yX9u67qfY
qEaGQvw1GE59RxfRjOrb0Go7L40FWjyrzk9AmCHNdrEKHkzRlzA6jOokNfSPtltmm3oemq3Qg/Bg
hOmh9vv+UypLZIUc7z6iQH6wuwlU9+R7aFurlZUH9nXZusD6Rzv/WtDTXnV5J9cDVqCDpY2zhxRy
ReIAjPTMzRe14A0b2/OicsSyNu5RdHYnBkF5O7jakc//2KTuX7PqP8Tx8JRmtldnIV/1qL1GsncR
fIMVQ8t9E8jSIyP+yuqnY1PwzUvUIMypsVdMjslFCm3ftKiZJnsYdlB3srOAxaE0UPdREHlZMew5
md6SGnqNFDP3DHaGGLvwwwTBcOxs5wq+Ivgml13zDNi/y/Cuy1asBGTB19gxHYLq2EuXwkFmkgvs
u3nRr4xxXDtzPZ70NEf2s3D4G5Ci67jhwGBWajv1+YOtUlD298Vk7nOoFqsA4Qw4onTT9vDI5ySd
Pvgp8ualqIIABP6pFM1ZC8RVPsybucuvwmlodLgFuKY0BNqQ4fGbdICLmOMz5Q3GXH7Vk7hCBCeT
cyLDG43DMPqwtlnpHcaeEhgvOq3gZsg+iyTXQVd3sUdGyTUyOAmxqfwrCtpmx9bKREth78mF24cF
5ctWx0FTzKtyEeyG8moIZk8Z0bUWRU+zHckNZ9sreuGHCAMsnL1y3YOqBJDNVnRqXyeFS7IK0iMb
UP8gJHD7MZhj2PJUAfp8k+vdWlbdOWqdx1rCtOj8o0yGv3SYDnPgYsTDQOo74bkM9Ne6wXym/HlT
WIR0sanMN4WdgpYIoVxEYU6oAmLSLVEoWzcvyYhpMLtCf+z2YUjImVl3pH11w72Fj2+MZsAQaPZc
RJCJrrVebvDx47uR20ZLk7Prpu26n4eXSPkljfnGMHZVA/NFbxEkjI6Pdq9GyRBrHTvLRrJhz7X5
4zjPz47sUsoiEAPtEj+OqaEZyFviLUabMGSa5fFVWoTxlygOAKHNGguRrYhuVCOH7spPCg/mXPdF
D/GY0XEE3qq3w2E2yDePLDE92dNUvExunt3pCalLU68A3dyAoJwQxa5sdPPMvQ+mZj1nedJ8iPV+
gHvwnLN/PhSciLdhi1o3GFLwiAWzLEqGdmNj01w1g//JbchRUCVaxACmwZrWyxZt3NWo66j0q9eh
keaJ8g84D80mcH2yP8fw0/tc2YfM0PSHKmifxSRZzNQ9Ebq7dujNZ5xYkWfX2pk6IZQ50suuBqPN
PbMysGs1LJcp6QUHqI6ImnGzJuDZiuCmzWMMVDrKV8q5WKMKuv4IzKp95NvrWjVrVc4enMpTFnN+
xGWHiPQJI+nJ9xfOdupllbvyB2KqJt9otmkf4bp2yv2UGB8y1yrAtA1sfDjxlv443LQmxB5CaVid
g3WJszuZKk+v5CZeUpmm4qR32mYMQnhJfBGuf8OWAv0RPBGyFtxpZHGtD0OkbyPLemww/JkGJ645
1tYumUYSHP7K7RWZ2OkSN3Zt0HvIfZpYqQZEgz2GJV5Fk+4Kccp1Z70U0Rc6gI1gy7Jvgzz6mory
ODdyXcqOos0YsW/ha1DZWmnBLvO7vY8auKjELoVLQqlt20l5hSAcMAjJPyhV6DxGU4CEzpoxnMtr
syCWJMmGaheM82NhSJ2/BMetiX5oX3XDEzBjsbYmVrR2kjddzn3b+pdAyaOhs6A10/ytR18cVUW8
tQeSLvKGYmJwMCNxw8jGvR6h854REVUuMHC5STNrjxrxzBHvS93ca/rwUBI0kDT+ujQfiiJ96cvg
OUflUrbOtnfrw6ylpyzQDqrSr5FNYoOL63URp2I9DpyHSz3ajg2mh6yevhWJ89FG5LhMEImsXgpV
v1q6f4RNjGS+ODVRuhtEh3LV2oUJYsWoxEIw/NUP2QaO+1Vv9S9ztXf1YIfNkm15DTzNPZnJtTsP
n1CFnZrgpFv3gZzvitE9doA9LavZOlRS67A+SZ3AJ7/HVWowmxVjfawtNjcoK88AHT5LVJ3JmKBO
dR02TWX+RVRiT90GMsG5nUvf0wMAnUieuK+cXzPp8lueMLBVC/51kmrdzu65qoqbwqzves1GAhWc
OaCsIPXf2iOtyvrebDAK6tlIzTa9SaMJH2UlzuSErdtFBT1orCiVXnh0JMODO72M7NR8mT5HUXq2
2KnazeKNVk+RFT6WuUVzMoiCzWS0KPhYuaLutjD0lyjAs9wXi8WVRvrUmTfwHJBdrR0yC+axmYDj
aJhY3UOXu0+tZPdStd3VVOsIjEzsTaZ215vGY1V+VKM8jdL9ykiK2NMn94IC1KqXeInLlDCxIRy+
EHjmbpwy2YrUss75hLU/L7P9PIrrONZvBzkDDqAAUjeSolMHSyNTrzKyQTJ001OkuTCh59BzWMvw
Hnh9776MbJZi1jM9105oDrwZI6mSu1LDG2W7UeNJq7/Pox6PMp77cQlC6I4JC2Gojc7K6lkHutE+
+JSXDClf+v6GMJjrKajPpuY8uB1lr9r8iCx+ZTDtsXDgU+9E+djNXxLi6WztdTaPkWbf6uQbVbgB
mPbuCHPbN3N3Lsj2uauL+C9MljC07acMSBwcqGlDiqAHncQLfe3aHqJNgmCYYtFmikrSh4u7kYya
osQjoF7RWe2zOD/CnR2vA8NehYOP7AnOStObV6zc2qK8FS0msiTmnxFJndGhvlaraJZ/IWwDDtoU
MMlM4Q2LkV0bmnNaatg8EahV4b4GrZXQb6pL6YGTGbc2iKKNU4sIj5H9Oc2GA/Lca7tmTzprTDYm
FPQVuBoihwAjguyG7aDXKD8GPL52WH5bSF+lwGJGFNU9rVRnowxm80j17Vq1g3kwBgdHoCo8Ksof
/DJ8KYkxiZu+OwWGuC6r6qmfaSCMZj5clZn0PX+ynziDT16X9LQjzfhLW1oPhWYWu7xNPoeCDaXp
FNWuN/JHEO1qhcb8oGWAUzqt/kh43ksGsZU9EPGGhM1knhrir9lgKK+mbnuFL0pt5w5fQOTIL8FQ
3OtNbq+NzrmtY46klAdJWCmaGxDw5HbI68QCMBHHlO7muuKLamYbTBvd0xjDxoqS/YsmmQa0xsr2
ysFJEsN5XBfNCPTbwVwSoedbDSWCw9Ad4fDIOL9KG50G4BT5z4YRfAgrzMR5RA4Fv627SZiJMf6z
SybfZsvLwV2u2T7uHL+EdEGaEJSSI/EUMz3E4A4KsjcOwETwrIXS3fhRU65S4iDdono1FUEWNab+
tDDQ7ZOZuEqDpNzWg5+fVSQ4TVSY15RDTXPsp3YbSsx6sojUQ9QDdOGRjswPh0lkHCIDditjMd62
fkILTvb+CfE+TSiz1MTR6vJ8W2YlBQJ3IJZWlcZBEBG3sqsq/QQ1GdmwhqJejV8D2iSOHm8nSJdR
gmNfc07Q2rculGVpZ98c1lpzyj6Fvu7sCyAczNPxoFaj6D9hInnywYZrluTsjlFmblja4Aeg5zRP
SJHD/ZiLI/vTdCWZq9Y1ebAJLZRSs07EsbkHZRQfOgNNJ954+oXmoIUHlpYMZBniKYLaKhva0FQ4
W5Ub0WcjHQ085n26czlcEx5ONYWK/eCh/Z3cw2Cy89vooOS92kHFQ6bdMnv4xzjwz1MDhamuZglQ
WqvZ14mnzg+/dC7l6dE49iq/thiJThN+DhhqudI+RJCQ1kYJ4QauU1rn2zCvg9UAk8cGJYd4xl/R
1rL2MbFvlH3BB1JVQmQDxg3wjTSGI32nAIrWtC0NbVx3BSiUws6PhmFex2zVMpFf1UP0arnJJrKQ
o0cQGLLwaFVfUuk/jo1z2w+9hxBk2zniStXdqu/oLHSE2UR988l3I69Jsy84M66rNDym00ugFlre
dGdawc04JR8Jhzph5NvbbNpkAWmA8EVgw3dOEXtmNFEV18J1rg0ntFa3JkGBZdPdBv2zjlvVK1J5
jBG7zxxC133DXhF2psXjBCg9xyWdLsO47XjWHvE+dAnQHLFNmq/mftkdoyLA9bQh7pRuKacMhsis
YX0FnGwo8aXJjHUVG9eVhh/WkedeNz87bQbKwfqrRf/eoXzQBPUOFOBbI4W3gakojdnzzeaSwuTQ
yuCQdx0NLPMiUdXW8vnYc7WeUpLWTMjTPrQCt3NPVVzdhWW8KwbsHTYq7YABNkzRB7eajrMgl7GB
Te5TQUXoYyxQtaMD0SS3mDpDyvtzFG2j2ow2ktZSZhDPUyZXuuXf1VP0Ok/ZgzEOIZi0+Zsb+fdO
GH128/pjoq6SBdxFXtBWZ0kXmroX9WTdMV3oN3Z2FTUdbbTcMP8CywQkI8sfXKiYT0NepT5c6WV+
oa7PQeSqDvb2+DwNJ63NQMHj1CD1cUA5tur0zN5ZWeLfIcwRm0aAxMxgS2xtOUSnUEW0xsSUsG/o
SxqjHQm6WC1VcGiCnO9zLtvdPAyh971s/Z8K/n8ZJkXvf13BP0Z5kH3O/9/96+u3N2X85cf+LuNr
hjT+YVMe/66G+e7q/ydVQJr/UERkiEWzhxpH8jP/I+RV/0AGKYlLEJZCkAmQ4H+r+HBwKQDRMbct
tlk0PtWf6HgXAcP/CRxsXefidIEdsWQz8EeiP/5R1xH3lp1ndZjdoVfatE23lT1m3NG4xZD/jpri
gl/wP9dCPrKoIW0TGcnba0Uu8XLAiNK77frmQ7QyjiSh7oK7/kvEERAVJqitckMljlThfbAhDHlD
jXuVbud9tCl2/KcbDF3b19311bRiB+s9kHm9p4TrcQBcAQnbJOtpBbHMi/j/+OcMBW5Y3S0Ss9XQ
rvJH9za3qICstPWwB9+3JbyPn92/d58X2i/OA6iwHQS0aI+JElr6Nm+eqV5S75vi8q4ccIBuS7xS
TXLs0zSdupVeZ/VBNS2swKKIwquYcysLNbZckRTOelQWxDkcgFKqWztjM0pjJQ4ozWNO6kbKbkNt
t2uMGwj9d4ySyX52/ClLDizpLUtUlxt94hwLyneE5U4tBNNNR45zUW4T/FIZscKLsIJdT5sRM/H/
naafS7eK0jtwLCUo1V5aVPEqV+4cyuvBqkF3SYl7EY/Qu29sNsKK8hAstqC8d4ek21q1OUP71NwI
LQvmbIrUi4zDQBqQcO4M2Kcox6kypm2zpeCFhSFEfhEmvLegh0hnCNKKV1Viy7PdV4J+LdGRq8Yd
nM9WPTbfbCwY/E24s9c9cfMUkvom91cYnEWzalVrsG+kW88zImuDasVgq0epF8MXkkFDjBYZzl7C
0zV+RQdZx+oGNoZzE9JSqagApmyTxfTNkloK5CKxlozjJi0f03+Ktf4zT9LpZOb41/Pk+fNfn4PP
zdfP9ZtZcvmhv2dJW/8H0mUcS4s9AUuDwUfz9zRpmTDBEfWjVBSG7iIX/d9ZUjMwSSysFsJlrGW+
XNJu/tnsBMyCYpipTSmE0X8avXUpsyMchDwj/gQJywUhKRf68Zt2SigfRhji5g/hocwOIhgraPP1
Dw/l9u9590e1+MXMsUjFlyw6/mgpkDBaF2I+NOu6AWk5B59YHUO9euy7/rmzxw2B1YSHWpjdf3/B
y9viUkzH2BZ4tjaJMMvy8IOsb0T26ccBXZaWyewmnEp/56JtWf3hVfBQU3aXumARMOhLv71KnAQw
JOKp9kh+ofenN2Jnse97Rya9vIL/W8rYiQpcMkj4WBsl3PZLAXNMZnpqkMKHZGW0vBljOoFA28SK
TuzsP4xx/LUb0/e0tG/Xz+WiwrVYQxkbtMJ/0kVOM17AodEaz6I0wVlWtluM2trG1sR0KnRVvjNC
LtWPBKvAzedKJsheVu0L9aOaJt13ZEXv2FQfCdpQ1HbBBFhB0r5zpZ+GBipPFPcIztECS10t//6H
oeFPdSHieKTib2NxnGYrgZSJG/1Ph4bJgzO4lnSFiYj37VX6ZIhl5NALD6uwSq4IZfU1BmPVjO9c
6KdPa1E88w3jqVqUDJcjPbbcPphDl+LckoRJ4SvZuT0nJMePzG2pFeJb07bZ/vd394u3hQ1JuBLB
BZPRpVZVV76cC6jHHtKsfCOtfNxS6NS2eVW+p3++GIgMC+YORiHSRQfOyiL7+PF1cdLXA1fMEB5U
meyTIGopa56yZ/yPxjuTxi8u9d2QZrFhXGIcLmYpG+5nOY4gk/VuOpqLOdDtXXWVlgI6Atyedx7i
ry637I4ZIQx4JMgXd9ZgDqhgf0JjkiQK606eI6sPMSj3qAQh5VspVZzfv7jld/4wl/A0xd+ZJCQh
s82+lG+buYwbJ6HhrAapHUrLfUgqu/njG8M3xnDEGmSSMnH5ykIjqBq7oXYI2r45BHpmHbq0jTch
vKPNOJj1O5/Ar25qmTKkYvZYvBBvH6TlLBNxpqFYNI1o26mS/oobvCea/vl1sUYuF9ExKGIMujhR
5Cal9NKAODVi6F10jem6qMXkFS3sc6qexuaPXxVrC0ORDBl72Qq8vStlad3MZ0YisJ9R5HAsMruN
cnxnzP/87HhFLPz8b1mhnYuruBOKVHuSKBBKpL1t3yzCg6bY/v5eLuYLhh1jjU0AhhiDM6G6uEor
XZgPSza4gyic6ss8bdCVxqvWNP13buhXl0KXg2cL1B1j/fJSAhn1PCioBti/vbCzxofGIC4BhV/8
+c/viie3KM6WBJfLD7ibqWIhQCXxXAYfULmPxz4iqYQQqe6PxwJHYmKzAHZySAa+93Ys+LrRRl0Q
oiK2A6r3vUTKBP5E/Rs35OocwgW7z+W23l4mNAs1tFTiOJlpzXnGd25ciw74zbWeu+XV75/eL0Ye
2xoWYJZgAnPs5Xv7YR0eyFdHHEszTKd2veLr6s9o4Z3DH1/FoRSByYGJlv7lxVeb0WC0Jz5Rb6gB
K1AFfCEnQr0zvH9xK1iSMR2R0WNSA7hYo6IeI7pvcBENjexmYXXdBJDa3rHe/GJkv7nKxdsRxNhE
1DQyL/KHcO8AflvNbdVtUjGoh98/tZ8vZbGwC3hHiy+G/dLbd2MP2jhVvZl49sDSS5vBThZAa/wM
RV575w394lrSYIJD6U58JiLOt9dykyQRgwWtxLFj65golZ/aIaBZynT1ztzw83uyyCllbRI6kaeG
fvEEB19o1P65VMG8SlbFpK2QKzfvXOXnhQILLmZLSmy4DjE1v72hPFZDSn4erbOgDPqz6IriIy0S
p4UcH5gIXwR6+3dG4M/X5GAgOcUR+IXNwrx4YbDiMzEUAQol3HvAhaFlawm8gxRFt2eZ9Xv23++J
i283EvYyExmScEk8huLiggVvxwgL/AFB5/qNp4grDHbSLZG/EjDoPGlIupOdZD6sIaO3zbShcKS/
iKZsPraG00vPj7sA5WUu/GYl3bC7sTo3QyCInpTGSN+Ietu6QWDgOTKDT386vhEYs4NdzqO6+5Pv
to4bfrHJejTMGdDpdO4bIi+AiHzRUnIA3hkQP49wPiYOvsiWme94Zm8HRFOD4alLNnpDrNppmyW2
eMTT3Nb0d7AyvHO1XwwFQ7dIbsUA4ejf+Qo/zqvCh7LYZcsCqOsozZKhBOOJ0SMJvJFsoB4TVlHf
/f55LuvPxWgwUGwT/sw+jFFvvr1DHT1EqCX4EhsX9UsnX6dZzzyYY+uoKhPUiMPD7y/4q5vk+1VC
sGUhFvnigp1u0aOrWBDpcZJCFZjP7hidqzTyvSSl6f/7q/3iBfI0qd+QnAZnwlzmlR+WKjPtTaXV
0BYCzimku7ZN+UGbquQQW5H5jvX8V9daFkSAuNQwOHm/vZZT2vUwLdos22nGDc1T7Qi/G8lY1syb
39/WL94aiUzL+VSQ7PO90vXjbdHMCqTjNzm9zrJcV1WiHoXT6Ojr4G9ysAMEP03BO6vYz28O0KSS
lDP4ApeP7+39FQ6K5ijS+Rhk05ybOfM3uPiNgxvhAySG1dr+6U0u8AC27ctxFWrgxUSlCQ2dArYa
jsbjsHP6IopXXVQjRA0H/SqGXXULbe29VNyf3yLkEF1YtrCxk+iXWIsG1k2hEHp5EGexrlUsZVWC
wBCV3XuDc6kkvP32mMBIBLLY5IC9uXygZuyqFH9S5sViSa2fJyu7rdwaiQFZEvlTisL0IWkQv2Df
6rr3Eth/HkMUARivNFy+124udqZpxH4oKpHUqrpuz8Ui4q0s6okrBFPxtWZDgvTtjIzB37/Vn1Zy
qNWwqSEHMNNRGbt4q0lfTVOOCMwr3cwl4w2jl2vSaPnzqzCJYpGlg6Sry2lt7mdsQbQQPJHZ5Vol
CHjwKXXvjNCfxgrlKD6E5QkSbcxq+vaLaNux7g2b3aNRg/pftmSw++gnROEw/zuXWjy/VFzJxrpc
idK5q9vMRjwoMD/thSQ6ztInxAY463Z//OzYYtksQ5bF9GJfzGOZQcAkyn2EOKUGAE5ntkGznxZ/
WOn9XswjcI5SBt8Avp2LkTAIQgCx+HE0agCpkY8SpkRkoMpd//5+fhroy1uieMJJj1mZfdbbtxRo
I6aJACa/W4moXDWO32ueU7okXIyGdhgLejbbVkzln490DrPUUmygAlSCLrbHiRnbscynhWjpVle1
r8Wfbfrx0b91GRhLHPssGErLIP1hiQvqOa6VHEj9kWaHFrlEZERWYF6+Myy+F3/eTFc8R/hOfEz0
xhYaz9sLJSopim7mfaHUIUyK4IngA0meBerxlKgvc19GlG/yYYnncrodjDbxzkfwi7njx79AXYwY
Nx0b1UmDI2GnyR68uMyfO2u2738/YN67zMVCBwpinBo+Lq83x/Gcuc6jiUn7nVLbry+yTB+0zJf9
/9unKfp+1gBEsNcCn1ZvHR17vZaRx/7Oa/vV6Kf8IOkBM/yprLy9Tl5HPfZeAW8qrgjOtEbjvsG0
S12KHZ+1KlTln4wwf++Y8cvbM2gIGMBxBI2Wt5edOrtw9YLLWnOUY6Sf4/k5DVBG/v5V/WoGxurH
0YgC+pL0/vYysp80apbs73wdI3dZTPD4VEuhxRpMf/rjRYWPGUGoCyVkOVpfbF1F1JGdZnNPWknz
fi7CkjQWfEV//kVzHTaRHOMXhcZPZ3hs7Z1VMGGZs4PtuOmtYAfgOnpnP/fzs+PsLsElMScKnT7Y
22enoOmUwgp6RgIqAFJZlwAihSHRgBn6+9e0DOa3UwdbKsHoo69HHdG6eHLpNEIa4DBJYH3mb+NC
q3ZlPWU3ITi0fZJnzTsVqks4CMmRnN8t2Cvs4JYi38VcFdulPQmtQ6cIZjO+QYxsF59howM4YM9Q
t3ehXerPuWrdYpOUKhVPCga8OrBn0MqH39/8T895MbguSR3gQdhtXc5aNQleMDZ6jOuq0raR0rOd
TjnjLjTVeztKhsnFk8Zeq4PSY462WVety02zX+W53/rEpqUFpIEMY5fWuwi8Lav5mJulTqxt4gxV
h4LVwnGHclE583xT96HT7iyWDuilFGI/VKjdo8/x1NT5OsoC1AnYtO3rlJPWvU2/z75KRn0kZbEc
jHEz1Qq9dJy08jhWmYvTvzYlaMl6rIJHVP/qe38kAtGx6me2e+ZG4GTBZ4N5T2DRymSu82rcUXTD
dVRQ8LvHAwuxBdvP6PtPmZ6SvZWFpMfhwkoi/4tFPKjMNqxSDlI9fVYLmVhg1ULDHhmqNL/4YsrI
NZwkm4w78qI0hbgnAJtLPKRTZ9TgXIwo2bFIAgZB1xqSlL0hDUzz3ESxrxWYSZoQgrg5aeqU9YmP
pc916wz6QQxUEGSBE88dOm9b88crZTup78W5OY1fTSfAEUikVAXCOc7HPjJWQYN3nlCmOYufTTgc
FoaqaPLlveoL18XEV+f2bdENUNmrSZLJ0/KChddOhWtsJIodBDfQCZDpD4UbVztr6qR7nczp5AII
6Mfy5CdVNd0MJEppjxppmc3Rx6bcf0C+aiJqjgzYhkGIBAfD35y/wvicXuOi08RpxrTfeJmvT9YV
E1yqn6WVxDXpSfnQHYIAgsqGdIVcfgyDmiS9zDIK31OBH/xlsalyFqMB0uhVXGE1PMJowHawphwY
Rs+aFQJADpiUifDD2zh9zdEemST/GX4Yf+JrS/w1Gqzcf/B9VJhXhl06CuiAGMVLNhpRvDHzvJaf
R9DoKd6CMsqwbEzw94NNkjfOArSoYXAQNNT5KwuSkrzJEyjcmwwsOkySIXe/1cIVr3WRYgEgECIj
FBKse8qGsFThZkiUb5HoXWo3rkn1b7HMReMHs6tJdEwbC+eKmHq7fq0iX38xzbBRhPfxt8HGBuG0
mqsor4CT58NJx2+Df0EM+gw9uq/alaqjLmZvO8B6Iatboh+rk+ijqEUKnK0BcrBqEO1W644yY4eY
OCiCTWrlhIyqOVEmyRqj+dXoswx7h4sxhwQMJNOr3IULsogz4xtCPI2vumiSaF2QNWnu4OuMH4i/
cOqDrXdDswkxypPJYjWF5SUo3OUavnRlb/NSF69BbLbx2gmE6nczB3F7RQbJCC12SNoXGDOmdQ4m
hwtPs5RIhhmzDvAhbSqIFy+MD+VA5uO6INhluFKlzZkLyRXyVDRg+rS1YBJ9HQqOKRuRCRN9myHb
T2qO7fYxYjPceXWgkSmIfY9dECXg6qHJC306qwRWrlcN4RhSfZ1b117VPQaI67IgSXGb2yTjrdLM
CXWMi2B6zmHpO+Rv+y0Zm3HVgRQKotj8MIMtDp/nSOa8jBipFrQQCCbbuDWsRyZ+YlTc0b9n7hbJ
YgeU8SOS5ZzpBpLAvB+YM7/VutW+2H1Wj0eKBvELNc4oO5LE0pFd2lSkN7IH97W1jqH5FWm+8Rj2
tKpX9LCIdrMD0Ws7yuhgMgdUa/JTX/SRfjdijGuesxJakl5r7Y0xGxSPBs215iPzUH7TY5tOsTOU
EO5tv05mj1pQ9VC2kLa94r/ZO5MdyZEsy/5Ko/ZMcB4WvSgqdbZ5dtsQ7uZmnOeZX9+HHlUZZgxT
VaSuG0h3ZCAQokKhiFDkvfvOTQTzox1cK9sONVW+ayts5OAi96nwEXxR89b5gFZ5jV7He1c6CUVa
YyJg2yZWQTU2BXq5QI0AeK2VFCBhu6C4xgI53onas+6LlY6tsyq/UINYDCbnfaRpLPbeDHYgY8y9
NAxYveWNn6Z4HwHxWZqdh6kc9aMIxi138Kei0KxSsAEXfMmJiippcbgfVXOZmF3X/HLRzhSX4I8M
lMSN3ypL9hKjs10Du/tFhZXRLXXjZfdaipX4auoulGGESJG0jytBR0ms+hOM3tMUXGEaqcZ1Hs5y
tGYvabHhMKscN7PBHXXJ8SDDaguwron3Ekt99CtvC/lZjzMTqDfwV2URKrHE3hDwDcBErunagngM
3rZ3rhBXyUMcKaWFcW8eeGsjZrnaPWitBnteRb5T5FFUF3LoglCXXAvKNreipFyIYudCMym00ndg
MFFVlFIWlF571NDGzzqUIXkdWcCVLgwPMdejX+eZS3UIJAP2tDbGWY9EoclEDEvo3j416nbdQhZf
lwOz/AcGGb6+COu22amC13dbdeTlLS0zEKslYhmc76CADxHm8v2YfZTk+wfuTG3yEzqb8Y6e0izf
MMyTkCW1iAmWAWx2yc5HoeCQgN5Te2LbmIgI2BmI1i27VVVtoDDBYc5ZowpMhjp0Ccr14LVs2cPV
4lku9CKghLQRUbr2JnpOKpjMcj1l+tu7SFJz/z7J3VrdShmVDdDGzUZNMKMxUnyKxTGzAFZQ7c0s
GcMguyyh9kQ7iNdWvPE86hQW7WiqqEopWy7K5xRKODgHq8bSFjvmUZHa19oir/9Tq73KuwtaCnnf
lN7sWUKB62tXReKZ72qGe4rdiVat7QKEG4ENy2wYt4PeCsGSsiBNXbtwIiBR91CM2maRgl0qnjgZ
wQuhfCRtjU2vx5L6oEaDKF2XoKbEZx0vNO++Z6Sb9dAWXXxdqmMhrUgw+u069AaFWheliZ87LFaG
u6FVUsHh8cPiF/nW2gPhPqiwswO5gDMvmJOrUdoYPVElQ9lpFRSnl9wHHQLhKUxKG3bxuA/FsTM3
YJ8InveSlaJIrqDd43Ufi+2mHFoqByUzkPLraigpJupyjHmkRaXWLEzbF5tUeE2SaIIg+oXXrQSR
X7hQYeYZVA3wjJeRFMAJ7+sJKVdgaiyvEKJAEocjIvc3HlRc+anFXueqKJvMuGhJ6NZvuUX18pXq
DRnRFiNSperel1GQ4DffyfWqFoxcujHSMDTXYq1aP4VaFKsnw+2oF1L13IJ02jdCoy35PBERxdgq
U4VF5OoDetq6803xZ+4NYF2KDEQ/I5QMj3/O7f9fGvtfXBE+XWEmx8P/IX5fYan4f/9rk6Xe/9lP
f93/N6GT979h4NN/95c6lkvcv1RyspwH0P6TRuTm/Zc6ltqhf5mqKKlIHrS/mD7/W0Mgy/8id4dc
RUcZ++du+29xLP8KJ0Nykgji0Ery3/0nNQRfr1yCjM5C5capTcGQT7EwiBiUhZetuPc0RJfjzsIC
TBacT4Nx89e19bMk9lDjs4hNiwdcWnC023fU6+hN9cTXYNta8vJ4818jJ3/3ffrZT31vSTAaUVSJ
e2tC+gi2S77qeMtf8w1/tzz94qeWTTEP5cZvxH1B0XksA3Pk4haO2XroL2UNtE77fvyHDj3C7Jqf
KhKXipEfKs1LqbwwuOMcb/jQ0DPZPj8BPgKjHBAo2TcYlfUyX1vKgjNsn483f6jfsxhZoJitwJ2Y
AYIHmz8a+c/j7f6pr/g7/vH3yM9CLEIYcAjOc2kvqRgzK97Ooli4TcBzGHyPova6iXpb6yk26b0N
yawbA7i4WYMP1PKL3tKuqUFcojnYm0V9GfqpLYs7Xac+oe/yE/HIr3HCf3dx0r9/Gdpc49ubieK+
18IXPG3snHriMfqw1IS7WHsiGnlghCdV/OdfkeIWOGDGCEvpqwLpvA9PrJoDM2OurwKMAFykYsUb
4tOAH7Dec/Q7ESg7sG7mkkuP8tZaF+l00ihLTFyMMVtw1TL8a7GUN2524hGMaRZ/M0vU6dk+rU+v
zmQji0dxrynvel/tSYYvhGqya+4oKXGTdSyYOxRejpTFOyrKV57UPFLYvBxwwvLMatkNImfcDmqw
u27SfCUY43Whc+oMIscHLwKEgfLO9DJ0O8fERgiyRrnpIY62crxsc2E1uaoQD1qXkFuUFhvo8qkf
nvOGGuBeg61F2b5nCzKqota/wrDkuiE8YhaQWEB1RE1/1UEc9EzNVrRdlsmruIiWUC+XJN7WbDxO
IOvbCnBBRZ2o0Ly2VouR1e8MQlobDEu1BFVr/O5HTst4o464JprqXYhRWw0r4fhSPDRPZnsg9maa
b46huB9SaFyvanghYZBzvO0/2oXvXuBs38MmrEyamDWkQ/lKQDOqU7I4AWo1ViGMZW5oGDupN3AZ
4Aj4K5Ca2OCYDhijPc4MVIQOoMeEB4UqS6IAu8hKuWX5iSN44QKSyImJ9jVG+PdSn+2iaeUVTV4y
n9s2X3byS8T5rxxepQApbPky4qgWqcaJMfmjoPtuTGZ7KsuyH7EHxgDbdJ+HEI6keaNXJYF6AmOW
sB3idyk0WFrada3XUEpE7mm6sVcCsMAUeREdXMSN+OzBkbD9DN4TE76UtH2OR4/JOTLCgApf3QXV
ELBKRhAzJtHe3XT/MtQfRLy5fgsXUiUvtPxDopESmo5E7CKkhDyKONIn2VqmcL7GwNIT7zvpKcsu
XSDkuvtgRu+ZBNK17hbH58ihDXD2JXC5EXVNwtjLjWGHRGPQuxxvWT7Q9FyGB36aIjpB4rV6Gsa7
6CVwlxVRoJQ8J7JtyMlSyXc/xWv21Rw2xJUWYFIduRkI1Vi2Pj73EyUHygRKv4swuE116hEkfZnK
JLOP9/JQJ2cfAD0LoWrp1rAP6mHjqXzNhLfjLR/4gCmzMx/qk8ZFi8anxb8ATLkU1EWg/E6KjZRI
J84HBzYPZXbyg8cTBlbHR6YW+GI/td1PRXg/3vtD4zL95Ke9n2t2G5F+4dRncbfaDNqJD+6hUZl+
71O74HIJ8Ei0q7ONuE1DrLEnKr81ax+/tPvjnT80LsrXH9HjlJtmxY907k2mX4XFmx6eEFUdGpfZ
XpXpcGEybxD3PqxjZVOfkvmo0/7zzb4013gWVoEsre3FPfadC7jNa/IlS32ICc1Tmh+aWyP4UULN
kMvHINxiQA2YWH3oahgmubcIBMzl1HghBERqymjTtgGkCoII0CI1dI+eq6zaEXxk0iEbAq5e6luw
O2SUMUG9kqkprZKfFZU3wkCAf5HXOZziJdI70EmqF5440x0avNlmI7T4Jw6uwaGoFKDZrUrrVEnF
gZbnxdk6RsVlAN2PS8pdOFwo1FMcn0oH5uvcnSL3XfhSkj7uk6oGMxytxNZHQ3fbuzDNYtE5/iuH
uj/bK4oaoBVQF7ZKfy3I21I9sRAO9X62QTRJELLiOABEgUwu5GIMn8fhA3gUiK7/LLP+7683qNwv
KxpYeK2Rlxr3sffWSHsyfYvzBmUarM9bRUgOT074Upf+soVjl594pQd2h7nSE09HtCSuPO71Kl8B
I3GGFL6hd2JPPvQqZxsEzk1lpQQMByhZql9WeAGcGI9D/Z6dXLxIpLI8ssZ95t6jVbVVl1N4l50Y
lUNTZbY2RRGbR1y+OexbMeyvh14E/hmQOJRtuft9/I0eeII/EvBPbzQYlISo4fQb5aYmyxFVdoAt
/PHGDwz8vD4ywBMRU0dWapY6oD6g8p7X7mxt+mOb1Bj0jvvmJ9aE6qnj0aHuzpYmLDohKCyNlIq4
8QeILM553Z0tx94qvb6M6W6tYuIj3ZN2PN7woZc3PcinlyfIeU7ah4Y977oVbyXuYMoJU7VDYzH7
XsfNEHQoWMZ9mm+F1vGzu+NdPtSu/LXLslWFQji9Oot7zYjD+4mVeKjd+UpMRguPyKm//tq4y/6z
2qx/76RzUy3UxlVZFDQbBZdwJdtxfdYwzCuWooJDIlJDtiTvtldei+79vHZnZ+eatJOLXoid3/jZ
R5d+WJ43vvOKOxELHTXO2EOhK6me40dnDsRszcWeP7pxSxpT1e/l8b4+dYE9sHeKszXnY+MzSXbI
eeS3elTfNnA8+s5zxNLc9nAAzxvu2QL0ap9CDJxlwB1geCXssv6UYdCB+TwXkOVtBbWvysX96C/r
Ydv3530L59VRiR9E/E9hQuO3BB/cWp43ErP11wh52BQq7Q5cGigZ9847n86VZ8ooFQIJf/bkZJeq
K/e8SwMGBV/3oa5OpAbFfr9POkdLN4NwYkZ8HzjBx/Rru6afZmaRMQ6j9bMrP9QGQ8imWihu5Vjl
g4pve1DfnDPkqKm+/lQklRKpSWPknjy5Jz9I6a/jDX//WcGc8GvDSdFhN5SzJkUAy6Ce1vLAZ0Bb
HW/9+5kNLuVr61HiWlT7c9brZX0hxerCfz2v4dlixBRHyVODoW/LpW5s3FMS/kMdVr52uE71InV7
0qeUn6DjuQ7O7fDsWzhMZfwcZNj7cnB226bZnzcQs7VYKk0S4rQ9fQv3JP5tfwhPzO5DM2N2Ii1V
r1KsafewEHYbXGwb+Sb1Tu2mf86F/7xwY4b3daRFQ+48iuXGvRS+wnm98amt8ZsJsI4VtYFfOfRi
qEcI0DwhtfHSsD3pLpbWSHkVIV9Ig7gJAu/Es84Eov/77QeK9bU3QROADy3pTdUaCxexlpo3pM13
Ta3C+sJrOwwWjXHXwzQ9673Ny/SpWuIXknjYu7F/U+TZdXli0z/w2szZgu7bEuhqzJMgNgiha2fu
tQ+B9XivDzU+W8818pugmWZbrUiLIo7Qp98HgnziLcjTpP1uTsxWdQw7oaxKud/LJbGUFhOvAvaZ
jk48e3WrwBGAGXuysJOHZo92ngqDEMh04ODhhT+FgfBBXmXA7NG4Yn+KaaYh7uqhPdG9A3uDqXyd
IyiGKj3pWMLwjggJbXvw38eH9VDLs82hHw2gKOAq9/qwkDLMW05sv4de12xzUMfMrRAQ8tWQdn0G
RVsfbNE/VbAjf3/uwuXk64AUYTmk+rSndRVksjBeYQwq9hoo1dA25BGLMuXDCp9FnB/C9ldqPKjy
WoPRqqW6kxa/407dtwjz82d1BK9ZRQ4qyXUuYw834i0WK9u8etKEu+NjPM3/b+aWMdtvSnFi8XbJ
sIfzhkPJbYU+OAGBDXjqvLc4d78l3dMUlSIOe0SPdhh/DPV5e/wcthFrWu4HYjrsRXJ7XEzOu1pL
c9IQBgSRN+RE7TryJEKCfFYvzzrqS3P6U0CBtNSHjPaQ7QEDpu2Jt3hgpcxZT/iNg8tqJDYg3NKw
jFxA0jrz9c2Wd4FoVFKLbNjrJD0Rtz0fn3eHeix/XSS4MguVHmvwXCtHvvHK5XnNzpa2QM53wIp5
2Hepo12d3exsSVto9dH8TeCThzFof+Vx9Xa8vwe2onmVWK7lXl3WJFrbchMKPxCMLl3lFIDpwBjr
s693E+aB5nf9sBfiBTnD8rxDpj47dLcDR+MspVmk/QRwi7OuORQOfZ0RvVtTbpDRrHKh3YX9edNX
n32aO1EI8lJlQqT+jWYYr7GQnkrSadPb/2bv1Kdx/xR7KnXlf1adW2ULqUXojDwFFXbmrvRxK4wD
ZQzerUihhIBllAZ1eqitpW++V266qLMco7V7QchXWba3zFsm7mIgwSE/ROWzXnCZrlvgnTA2MQkI
RjwnQ/xVwreuFLaaNGxMd6M1d3W3081Nbm3d0Kzx0cB5Au2yVaqLoVBsiPsJ5jjjKFKZCtrYlxaC
/1iKL8dn76EJNtsbag23R7Pthr2KJReki1PAqz/Iv+9GdrY7GBZuXAin+72HrkY37jEqW0SSuEq6
F1e4FYPfcfwuJPdF96y1rx7Hn/OeZ7Z7+D308bTgpm0KyzTdqMPFee3Oto8o6MRUtQQiDj/bbDOc
+TWZk7oMq488V5ua/dCyXdOeOB4dOBJos22DL540xNNbdcNnncNcPN7p+htS08VZozGXHSoJ3gCm
Qrcz9wkzgEA9EQo+cO6aVy7rap7qMk4FpLapfBFd/igAwu+09Af2gmd2fraf4JakcAInCCi1a6+1
3f+MD/nvm9a8jLwwxKot1eldJmsdsHmYWkAhTyWXDizUiUb9eaeKBrNJ9IheZwg4sm2Xb4+/SmVq
4JuF+sdh8tMW6MY5mrIajGBGXayn3MrDzutUxx0eRP/RR4w1qp0jttoqhlcfSJIt4AdkUdfn+7hA
wLn3S1j3wy4lcal40bLIG0fMjFsJ6zlB4JaS21n63uSbMngQJdD3UIw6EkCjVzpxdAoSB8vlwHPM
Vr7aSi0F8dzqE2yHRq9bNrnqmOScu+J3SGFTRnzJ8xTSw8nCF5Hb40A19pOVyLaNMfSgGLLntF+V
V23eIUnDi1VtVoIebyI+7KW+lMURMQ/2MrHqKEi3cjm90NOLXlMxp2LDjqiWkx579bcih2huXoxc
uFeldkUB7XUW/RLrJ6MBF99nuGtrti7oKyUt4SgH9qC+5ZDjfQFFi76qsxvff47DlakWlxI+ID2u
laa2TVGFt+MtEGvg+RmmxRj5aBJub49Knjhl/xOs5qIVf8SpvMCHi1S8yJ2yxGoDnrdRLUyI+F7y
OGo3RiYv3MjA+BOfANN1ung5io/uYOKUqS4jUbvSzSdTuYgyyx4GC08oa2l0awFrXh8HGzPUqRIQ
lqUs4XX1ARNwSWWbUkc3lYINQFGdt+fO+TKj6npZoU1ZFgUbggVV/senvDRNiW+m/J+l8GnKk1Q2
YwMvun2eP2Tmhfk7u8BmwgwWWK3l0saLMBY9sbwOzMp5vXageT6KQm6Sbrxrqder/LVOWfrxB/kj
+vzuQWZzvpWEJgN6RYxTkGy9/AmEMxg+YuUijx/ibGs1W1e5rWPqLIw3CjWyvMN95R5rrUTr7MI3
Fi1mXliU2JZ6yaVpY8bFvYifli8RejCo3chz2zXvSi978kusVOOFXumrRJYWMopqwVomebRGg9Yh
r2uWMqUYstU5qrzzw6fAuE3xaTbWAnVXJ573wHubfYRrFd+5AdTf3qI2lPKzur09q+G5ysONy6Ds
BMYxsajxuaGG9Hi7B97+n2Pnp4k2Uu4dFFNgxawuwnLXhxuhP6HVnW7337z6uYwZeXihUZHGfSbC
/y76jZkdxu0Svh/hqmXHHvRi15mBc/xBDhwo5nJmV4kybNWHfh+5N1r1UEaXqg73vT3xMIean91H
8CPPxzbjG+QGPX4/wTIfXiusVvQuPDF1Dpws5tLmqsFaFx8vVkq6x6HVtsytS9lkuMOG8vgQHfhA
z0XNcloLoGP5QHNVU5pV3C3Pa3f6vU9zSML2Xoly2o20Ve+vkvrELniov7MDRadA/AegQWgu2uLR
62knLoGH3qX8tb/4qGN3WXrDnoCqY5Qp8mmsatWbhjjaiZd5aO7Ptr1SaFrVnNKtXfEUF6+qcIUf
j63g3YxHrC0Ok+D41MHi0DDN9pxMjxohDQlR9ZhAyo25Rmh23q4z17E2Q5Glql8Ne6h3XoDJz4k3
cGCuT9bkX2ZMFCt4R5MVDOrqUuqGLS4X2PZKjE68EwXVOT4x/3zDvtmC5kJUjLLqNp4q8gzlIhWo
U1EuLJgDo3gzZvViiLN1bv2qhxsBLb0ZbBQVr7/qWmupky1GOzRTG8SgW0rQDAqnE4J1GVgwmMaH
vHhMVVxy4J+Z6XuUXAoY2AlBuSpKoD+ngJSHorxzlWuv96lilqystH6JsVAr8CEMgUBaSbtM/V8h
3ky9jp0nSYYCJxH3OtZvDfMXsIZFMVUdJqiOx8iRo2I/ElcTLMtpw1Xt4Vnn30rRE75BiXFqBz7w
KZlzzPteMEurJuGoRk6H3+taCc8Lws6ViKYv4Qw7faS88lfTN06I6dXxGXJg7fwZ+E9blzs5GvjF
NEHMtzS7Ebofx9sFB8ZU/mbqzWFCY41v/WhxwS1JlsggmbzyLupeEwpTU+Jkg/fqkRGI89dbqugn
SJQKG/1J8l6VAnM9OVwUBDuMUVxT9rnwho9uYG6GL3FXAOeaLCp/SF3mxPGyKihjTcEs4F9jYFNZ
a8vWUG0d2GfvUVjSD+8unozl3g8vxOROyi+1ZJ+nl+J4GWv7enivy00ObEH4oUf3wXgjVFWwiuuH
ivp7WxSGSxzQ74zSZKaX0nOkRtzvdqX+Y+iuvSh0NPO1Li9K3cEgLJ380F3fWo55RbHwh1HfqTWl
zP7lSOm5r3JBUVG8Q7VTDAfktI2n4qVfi0jhHozhIchv5O6h6O7GpnEa70ZM78f0onCpu72K0o2X
XOTF9VDcQ7bVMZYLTMcfgVr4+7DA06u7jqguH8vHSN3nyu9KxWBO2sHzWAdh65jV77juloBars2i
eh4oevL156kwvhJu6bra/D7+5g+992l1fJpRrad0RSZyUKOwJKyvAuHMNTD93qd21US3kqyn3U6m
GAXrwxNb8Z9F9N1EnX1lC4pBfM/vaVh0V6RFgQxYju/eevBjfe0xlhwlegmff7grbbwQjB+C9uZG
uPyYW8t81oN3jFLv8jK+1YSN1kYb37iXwnKlcTvNPArszhNGSX/q+T49vyvi/wZFhmtKntiasRe9
E0t1+uZ89/yzT3UxBgBqqIzZj7FGrt3x8a7EvLTftaLTs7+fNy1mH+mgUKKmrGrO75jVD458ym7h
wHSb60pNPU1V0DpcOKKL0HDi1jne30Nx57mmNIr19C+BTUt1ahmmS8v46bcriCE2zsdOI9313pti
vBXDDsgcRkkNFJxdkg6rstwYPfWyVQPJmORki6Xr+KscrghpxGZv14VIVZOjpldCdaXoVBAta9kH
yALtW/6QrRA6wrtg5njdpld56dqxBNlIWLjmuPJw2xzzx6q8jt1l3Vxiw64pV5q2sjTtvDc1J0ha
ujBICV4B+6IAjnBhEMA4PqSHXtV0HP00g8O2xzYKnv5ekpf6WxOszmt2tuFQ2a8IyRSDEDH79vUX
l8jVeS3PtpzBxJy2EVySJW+CJ131RnlC9HrgpPAnIv9pJLAoww4du+t9ZeKDzk3Z1x/avj0xzn/e
1Dcr+h/k/dRXRF9TuQri3VX6xl7tKKaKRZmoVL3ylHeMIjDL7Stc1LG6jmKOK2Jig1y5qnOZT7Pw
Ch3r3RLE8/buP1GeT887Il1PKHIY9ole/1aefdwsz3tDs10Fz80IgH43oly3DdeRTx3lDkzVuWzW
M6FyKtB29w3HWd/x38/qrjg79gcC6aowQh8j68+luDtTlCzNRbOZkuiFkNFdaBi9uWpO5j6mcfxm
JomzJQtYo8n9hg7XMFUMY7Qt/dFMFPzELyIDD/j2Ix24WNROWAgL1b8lkLkIVSpHe/x+3/xQo6x3
oN5Xvs5CqlDil3xo7zvKKOvYdfjKuAkVfdK6NyVbrLNNheitfRnlqzG78Yp1HG8aaT1Z1yr1dVe9
KJ64Pe9FzPaMEJ6YUmA8uFdflRwe13lb0YSm+LzDVUMfjsHIcAnRtdeuxerE+jlwXZyLdAERhVIN
Yn4/qtedhl9glBEfgTkWqPCGav+81TTX7HqdMjQU47EtyanTGvWqMh7OG+/ZGSPDlFrMjWk99Zum
cowzs1xz1a6Qud6YmbQriRfNS3eq3uH78cYE6Ot77BWl8UajRd1ePujU9qYZOdLHxltm1f05A/IP
pzwlk3Nd9Bpig3Vy2VSEYJsTx7nvvy2gXL/2XSsGpLAyfdeVH0WKD6VygTHAiU/L9/si3kVfG1e0
VDWrqXFMxpthVYkn2j3U6dl6lHNsAouAM6gW/tCtj5h0SgkG77yxnq3KwM00DMiZJAXV2O4CKOB5
7c4uDobIudnIUD3UK7XfnIQbHxpj+esY99YQi3pDdw33pyddqN5ZuZp/sPJHoSwBIzbseTGBuCV4
tvOGYfYNxi6VSBAUtb0gOXJla/EJMemBcZiLdHFow54cBOreXbs37eNZnf2n1lYrxVGn0fYCA5/z
JthcT9tBwB5j9a+eEvY53lPz0PPP1hpWCtwBpL7fd1q+CCMThUmi/+okvMzVanJwWKTuvtalVRgr
kw2MHSRkP1MQoOZNDgzJrnT8gLlhhLcCYrU0vSzSpyR/iVVvAwHRCbTRCbzuDbHcErsGSlpBL7jN
QqurcQEIboetia0Fj2ZwE1JxArixvVJkQijXmdyum1yD0v8ct8U2UQhPhz9QiCxgiSrbyNeQv0Lp
WoiUxuAcYtiCl2/dKNm2WbWbeP5aP+SXVX3VYfYO5LV27/qegMre9zZVLK/lqoGI2stIXTWsiwXB
yd3gZuyyfSAsB73byHxR7GrobDUZt1bWbS0rXauehNevuAIa+GAFumbnvqdvMiU+6zqACcvXhZl5
YwALLCNVFDluZufqiX1k2uT+ecgiF/u13UJklvcGt4GgvqjkFx3cZy2eJ0oQ5/Ipy2uCPFVYnbn2
u5Hvh+Th+PQ81OnZ5lflkRjW8Uh1xbBqcfhQm5eSSXW88QNTX59tgVWCa4kme3xmqGMMnUA9Ees5
1OnZMaRMhjJvgertQd9xEreTZDWdoo53+o/vwXfvcbYRlkFc1gCU+M7gIgP2D6ClxU77VPpwe9N2
UTY9HFPPSRLZacwPQX/J0b1GlbtW2/YWV7MTHTkwenPFUmh6Uh3qbPSi+SJkT8mZZ5a5ZCkQA8ny
UDvs5fypMq+V5ry3bc7mv9RUfRJ2bJ/Kynscfh1/GwcG4c+u+unKmWGRgelmQFJo5V0OJ+bPtNK/
ecNzFb5a4QHetP6wN0bLUYlpjzUKGQFw9al6zQMnT3M287XaVYquoDRDcXVYuMJK1Hon5rQfVA/x
8HLe2MyWAeTEQcXpd9jH2+LyvByFOBfkR5ILoHnSgAJ6eCz44513VJ6L54VKxIyPOPw+VOtlotzl
FFccH4cD28FcNF80HZRmKpD3dbltepUUErL88FSJwoEZOFfOo++Te6mh3xChF/49ppknvkOHuj37
DsnGOPhez+4YGq+FMN6acWMDvUpOjMqhfs+WY+IWVZcGzI5iBM8J2/hEt6fL0zeLZy6fB87cR4JL
LtU1XZzlyHWW2SKiiiZxI8xBRKeUg2V5qv77gLpVnNvteE026m1FVljx12NuOXX22hNp08R+3cXV
Wk3aBSjJZV4WBGXJyjQ3UL+Pz6tDIzhbxIqedV0VsPdEd6RsTpwH/+Q8vxu/2aotQ0RmVs7mk5re
Hgh8HWXgk7XrlIi6GwdOMZSbVNWWOWenIcmWoigQqcaWF9VJmq4HE6a99IMWFl26jkwA9tdjtsPs
1u7bp9AEqk5ViouC0JXaX137M6pwetqI47Yp2lVvmIvS+i0Yp9CS0qFBmn0tgXgPqaKV416RiPXs
VBTjWZ4sOxBo8F/3qHDUaDtE11QvJBVsWOk2kO+Ov58Dm+y8HiD0NUqeQ26biX/ZeIHtjttKfo6t
fWeel1fFXOrrmW7Af6dmHiAJeRrvotXxfh8YsnlNQInTYBwrZr+PI96lsWyHU2ser6Pp4PbN9JoL
htUOzQ0GDZxutdYG+y5nv/TuwhNfzOqtQ12YKBuvvY5ya5EaP1vfI+m+Q0MCE7RcNJFht+3G9y7M
vIdV9twZz3DzO+mFGWuLibDGwMOpBGoZwa1Z4o1UXRjKVuE/aW5SF0W9tmiUco0N+FpA4JfpG/iu
mwoYWu3vLP7E+l2vurvcyvdS+WYAVsYnbIFtpu1iYVCr75lWbWXjQSjNq6xGRaleEWJf4k677sV8
LQdQILLAabPhbuxlUNK72r3ppJTQo+64qeuIgrsohY1rcLXSc+q/TbtR0svMKhwPXD0p5wWl8k4Z
3iUEJpIxX/TQy1qvu/NzcaUJT2n+nhsSCW3+yVrjmbCIzXgpu/ept3Njee92wapXbsbxAmHzIi0c
cK22IVxm2a5VJVxIlEXdfgzChewHi0zaqKGHDXrCaHZ2lmXLwn0Xu5/wq228NuxBCj9yhkhvG0wz
u6UgXlnJRuzCZVlgXyJ5FFSVvZ0DJm4HcduP1XoQQRoK713S3wzsukX6UYi7qK42ivk6uWB4Aeae
/kojlxbKMOD3VvceiNsqeJJx4BCTnECj7wzCVW+26yrUnir3LkLDX5bJnZZQ/MsCtkhlw2uGh+B0
ke5ozUeX5U5a59QsymtRu4EIbwfKVRGPtsC2ZHfDSvKsVeyJjmaUC4XdSHBLvO1r+v0WhZdqLq1l
IPo51Q9SnztmMDqqcU/UjIiRXfXm2h3qRQPi3yJPJ8v7ssTQI3o3iuBKHcFnUc3ZKVd4RNlmpS3Q
YtqK9TPu1+iPna7U16Mv2UaTLPmQogapRKewluoyVO81+aayHrz+oQ0v2vimHVY9/1hP/18TVj7S
9yBeDc1Vlj3m0fR3yt/tg7VulmOxInlaWstF5DsTjjzpIP0b60oubZmrdttetUhRfFJ4+lVS7gv5
pR4KhDXsxemHKf+oojelejXNdev+GNwfUvMR8+8MaR1NVm4G1n+xcBmHyzC+dMdXV96EGlJhLCXb
mz7GWuZKjrecqBcCYypZLuXLCDIdt7tMkssyWHbinRWINhhxqL5XLnIK7GCW4nBNKGflCcWmMD2n
Sl5aiNpgz12FA0b5moTbtCkv3XiAVdivRDld1QX6CupefMHamGm/SdRrNMGLWrjS2stOrxd1veyw
iZCSn6b2kA6ZY1SxM5TNQw+9TCYsASjvkqPSspauE48OV7tyFBZJ9DxmW63uV623bzLZ0b0CvPqu
TFtbZZ4KkWX3bDyCBFB+ys0WK5m9yKDcLzTsSo1QZTPkXRjZTWURHUFjMvYLU66cwlwrbmRje2z7
cXNpBTeaem2IN0DfF62DJp20mNT44BN+GuWtJPcXnirf9TFCFCxChOgpJLSKjbGAhZTBVd1M76M6
2Fil4ECQWMJITQVSxAhx4+YuyX+XfXSD9+AujDPbVcK1oty5OITEUWlnApwQciR9pSA272yMAbmS
No7VPVjWgOeHujSKH3oZUdyKBD33nNrrH2PiKU32/zg7j93G0ahN38ushwBzWMyGUVmWY9kbwmWX
mXPm1c+jXvVofncBXjUKdksy9YVz3vOG1k2lB6x5bU2d7NZ6GjpoUGw/M1JdK54dwzxlPAGreE80
uDeN4aR1sWHMT1IUnsXomRXtoEP2r9onlZwBpUs2c77VkJ4bo4vkAK5V5rbKs6U/hPIzIZcnGffJ
CMmjBbNDVmofdr1Xd2/RCPRSdr9acf4tQeozLOE4d9wD5Zpf7TPJRy7ssB02KTmdkdJvW5qmMUOG
INavFSz4fG5sEZ7EkGtubV7tmzJf7R6XprStIfTnZXDbNXGNUvPTZdvl/b7O/TjCrx2UWA/K+WEd
UaamXjmQw/BrUs9D86zLaPgvQvkCiirUO42ah9+YrcJWhLcyvkysoCa06OCurrGFncKqz5SzxIqR
h4eoYiwvR74+BnHrmdU5ncCqntPkQWWzxOR2iOEulK098zGntFJXz97mqt5xXhNy4giY6leqCAVb
8mrxfpTkIOXyG5UnxbhfO/iWuZsTnbA0L+TY2IOV8U7bKTpWZeWpjQqyFnuGPD8mylvZ7iQBxDau
3UIAkENhBlELE1pheuvqT03eKh11X72ttEsdfUhrx4444KOzSZtNn/+WenJJS2KGdvCltvrYUxTu
R022w/RxWgJhHNwlfIZERPiBa6myXde+aEC/Sj5mdHbWdNE6N+oerOZXa/rFfBbGHake276/B+/h
Fs2X6WNVJXtsU08WhCBfWUWvevne0U7FJDl0i7EbOWXTGk+FdCunCKuPJfFui1FRf7WbqCIBpfLz
5VQRTNOUnF6x20l3UlYFJYawTbf6oZHaUhR5iXaHHnCbR6cVEDvvNpPwR8fGEN6OWLH7JbDP1gEp
pDnSMOkjr9Uuy8WpC8u+njdr1Tlh1z8O3PPdpcj8JTqrijtnhxilpZEEohJwH0MfczKSGZPcFaV3
UdzM8l5Tn9bhLKnPUn6n5AMTsksjwOFCwzyodiifR5PgEsZQWGGk3IhT/NJHbluS7BPh60DwA7lT
g92amKn3NRbIawt+y3ug/rDK6BxF0KlTYd/279EosDFVexpJPCKlI4VbVoneaFGTjRujGo4mmVHE
bzqqSWmwNme5DXMW9CkvGEVQuBRZ5uIw7ET9luP5ZNT7gdOpqmsniSIntrpAmDRHNiaqLZxVy9Ej
+N0e6gdLiPxsPKZTF1ilgEneYFuJj5TsLga/ijsQWia/SfxFIE4m74vqD26RgnSXx7t+eAiLwdaa
134Nvai7S0gbmuZjnTyvCa64a+uaikcShqMmr13xQmpDNuE4N/gDEhsz4wSLuOGH1Dewa6kmkQP8
q003aJWcpExYRIbb0casnADzi2U95sZm7U+NVrlNogX5sK+s4iTV0ymLoGrhDTQLyaHBVqyHci8k
3C/6bNAc/UG8HBCXcl83jVOHoZuQqxuP9Uc/N5t58Az+6JAwzipsDsU0YY57oT7kKDB9CDd6/i4X
lZ0kibv0gksEiS/JjxCAiCDKnNU8jNpvWdoW4fW5KncdYVMje6jrs33PI9BpMhIh0NMRS+mgFGu/
zD5W7reCAmalrFdMYAgWsUKR3SixP2UaaU+/BS44HUPgoT0t0XtFPU3CyWDEm5WnXDadE2vredBE
r1TV6wYgBX0TddaxR+ukaJ9G2/mZYXqRgDAsLLf9ItokyDgN6yatq00uvc1l7ep5TyHgSEepJ/pd
k722T3wp0b2x27Rt4845ekLhaoexy4Zjpg8Pqf6lq3ekhmXFHTVo33VBW03emu2tCIaJRMRZusEn
xtEHkg/WgfMdQUpxzCXNVdOYoDXtqFaZ2zWUh5W8IX2IYLciqHIutiYPugZFmCaxNSoSbcDGVZ7a
IKOsUoNR+5ws7P4WZg+jUb8oxkmZn+rlFzXDZhSnN/IgeHtlH0mZgzSFw22CwvWx1IEYkeMBGrvq
p3k0bEmmoh9YjFTmdTPeJQX54/KlnDrX1MgpqntHoKAaiJADN6InmAPJeIkLxV+H8jASYbbEMw5P
zaXFsDJupTtV48qZBrtrsv01ZSo3DS9K90njhsARVm453Wg6TYFPmK4CClekHFPdtKbTkZVniNum
pVrMeIGCh9J2rpb5qzFjLF3fLcO5qUufiLRjYpQE1sQbmOSOgAGGyYsaUDTSGq9ofWXOZ26UOjuM
eH4rPOZVWA9WCYVM1V5zDtQWhx2JomiVv3q0fnpo2FZVbLtpq8250yAimi2KfLxoZC33lGK+z9Yp
KNmcZjXiwzLYI8X8nMV3pjQf1x7/DUUTnb781I3qLCf7tnrvlNDTTZnLa3L1pdsYxITL8amrkDmZ
+zojdL0YPMz0aG+RulUB7sZ2+DWGiRv2z4TKbcSm9HEw3yvWjr8jl15iLQ7ixbdmT1FmooUQnynB
Uph/0hG3HKv0MmN248itr6LpwzD1frX4vXE2FD44wr5ygqs+DCfi1jx9upflJeiBgSrRtDHj8+dE
vrR1cWh6OJEtLFaT3rF2ZdLGSAnr6RIj/TmKK6eBH0/lmEahZ0aVl6wGitVpO5rNl4E9uD31HG3G
0B3r+gEDF1uXL0OV/C7U+G7hpEEIWTZBsiYODIaiwBp5PpTSSHGHI7jEqZ10c7kt8JbplepkmXsN
qRgeO/akl8i2KgjK5ias77v2OEU6p+OvxPqNN19t13h5ZknMlUYTlPSw+DnFsQVWBuk0mUA9axs5
UjP7kli5WascJ2wGDElx2VtBvT6VCCYjLl5tesBJ0atN3MrD6nHS5kcRC+8hJ/YI2g49SicFucob
roKdzcvBEiZvJKiHuAi4AiSlh14TD7aePkpR7hqy5Sxke1b0klO6OhNbcA5Lb1ifjY6SoCDKT9c3
VipxoVtCUMKDLDgqsx77/Xa+s8jlwqSpdxstfF7bzCm0+LSqlisTT5Rld1bzZTbqNcTR7hRC0GjT
Vujm86w6Pc3CYnYndXlclXM5hfu1lz25Zj9qeyu8rPTlcdwH5JehCm5cuVcdomaCMjZIoBgPdaV+
qRjTY9TfVHe94hvlKZJ22EITNf8qJ89jfBnJirL6A+cWhHbiUZsUZKMZIEP7Ou76urg8CnHqhKHs
ZFV+x6SL+qG2mfQG+mJdlDTehIu17bPoqBaTT07bZ0aFqo/xYTKeCXBiYEXFYJFQDRsraRXfKhKn
RB1bZhweuhAoVrwTYWN140JPDsaAdRv+0LKtKJjwFJFd00sw5/X1UNiH+kmh0+gM5snT42CsRNTQ
+Rsk9kXKcdTR4F7t7KuZdMHWk0nR1MzayTjtZFU6J0J8nJgaT6KrogYTqHSKCJmS7AoyWQOL/jab
X1Ye75sus6Xkd18mTwxmzgAj+DdIuzLmhssH42Sq7WPXhwGMO7qFO7OqznV8Sef7a2PqFBTDSU8g
2nTMS2bMhnzUJ2LD1J7ybKUv2kd6e6pDroH1HWdExygVWy4FbzXfUmDFiV0EdAQlN4+Zko+rnTMk
Lt8q8jbVK5gT3/ftO8n3AMIqlVnuNtEXARhAW5HTsdc6vOoX5X2GGykz+NWtj9CIH8yRFbwE2mBu
9IFWpVEOcaa4tU6mzVVN03pxoQWF5bV8MmP6qkjfEzpjo9UnQEeSF2kAoyWIzE1cGraeE1EnJL4O
+qaOKg0+e4JkgN5Epj1fD56tEnUbDIu0/iXUWw7ZL3IEwWRaPw2jUyGMm4ii9Z9sNCmDhJw6cpJ/
zXXnwE4nf+ByRUYk7rFJ7R9SeWM2J+ZuCGFwNyv/JM271YX7ROwDqeHekZa7JibwMf8S1kArNF8O
t7mpBHNskZzcBiKrNlWoP2dto1E90BtLyurFy8qZJyrbxjDpays3JdmyyMe70norJcASAClNU+xh
pFaPxBPJoHaPwrUjjSExfhXrTjReRlg6kfCnWu6ANRbzQXMzb0o+W9k8WABDmXFaOsvPqKnKKUPo
/SZr70W4mwDb283Ul0Gn+h1yZCEjJ4z7qfuVltsKEEMdPE08hklv9zBjp/h3iZdyGut2zWZqE9Vf
16+ZgmWlu5zx41a6QyZNXgNGnOKrpKF4AmKDuT2di0l4afG2HLLylHJONzn5CUW+jRtELdZqSymM
tPpSjjOReYpd0Zeus1vQaUP/PkSjeTBiZVNQwhV6ZFvzW9EPezE810mCGP9cRaYrNGQiWu9qp2Kc
lRxTphcinzcSdZ7+uO3V7CxoDZXxV2GOTh+O3thQ/VWdm42jO0YJ0T4hiOVTuIYbywxMxlw6wT6J
ke+L9rkuQ8daqa0qbT+YqGpEwNz+2kdqxyZedlbnIA1wWgN6uk7AdA67pCO9F6q6lamHeuYQt1pb
jzuvqmagJgn9w+QQS+7MjQpoBxeVzJVmZAE2EtIXxMpUTm31pxvKZyO6utOnZ2JYPZIhnUi3XK0J
3aKe+NXBjdPGIZztMJkslCI7RMtplvP7tJnv2rlEbM8hlgq+KiXBSERhSx9lldMm46hqjTdDz+wG
CozKcpFFyhAh4dU4N/SXHmmWJEiXRrWeNYxdQCeeEOo62L0fm9V6IjN1q3bSkTDg4xLOQQebVgTc
loVtcU3TBYO8/nqqClTjpWfMqZ2PwpbrUF5a8n5NyrFoPPbL7/ne7JV93/ev8gQbRaYLHcLJj+QQ
VLfSkAQLD/EAxNZCSZMAR7RYvhNbk+q3XbngsWUwxmQzLe2HaNVBIa9uI6LaK9RdIQleX2lCMBVv
a6juNRgHi0Z6SebJSRYhgkL/L0buUr3OHbzoZjkRAeqW46HCp2N+VQjwy8JHLfoVtdZuqLM99nav
8crJbU1Buy7XaHY+wos5kngjfTXjS0NEhxob3iqQo9OHHoGqHqmy567NZ9vQ43uaEggC7ljSqFu/
4t7cTXH5Pk+wd/XquDTaVspaTCVEIbNTo2cqxSiKRmjiIMpSqPAT62vxJiL1jOYgSNNBaXnGy0O0
HEzhPKd8ZZsuLmJHjJ5Sw6t0ynyrJ6nAxK5CrnRX1VryXFbRadqLho3bIKQRRZTmrOHpvknWr1oN
6rYmTUUAfevoM6y298lAtmPrSWzvjbS6CE3jWZm8K4ken7LG73D2iRQIUfODRbnaNdaurWV6M1aY
OVp4BtW2nrxN3UMBcBFa8k7sDZDNhkTAVqNmWitXUE9pto1McmxB6/yorTayfFHXUwwdn+BRtyKn
wVPyJodRfa9FKFnG8t28ihuzwY8tmTnY4F//TV6MrzCuavhvz5zg+u+rXDSsVm+lGJwk065RqvVJ
ee17MEzihYtBokTMsZVUr5TsrYhji9IcegqGbo0vhjzYghaDpWpfRMFiMIQbTVeYjt4ja9HvUDS6
GZOdbD8VgDAtpfSstA9dZQTzdI2nBt2bRT8awJ+sc5QorgjvZRAbgqKHB9Jc3msLCUJbOkPxFjJ1
nb+09tEIP9aBa1Iw/F6rg0YFDsbuY6w/jfqxMXZkZ3Lndl47Hee49Lsh8ZThrJuCb/Dr9fqH7tgb
tXo3dEPQWaqL3ysyCsumANj3A1FSx6ZNg2h5K5dtrO0LubCL8mDpzw1RpPVE+vUqugKoQSp6pohc
U5KdRDdQ5793rP0aiFdizCZb1OEVgPGCnEKC+CXFQSK0v5JRfq4nLWc7TgHQ131h7oR6kxmRN/Xb
RVvfRcrOdu7xmkIDGW3DaRM2zYb8SDB+0Y8TUKph8ENJ80U2wsLDHuLPOSvfk65gh+WuoE9ctZ8m
0bPVbD4nCk6TlpE9mKnkSBl8egEK2prKRzxh/CiTqK1347Tn2tiywIO+FbetxDmQjV86p1TV1ZtV
eoxIL9H5/MQR20syADGGhruY6nvfj5DlkosV6bYyckdrJYZaFQAS0dybcjQL1xBVd14vZAVJjgXc
N8+LVyrJAeOWC7Exh6nLDqa+buJE3oaCuBFLk65OPcRJeZHgcvV9F4T0BGOh+k02btSR8BHGFlJ+
jJSnbHmp0g8r/Uin94grQMLeJDv0yns1AbX350g7TfplpGcjul2OQCIBTAQh97L1I+1erOUlG75m
FFflclLHDRg+TEHR9EFQlVjz9AylwvE6wW6lCBXmHTNFqb3GeN5F8sUElbHErdDv5umStceoPqn5
UYqPiXQUl49Zvlp6P7AM3bHO/EEQLviClhxNq0g8fYg2OZuWXzHazs44jdo5v96Aj02c3S86DWlT
eHkzOjyMz6r6aDW/VmA4dty4szeHljcnDieRiYlL/KBT72qA8GWMzWfkNkrtrLBT8AjcGSoNGHJZ
Zafkp2t7uVh3mXBuB9Cj8iiEyv2qtAeNKy1SmQZucCZn+hZ0Gsphqv/1Tpu2YfGFTymMi8MgfkgC
weMKG2o6pqnXCc9z8tTOZLnugApKjKOy6WpV0+1lLagVyy2qZUf7n5vX73s/GMpJSE5df9ZU3EsY
+DJPi0Av9wTkloOpvKarHCAw2ufVmzxbB2W4V7sZO+ZSxJDGeh+q4awRNuha47smPvex5NNp+ZGV
EHpI4lXvlf1vzvzLGlkbVVCOV4ecfLiY8UsxwG0fnoTkuWBe1D+YtZvW5k6Ndyal+UY1PoXpQXst
063Qdl63qEEnnqTijJqfsYbTBeYI4zTyohDPnk55XAqS1TmPp7Bh3Z6UfLwk2cnoYg+P9CCXw1c9
vsScCKKGxw81IgMDGj+TnF4jaLe0M4WuOoP5MAgEZCv0PyJvVBPO9AhZ0iP0/MR9X0efRVR8WE3l
raN1EJVor8vrQa6ZPned4jQG9F48WHPqcCsxPY3jO2l8nfkjYSgJKMBDRkuqlqk/9aTo9ObgtTHU
pVhx5fGJaECsgjvGznux/5DbyYc6ZctAHzlAhlaIbi8JD3P9iQKr6cAyan5Spk/DVD2Yw4MkCt6P
qAq3NmFqHHUtkdUoKDpXKBnh/8V+7BsKhHZDTkpn4q3Dldc1O7+xjrXxM3L8rTOYmCRipS28bsog
c9iIP+VMXtkWH+/3SRl1/+d/Sf+7JMVMrk1IYEuLnzRf0V/IVN9o/ETthmMUFY0y94XApaTo2zR5
I3Dek3SJO5aJrKwGc9Y4UU7ouPXHDOeHPO7sGvw1slo3QvVe/taz7C+f5bvv5IaYhNBfy9Pr39ho
jKbc7Idf9Q1BaMwm3cwqvhKxOC2MshiA/2ht3vrymKtujUlRIBqS3CH1kr9xfr5hh9468CRKa2ah
jMSZy6bUikAxT7Ttdpivf+H/fONRLf5jMvWv1ZSIUS+MiTBhZApc1zjD2gdRTY3NcHyUtkYq2rNA
DKGibOkY94mmear8Ei45Zei5tJitjJzDICNSWJ3Edjz3xV/EGt9+tBtSYj5mqxhHkI4LUG8SY5Gr
b7AfiOr6kA2fzKC3zbAp+ycIP6p+rHFR1zGyEBoDJ4fMzukh6IQIBjyExaOs/UzBK946/vB1VIAJ
Fk61hQvmTFjqz5bQdSv864tozGLoOhGya89odpH/DD+zZhfVm/NiqtrKaFdeWA2E3ibG52ef9+a0
MCZS7gVLx7VRdkSFNtT92evebH2jVbNmSlo+7iK7EQREDRjkZy99s/0JxZPLdUCMWPZ7MfeT+Wcn
/a2lT0yiQBmNy7KXPtaX6vO/P6zyDaXw/zP0SWTB0BaD41iFoAXNY9SuhrTAJ/OaMLjOz0mhUAKG
F0u4zqzxBmmZL075oVZfGUEIwkFNdwnVRJ2SjCWrWyYRfkZYbrN+liPOstN8uk7nE9EKRumXGL6P
zb0li4EuPMbRCCdqJ606DsRspkK6/+8/68pW/B84gf/8tf9a5oacxpIM4r/Pp4cFu5KpHYlj6KZX
pW7ek5o/MQ7nny3Rf2iv/3qvJdMKPW9YSkZ6XlvfMJ//+2/45na6deVRSnUoJTXhtI8OVXrtFf77
db857W+tD3V1qLHb5NmMQsVBTBCjEAIsmYSA/80j9h+q+P/0/G9OgzEVFbHR2AOpHDtreSmrg6g+
VuNbn1ugjCED5O2oHLrqYORvZXfmWq/Kl0YQ4LplNigm0HXuVM1HMb5ZwkNovCTyKwnr+gJgS6gG
YejddWop4LQTAe1UuV81fxTmpIRh63LNdf6UZM9a4kJntk1GNqkVSPgvGU3s9MZRHgJjuhPBEcXf
SXrRpA9rfR0YtY7xWZrvVv0ax3ZXtNZJaPdzekoqaAdVw5DxrQbf0Zv2LioVqJEweKJ7HA3NdiVm
t3qYVdGti+cx3DVQtK1dNPxF+P0dLfwfp6x/LTMdXVifDtgSXe05aAYhPjGqwV5zmQH6dfiPlqNF
EqEblVvTCauA71YU/8iBTrxN+uxmqxImtF77uTlG4Wb6G5v6u0V+c1jKVaTGAvyB/fBlPtZ/udO/
O9RuPReXRKjMsYGxX44vGgmjsEGBxxyMt9QI8W8HHDe0/hxJrrTotiiuhEwzkYgMt+62cbal25/6
QMsXQEMeNlMNQ5OPUbX+EpPubKklbAP9Ypaxi7lgIAEuz4m+jdZNESlOXCSHBTw5Uw4F8SyJ8jdx
9zfP6tZMq1fzqVwziZpghwnB9DMjGvHWSWvsmGa3MS+bnJjGJX8zTflG7HFro3XNG8iKghUTaozl
PtFObPT2h3fhbX5n0k1D22A/t09WbBi8Iv1Lofrdh74++n9tMkkoEF3XvG4cFY41gnRAJpl+Fp8o
/sNg/9eriyR2FOKAb7n0wXT0Z93Grb1SJ8hll8/IRYxf4aP++7/viO+W2k15lOlRJ4zQdK72JF3q
dj/suOSb7a5PXRVO1yew/lpPfzP7+OZCu3VSKgbTstSwoJazmqC1oKTDQTJEaBJm7/7oedx6Kqkp
B8qUK/O+ehvc8s/PXvRakv1rOaQYMouJyWJrfzWGB4rzs5e9PqZ/vWzRJoYlVtSJsBgZc1l/sWf4
7infABiyFrXCJMu0cMqwMSAAF1HtGJ0SKPnfPHi/e4ub3ZfJ2GuaMHGxlmco8WfULylZ9Vb2F/Oi
b0rdW/OiQUxjRZB6zs9lOszRaFv5tDeBMxf5Dj3Pz8r0Ww+jNFcnfc4wz5ULaOYbq4/8n32vN3tS
btRxWDoJWf1z9Cj8cGHfbki1YmArMiLQpHALqI+s/b8/7Tcn6a0RkR5GuG9eu5Uk22SQnKivqrj0
/vvFvzmebu2IZItU4QLB4xWtncbtovzsadzaEdVLqoGM84i7zl+ufPG/tAjfrLxbNyJcDBoZC7GF
VDhIwT3e9RmcuUuzpF6orn95k292z22gp6xnZtSnvAmw6JXXwXxBhfWldD+7aG49ghSNyJCow9ZB
b7rE1lXJraAb/uwLvekXIs2UssHkC9VCDOEwf/hL1fzdQpH/37PQxFK8WBY+s6y504eQBv/9cf8J
e/of+hvxZi+q/aRZmTXNexFZ2IItYAonbY4OKQatwvy5RiOMR6RFHVqNpXGFWUTFtdXhXIqyrTPO
yivYXGddNiEAI/No4iCtFYaeRTCtT2q5XCf9+9iUHciSV4NQpY6frEL1zEUPqhVUVgkkfXQBzBwV
F42w/H1VRwiZCFXhbaXJItDhoOPZN6/5XhV7qJoPHdTuRGd+jqFsYbwzovckuqwIqE9n5BLnZbDm
81buW6/H4s8sXWHVD3m0bK2UHw9/NIap/dMqRX6MOGks7jos/UP13pRhJhQyktQnPOxgF/ylCtGM
6/P8n57zzfGEWliSqE0nzLt75LbP4fykwTcSIFBW5kO18HzCtykVAtlStovV+33W7pZOZ4axM/qF
ufy0KYxjGWJeDj9Vxbx8thiV1/Zofl5RiazatQZiIrkKri4ks+Jl0AAicQdVMIhUBDv8dFnPTfaZ
yu9IH1A4PJYMDkt1szJ7ngd/VuGxrBEOh+7UFG4CzzuZPiqkX7gYOWrX2TlkYWOe0QFtVCn1M6Yb
K6SknEG99klwtD7tleF1zK2gMKdAiwFJYGgvvyv5d0pYyTxtU3gZ0rnPfcGCd8PMtpGctt7O8hcw
vTPpw1PWleda6PdLxlBpZFKJTrlTKqeFUhbCMckUbGCn56WDKT3eLVDmo4InkZ4MZnK1asCRwggt
wXlfGO67uIEDpm7yWHXmRbivejif75K02APNZh1XfrZmzzMR4HnyXK2zV7V7RfcrkVk9lo6D1LoG
P5yK55U05EmbLgIi8kblf5aTEYasILoKhPFhkW22Qa2fsMKy53qj173ddhcyNJwyGTxF/cibg7Zo
bqqXjjJJL2XXoFSEk86nGhPlt46TO2lTm8TCeH0aB19cCbdGk1LE3f3c1Ff2l6J198vYuyZKikEW
XHgbwZzcwZs2itLL8Sg3BMmZknE7wsKPjNwhWXKtSZ6I162AwEo9kbHn5tDRLS0jK8N0JD6Cxls3
MFnGCCrWdcDoyWroqmG7lcLOHycds1NrJ6H2tMIZTVXhxUa/GZi19Uns5ZAVsnYOGv2rH0M/SaxN
2TDxipWPMoI6jUArYkBrFqKnJ7Jb5g9Lq1xdYhxdwN23zU+5/JkYdwtSBkBSBzgEaqpFhF7hmMaw
7WPNWa7SwzWETPQrt+qLuWLLxARFswX0CIJwtNL+WDP4bWavUH8pS+HGytUgoxw2NEJ34GVnc50O
knUvxX/mCMGmBCWhhtmuVc6sPorTtLOyAESJuWgYaPAteGt7jnymdIalOxYcdGhBVkeKw3GSROhi
JSTMxpvy9XEwEQQ10EZF1S75xtTypZ1fRFYi1KiZIUE4hk4RVlClCruLBKddsCEh+WW1DFuZXrA+
7pLYyWYkJgXM1LXwJ2UnQnPQ+xg6G1PLGrZvjgjgvcoUZIXbJlXs2FCISsTpr0DZ2B6SZfYxgsJ9
0Euzh6wwIQ78GRXTJqRG6nZCiT4dnGge+cJH3VGwDFLEew3hNcIdHMRlHLQ67a2rCj9mmmGmj8Vy
34kQzCPL4cuAY7WXEQ1bJXx7i3UMGNlnL0LRYk6koMWQN/lkXiLNehiNPfStAtpznewmTM3r2ddb
/ThwQBvdLyFHE5ghF006V6zxa04prTDdYmwCezaPMy/vf80a+3OApkPoyKj8wbTRkUUEWIvq1tp7
A7u1n5/7uQzExGD2eslMnDPNDeQgqc+cISY+8ip+HLNdtZ4lrjApeekGWPHpu6Wrm7rWoRu2G8sQ
QedGu0LKmUP8FEQ2HYKfs15cqoxlPGu2Ca9ftDaLdQwNEts6A9Poyhn7J1OCvQnH3q2y+I+Y5rso
fiiYr7OXrhfipEGAMl7UqeSILL21j15Cpl09tODCKo569GZGUOFZcD38uQlbInuBNFSzRUXzOYXp
UZKiU2Xrnd6ITwWc+KVAYTyXnMup9VYInIjxnLVBPuuu3s9Oq4E9a2312o76dhQPkFJjDGOweUA9
jAmpXvpKsu/H31J7TPKjLL6a0+ynFbfyzFCyu7rmTntZ5dr/XPpm29VKkKX3cA29JSyPdACOyvdG
IEybPWg1tszIAHsLfm3P8CgsNpJhHVv5OLa/Gyby0eT0+NfrPVaGUe0t5lZrZ7sxnnrzDWzJTZPR
bfRnrfhS9IcxfSU6zFWRkkQUHUP520DHsBK+I3fGpU3v6o7ElOghbZ+LxGdHBVPIq2l5coyy5W4i
FiwRdtlkwKXjBFZaG3tVh4kLQjxYTVnaoQk2d10pOlMBeaDoUm9I78Oq348lOg24ODo07wbupk5l
QjOlW9ZruNyLWQkPFwJLFD9G6wMfwxUhHYnm+FsZw0MrXgT1aUqCHkwYKdWcTNtc2BkhmLB1zBgh
1ZDYr44pxWJ8DBU3zvinQpuXLLlfDPOhN5C6Wezf5ldoSds5ZsrawewUWKy5KKKXCW2NId011VZI
ZkrhiULtXhv+ZqL3D75/W5vwR93avMXkJ4YIYqa9tZz6TnKT/8vemfRGjmRb+q881J75SJpxaryq
hc+D5Jqn2BAKScF5Ng7GX9+fR2ZVZaojM/o10IsGepOAUuGD3MlrZvee8x1qc9diDm++yTHdlmyt
FEKXpC3JgcLRjn+AAOB15BrLMcb7lnyb7eI2C1ncwru2KFaFE7HPs1cVt2da0Xf096ofEF3heU/U
so2NXdtXqMIDvJp3QY4ytKw2rkJUhTD4r3e22AF+sOXiz/qMkKxU3Gd1PNDpHdAr5hjf4dc0N7Hd
7zqjWSUUY5zGu1Fsm3q+8K2X1n9HA7uwc3flVcMinvFeYsSqUXlMqYMj+4qQkcWMLWKcMZAa60b2
R2SFyXST1vm6hjrvZtd9iWk1tY/dWUtYs0Fl1KckxnivXublfWbdKNgHsxpXfiXWZqhXnFXfC0yo
QTZvkggwFUMDfUNm+qbCyJnsR3xiibp2UDEJTQyR+TBAZ/Qwk6ThZR6/IaV16uEwurcp61Q6luuI
s6Tfe5dphiKNbn7IzgoDG3OGKiMpccQ63R2ABVmLokmwlG9aXPcj0+kWURDlYG6/zM0R7A87IezK
XvVkGtCvaSWeSbS9ceE00a2icGmcAFO3CZrLwDm17UolN3Y178x0r/neO9xcYYSq2Kh2wo6WiNPY
FxzCehvme3vslq4br2bKmeOh58Rs4UvE2Va9lizdFGWz6Re2qqjiSD4xEolX2d+OxW2M/4wubHVu
VSc3NUI5oBlBG2ySjA2ovzVcfGrCvEjy02x8YclAkTmuBDunerjVKXPSaGOGlzOLZ9vc+bO/iuyt
MS3GW6+7bKZ5EZ5nLeYxmm/s8t6zrp2sXZN3vJAMyZP+sveeO3yZ+X6irLlslx2LK/msi4cnkPG9
z8kXH95Ehu2/uwvHR9O8iaOvQ3tM0qcQb3XCtVBw/QnnVEdfgxYvFU+c3ldtcg69Zq9BwfWx7jPS
ImIhjPzrGBfO5KFbJgtt3WNEbAvzfspvKubqHuEDCG3XfmHvA9va+G54Sy73OguOZGH4Wbupa+T3
tn2hqnhfcvoJkYhXuYtyiq8n0IwLmseq+1KEd13yYBXBAZMQTEBxH079s2HWx5xbuvLeZne6GYj/
JHyBpLdVSfZZR/+pr+6lokKYGBni6hCi/hQJHwBu6cSI7hB4LTtsooPJIqBvqiIkrWxaDOFJE+BZ
o3RrXkPrdrCrRYsRI/DgF8gHB0ZtkeCWNbMLWT8M+bafntNMr6r+ALHsnBXKthUVlqQwWuKy5FYU
9Q3BwwtuMjzw+JhJb+Bmf7XS257thcm3Hzzg7yJ6RI2vbXgUTIXta9olbPfXNkJiNV868iIZpq3v
BysgIMo8ataPQn5JcTpMwaP0PyxS/dykWkdDdevJ6KHErJ1AGgGDoiDBr/oQaXzMCpRx/ozAe2/5
n1YO1EHH28J6C5Ve+xPbAFThy1buZLzVY4OT/WgxxMxdzr7dU5ZWGKIzdHM9pnYwDEP34Bvd0azI
jWlixZnZDXcz2+uq755jGNlu0OPBircyAGTAlMjFgzgodJ6FWke4DjrZ3Lt9sAerfxpx9XsaVWu+
KlwIahbGOytYjqTspOej+MhWCPd/7147mP/j8HR20cBPCf2NmgJmc5TxCLcyYIFijjcYmhrOAON5
M0eyXmBMmxi5bxlNKx/ThNcdEvPCrh4nGmgi1xhF5mUWsiPHy2G5/m09ExVy/j4DvS2HXTfsz4uQ
nTffEpnv0lAssZwv/RZDhLzTtBAKuk0Glqw5j1YYPkBW7JMeGbS7m6ZDl/pXniww1iaXQsDJzREV
NmodR9sU7orfFbehJbcKJ0zU9qdQigPotK0Mz7Yp/3aW/t7rzWOXcy1SjXw4zKPzYmD5CUuKU3cb
Ie5v2y9DG268Am3zPZE9tQ4vdOnd5dm4s3xUh3BwfrKU/clC9olkhGuJDwK/9FFjKsQTHbc/6dt/
Hyz8YOX/TCoercEdpd1MR79XDxSyUwilZ3LZgwqgEEREafb+foHg0/8A1cD+w11iLDvOhnWVTf7e
7ObH2P+WBtEpCL/99V/7o37redk+dwV/1/Vv56BBO+9CDcvlImMDdJYnj3X1k86o9WfPf/7/v3t+
mfnD0OSM82pTrNRsPozRobRJKhq/JcZd1FsM5ffWiMpYHUbWw16np9w7NT9N3/0+a/nRp37u8f3u
HcAnr1yuP/5Ceigz7npbF3hBmjUqskM4BjguCJmsriZiFBJczh3rVGGzwpQXqj4ic50gKvi2+X/Q
5z9/4J9aljEmsCRjKH6Mja01PszJT3qL9g+zr87P/Klp6bkl3g3WqiPG+0VDxC6dODyJO2QRdxyc
MYaURzY/JHnky5KJf5m8NTmcemtlzt1dxWoyx3LVYFBjHVhLbNITnoW85Oh7M9QvIpIbx+03cpaH
uB7WsfEiUYdXwr8KquexHpY6StZF8djM3nLMcMLV+667CPVjqZoVcKMAN6ylrto0XRYARVqazE14
LfyDTyWlni1r9wLXX9M8ZWZPaw2uDVlCE2YyKntXYQbK5qVXv4AJyUOcbAc1AOQ2VyhA+sJj44hF
3lBPMUVywm00VcW5i7AMjW5xJgw0fc2O4jWL2ShmiHSBZ+QKV2jsXyp32hsSNf+Z0rH284vAXGNg
lTNWxeYUV/tOh0uH9qBND2ISxS6Fw5VxJKgURnprL+tsAc8Nf2qlH1JVrdo+3nuBD2jrxROEIx3t
gfRUmg7NoabJRt5SEr3O07eyio41Vp8mRkENFwVGiy22zngRwKyuCDdgSHYxz8mpTRLWY3burKuj
lXLHFKtowgM+YmiMtuEmciyQUx5fOObX6SWV9mVZfRNVs8t9vcr7s7//UMf3STu/ZCPbHxfnoGut
OXQu64Q1B6NeV94P2aWdXSIVBe8UpptAfxWFtdZmeuupjyB+k3a8qkcIcoVH6yPltJUtWttcTuXO
qG+VV69mUX8bu3KnjJlT24snj0jJMbyqi0KINUQTjvJyCVdpMbjF9YydfMRx1A7TZqzC27LPL7C8
fY8Zj+L8xUdaEOcVwbnPGS3i/mywhKbozSmNJO9YWKd4vlTsH1sdPTjGk07bY1B+eDG+WqdYTaJZ
a5wF/RicZCwOKhJfE0EPAulGYH4Yg8B9TLZW58CurUlbf0pxboEY6+tNAGGjLOR16pk/mYT8aJzD
DfqZxd1k6cCFE47sOwb6hndTFK8MHxFJjD9u/pnG4U8q7mc4N8jW0gYjNB5V9lCQNex0FwHG1r9e
Ln40GDn/CZ+Wi2AuOaawlzpW5i6NSM2b9M9OkD9edv1PC4UXWYmktzsep+6yH+5YB37yxD+ab53f
8qf67waiGkuPXnkPIGIIZ9hgkORIPC7Nny1yPxo3nF/iU013vDLvstnhi8XLUWeKIEGXhtkhBVqS
pA+xudWlT7VJloH0l3/9TfzZ1/yp2pczqSj6/Ge18avwzntDXH1AAP762f/sQ/s0qPKzOC7mnu85
ckziyI+TrbCgQqIb3//6Bb7reX6wLH/G56ahQkvrCNZBV5/r9T5pk1NWy69WRJuefN6E+qqsN2+Y
OODmpyJ89lsOJec4PCx3cJZWfQ06LNK7rOZMa1ZfA7fYKxyXjO827WCt0zQ/luynf/KO/+RbDj59
JqarIzOsJ4aNeAzdmMGCW12M+V0Wv4z1czQpOGvRywyUS4L9CDKoPp4B1EwtjBFdV425s8OO5Fcm
Q6XX0nhLIcH/9Xs7X8s/+DCDT/OuLkwt+HI+3USUhywimg7hXz/zn/V1PtOIG07CVi+5ElSZXheO
3jZFtA7UuLddva0wphlWveiqfAW9Hs4PPI6yegywCFm0taNy56fjMnW/WClaykocmDctwhhVarqs
vK9RSuXO7pozqoTGpmWx2SAY1MQjPEKDijqAWiZQtzDbdb5ai/glC18zp17jkNvVOnus9LTLEBzn
ybVgnF+StdoHX8JQLrtgWybAH+bpq5zkLdHR9AnETz6VP7k9PoOUdRbEUQOX/2jlFW2QfDlBDSbx
jVnubwr2/3yb/kf0UV3/+u11//gvfn6rat0mUaw+/fiPy+Strbrqm/qv88P+9c/++KB/nF4HrO/V
53/zh4fwzL+98upVvf7hB5xlidI3/Uerb3Gk5+r70/Mez//yf/eX//Hx/Vnudf3x97+9VX2pzs8G
SbP822+/2r/jAzpfXf/5++f/7Zen14LHXb7qSqmP/+URH6+d+vvfpPOLHQSO8FyYsoElz6qI8eO3
35iWT6tJCv5ry7OmraxaFf/9b4Zl/+IK1+GRti19Rzj8rqv6f/7uvJRJ03RNyW+RQPzzvf3h+/n3
9/UfZV9cV0mpMDX98Zo4v7DrCYTogRWYFn/pefX/3XnDaKzBFhzXFhVkEk7AuDqZxGQbJxO0Ivxi
97uP5reX//3L/fGWP7+c7/IiQviWFfhMLf74cpIOuBP29HYV3K1lppnZhg5e279+FetcQf5dWX57
GUc6zBT8gAzmTy8T58bcGLkKQCcF7tobmuiQhea0FPxZR41+AZ9rR2ffAGqNZdofTtUk7Z+U3u+v
8vlduI7E12W7/LnyU51rp8bsp5ozW1G31dc0N6ObOdvOEEe/gYx13snUlosUMNVa56N7mn2CCr3m
zDwp26y+JmnC/uIkYHesQhQ2vXYr+5Z5dn3bDIVzy/gqxTKjsouEljWpzVVuHS3DxFPs0Uv144B+
TD+1ch/RlcPqYMCJbQCjZuvULMAgqNx8J72XrEM38WxqGAtRFdn9l7gsxy9zq69lUIcntyYqxM8Z
hwc+FBoPKebSMlrA4HiO56XljW386/f3f6GKXNUf5Z1qPz7U5Wv9/0AtCSgB7nmI8uf15EjtHKrf
l5N/PejXkmJbv3iIPQVbclN4lhlwk/1aUmzzFxNWEP/bopUr/DOC+reSIsUvNredMF3flxSjc2jH
bxVFWr/4jueKQFi2J6Ulrf9OQbEs7483uWdz10nHdEgzcWzXDT4nXORc4MXsZiUBM118DT5VHyor
pxcmaw+ad5etWIDjkjZtpCtzM9hd/gg24D2q8i+DFge7V68plIK1o4t5XWvkEsxcoLQ4rkEn0BM3
0wCUtA+CYeUV4b2XoCyaUaNYWq/8iaGm0YxXUarmjSjDx5EjFSLUcpG34XXpGcUu9jXjqcZeAm0N
mP9YV3Y/XeMITpbDUEFbNaxLv03suxYAiU9PBeHToTXihylRH/YZlGkkY38qbU2jsRzCVUhGGIog
53vINjCtOPxqBaiJ3OZUTs7F5GXPtmcd5FBERJU19JaKfm/V7E0GglFD2+EM59a3tok0qkyBV3pI
UHbjzIyia85m/fw4a+/ZFlV1ShLnptfyrpxD3M6acYYOmBxyXrsC65qs3RqbBAv0dWEI4yD9adm3
epcOwBSkJcptkBZrPwM43bQgddPKWtSRwJTqPioCw+Y2WLYCWCLUnGUaTCPjUnEXRRMoNhBIsro1
A72mO7FLEFS0c8uEa4IVIva+GV0Mplj7SX8x1pgFGuQFBWDuIi3gldT3eYZCpGTEG3SUnyQUj9qD
5UXJQjDjWtugaB/syd44OjR2arbLSy1lTrEy1kYHFjkUvJkxekNQsoy9eVtrUB5ZGdvIIGp/lXbz
vozDu6KlWVQ4HFSzWSyjGKN8B1zIkSRKxenaK+Az6x7Cq5/tjT7a0SXZNY7L0Ntnc8RI02uqVSSz
ZEXj5Vg30XGs6TEbqQhYLwpUCl71bFmQ67JSsVsemiUchw2T6I/EDzs4HiHmccCAVSOYIibeNkz7
t0FaF2lA3rXVcVbMbDpAtP5lA9eAe2Nr2rQmvDmGCjswjxf6NTf1l2CMACw1yDSBGM558Wh02XXh
Qhe03FXWDfdhAdlU5oxey7WFt5WJmFoDa9omdUp/J63RJUn/a5MXkNQzuXFL24CtUJZ0NGlDpH11
GD1zF1rqdhrsvSncC1FNZz7FCODbghjXQyOpccxtuH4ew9I7mXPeAAEFzuCjIcvG6sJImogVq9ll
EyyE0CzXegZyk9gQdRzUIOdjPRyMYk2M3F1dZpuortaeBkOvsRNltvraJOCU53O/xnjUZdkwT5cr
Pci32fNe204dIzt+80wc8SAU7+3Wy984QN45bcjYy7pAtHkhimSR4UO2o96DYNcgsEi2qXuOM6+3
XjZh7HM4FOrgosqnh7hJb6LGXieVuGvs6Ka2DEzhXC1IyZm7IGZyy3v73DcLM0Zmud66JmcAmQdP
NKlWKEhOsgtf54bLexbNTetjRwrVpapRPaYVRKgUnxKIDY7Yw6IMHAgv1bun8n3qv9s5xiWzq+5G
yzh0IUISFUlItC0yBb+kQGS9AmPoKjQzYFncQr75XjvsPekVm3p6FGZ0DCMAo0XBB9xyTdmlfc8P
2TLrvbXGOTXO9guXaLjMM/tUMO5Ypw32b4tig/3sYNEYDYWdXzWpVe5deBdu1d83c/dgj8XVYEU1
xshum1XAthSgFLAqpgM0XxBgznzFN+BEJujCsuApScXKt6vLwfMt/MvJrkCotYLjEpQPsf9Q+CCt
tag2tRXrlTGKmyE5I3vm4dIMh0Ux2Y9Z225VEAJH1G+VBi4vIxjJupGbpCNsuVOTvbZyvJMo0Jwp
OZnpxKxFwvcWiYsgz7ssqpI5V+IsBbfuIh1nAD82I8LyGtNnuujn9Mz/BSykQ0VXtBN7p+9fEs+5
lVCzShttinCvbdk/9Q450aFwWubZLfu2lrKGMC7WIl3W8/DeVcA4oOBD6KnSm34avhRV5G7HLjh/
f/5DO5Y3QQ12R5NquHSd4nWMOcbJor2pGhOksFHD6eyGhaeHp7Hnp05GgIHKKqEFGXwdnRLOzCQO
o1leUwomCDzjk5tZ890wxY+dBAwQuQBCmzct7euoyJ8p5/s2NPf5ANYs74E3Wf2jCc/b7jtzGfbt
3qtK7uaEjzvV9iavwTuydowLxy1NCLZDtUQaf3Cb5KvhgnN248FazN64qnN1qW3/LR8mRDpgk9cB
wPHSLbxVfObQhml9NY3ywtc5GPso+AbeCBmSXfRUeevM0QE9nHouVKsm+jKNZFUgg5plAYAW+RcL
G+q/gLnxNByrvr6i1QkwpzRAlw8Twywqw8KLyqfSSkFsRMl1IjSxKMbHYMX2IoDjI9G6KAAudOe9
XRh4N6OXAatV10XevFYzC+pseTAwh5NEAKgEnWPVMdDy6Qn7mberIKKcl/JuXUzBTnnuOj6TZMeE
JkEq7Hcvta/5Oh8oXC2wG/hBwoiXQwhksa77W48xAl8Q3VkTBVrACRuCzISG0LojkBdpgjEcVVCf
WDqw/dbK57Iw198nCor2PHJcZEn6Jic7ZjF2frOBs3tt+fDDav8mqTKHS5eRUzDkqAYk49NkjL6S
qZAvhsC4EjJ762z/wD4fVFA5p5fsZjKKjcV3GHhPo3TSpZq7YtGMel3FyAfqpLpN6uLZEs2Z72Xv
2grlhRHACpsBSPrWcAK8sK5Vf2Hn+UNedd+MQOyqGdlCXIpvRTWtifA4Dj6a0eIcj9aPgPfJR1uJ
yCLvxu6tywS6OLP9fgYf5jYrncHCc8xTpoJtrMZmFagZIpk1Ux66zVhAONGeB/Ja7Z2InoSVzV8S
1/9KyrnC9op1v3fMK+2l26DGXRHyPbkWI3UXlFw9pnwl2Wtny/go8HfEKWuEHQy3wkbopVIoDzVg
21R3XM6l4KQEwFQatVgEPWh4hi7DFnUmnc7CeRUCIr5KzhjLGZj3GfWYiQ61sgsRexihPc/pg+MX
e9D3b80AzaMNQIii3oYWOTLzJmfAFeW4sRSTqdTJ7o3zYNsJUwhYab8OB+kvIjSf66iibRRDeMDD
mqebVgKDhRhOsUVf0JAxsCBbcyFT66AZIy/jMHoap6bfzJgTtsJR9qqxERgXykSk7uBMcqIROnfc
LDMpIcKlQIrL6gSK89Wqy3rRshZsOq1O1DmcTcMFlRy2kZ1cen756uXfpRiQaEa/M5aJZr+l0lVv
RuHCUMrYFFlSIpKbnHXT5VeuFhI5pP+gbH3r9snLOOtLGzto16WvXo+SHK0574asvbVNWMCCxEqx
0gFaV7chlnIOc32OnkwZr3gftehd8lpAVqPeuBpZcWWT7rA+XzZ1yHx3GOFIiRTRubhRE4UZNtFp
RNynpFBHf1Loqw3jDv/9Vk8Kjpg4wKsny6EX7ySwWEdUi3dz7QNU9tet4X8bodECt0B+mdcbtJWb
2K3BLjsQ7q0AOtVgeOu8YAkXSLDIYgK6PFReDs4b5GigxxeN8KaXHjizYLzQ7ZlgG1LxVT2sEleH
+zQPb0c95GyS0RXC4XrNpv7CsuisCgup0WyPJ9fjTXRpKiHVAfEt6DxmpmT9bvobrr6YWab9rhqm
WqDAU5rC5DEBOhJqKfV87/t+iAS6uSf2pl5nWpAIrZ8ND22YIRBFtpO+t8P2YkrFfRG6V34233Y0
ermGC77W8Z62FDNty/naBUjuTXqekTEdRJrvNGMBRk/7yJVowxRDQMAJa52yoZJVfz3kNCbbwviw
q+ayKNkMzzV5I0MKWc4BqKbQAY8ls0p75oLUeLfNfnZWRk5UQZaFO8cIUKQHWI+jb6GI+63DwDFn
VUkNmqlhVzmHphif8Pik2zwqvvTQDJ02YNxZ+hemr4ptobL+kMXuSQYpvGu4OdQi8GrpZd04tN6D
NSaS58qbqDpm3e/NvFA76XvDxjXMftfUATxPkDgIMyjXQZX0O90rduOU1YOOlblWYT4eRFseZocE
9EbiQukgOCXB69Czce1yxQYXLZ3nOYe6J+SCcQrMdrhSbFOAdDpJTkJTwKXaKXDYwsyQrpnJygRA
1uXACW3TuY5lv8Dnlq7NAMWkmXVPQhWIYJJHvynh4QLiDyvhrWs3exU1d6OsiPjyRsCnbTDyqJZt
4ABrTJQAZg23XhlpQWBFC4lqTrplEiOroqed3LRx+tWygRTI3jkUjmCi2VASJ2FsZRUBz0z7cBm6
HEU9gK8iLq7j2HlVTots20tPymC227TVBpbpojq/4ujceB6i2dk/SXaxi1TxJDi+WqNZm371bFvA
P0N8k4sixo6ROmS/Alb+4pICUhTJA7frm+17V3FyPl+0hc2uvH0PatRcxhzfueWbFvmTK9pi04pi
A3EdgEPbQBKesnEN0aXYZNlsfYmtqlz6cR2v6b9pLkRDLHVW5xd2YL1acc0ezuJRReKatFziOzVH
MTWaufecg3rOSJ9wtcEBIlg3Fsy+QibQgS+0bzyn8U3BRlDRUHNKy1l0SXkPpnrJMQTjT4swH3mT
xdLZJcM7CQ+ElaLjZwsi9qFU1/WQUZvrhRWCeYuH7NYVV0GZomCidYPWs2Xu3e3rWh9k1RxckzmY
4Ttg/7t51cUuWUCkzYCGfC6jOKRMOxTF3tVrF3kNK7q8UeYzcpBwb+MOKDnkzoVAuNVDpPGbp2mA
zxM282PjuexiNEBdbq2R9I5OtAR1iCuCbEha8giQKPZTNd6UyHOXtkpOc0WEb2demo64VGzBYrd8
6Kr2vqiduyCrHq3RAvEZq4VjdbsexFoc6/vKs9BQBt21V2OrHwKbXZANsSG3XxBQo5jp5pbDbv+c
pqeiax7awiH3I+6yHTOZd2g6B/jTkozuYBeO52M88+Ws7ntIbrGF4cG1l06NtQSFGQfj8jDg01rM
HZKbiPt4IcLkoGxUq+GbsJ9GCiL4t5tkQE03RPnzsXCDS5LrLofBOpgT2GFzCK/idiBMxw+h4JH4
UWixdNz4owNsWuN7cc0CeDunadNpLgifWkomY2wzn+fitemvnfpVQqOe0D2vPGPYqJo9iZmay75j
hJNgMS3UCb6at3DC6nbqIeGVAK1WzhTfaeEZR3Ps1Uo5Ots0w8Be3zNPGnRglfkPoqMRW/APyAdr
LYZF5y3lOhfVuzPbjP5LDOXED8x2P277tt6ZrnWqiVCywgHwQHefxFW7KfWrkzqvXuN5+2z6lmJ3
S+kkFKVJLEE/n5yZAWxlvFu8oydpprAh/Oeymatdr7L3KuSv8Ac9nLRG2Cmlu7TdeERI6sC7TlJ7
nQdmzDceWhsvQ9ih4SHq1F8YLq6fsepRCtHiE1PJe6+4UYIysb+18Yh3ULHRkTYocVtW6eXg+MbB
6bz06J4145NFG2C0SUaRIXKMrnfuvvdR/39bmREVc50/bylfvuavY/L7lvL3B/zaThbOL4HlOy5N
YToIpmcy7fq1nSyYQnm263uOMBmlOOfB4T8nVMEvgkgIkAO+tJlT2Wd54L8mVN4vlk3b13d5ENMe
67/VULat71Ohfw9SHPc8RPGkKaRg6kWv+pPIsQjTFFIlx4Zg8pHTkgDQzGRxm+YGGXX1iDaCFBj+
hnEdw6rfTLnP+l4WJNwEPQkOvl2wQ2rze1cl/oaY0/bQWGeFclRbF11gkdLl4keJ5o44DTk06hBN
eUWBVhrdbLos0d+2jE8Bd9ofdqBfiqFdNnN4q+YSAn9ac50PLCmjTSjCVD9KZWreCS1qu5GHnFev
e2upxvFKtJOz0nXZ7AE6o+xC0kVmWR1s2DAezTZDWWMZ3ww7eOqhGUczCRRGbO211WEeGbtFX0sD
CptbH+qRGhGnCI3n4OyC6nxOWm143zSvWguSHrBh9nZKvLJ0ef3GuotIU0JdclLSgKRuFveTm4On
K1fxNO/A8+/Q7a4CWsWV5WKSMrNgPYz4Ops4vipZkNrz8hTbQDQT91Ia2UNorDtOl7LIgysrT55i
M2OqPC3HPFlXTJUit/4SulqxFuLt4jz9YXZd/GJGcIdMyh+bTcuAKG7NAFhzsU+iM5Q+DJZT4K/Z
6hQ7XWTsQkoorWUbH2XF4NkUxTELyDU0eo56ZSM53QBKFUrGlNT3uHYPsWnc1MW9wwzfKTZ0YjEn
VasiH1F1OyN7Tki9t77VnpqsO9TqqcwOhDpkrDx0LU3h4CoiimtUYLzIJVtqH29bQJyWXV7UY6ih
79o2aUbu9Vzqj9YjXkx05T4YpgHU/vQ1GtF4qKxZeSG+fRBpy3Yu3pOkf4ukczW7XEuQCCny381t
5FoWevzmcG0BLSdLBG84bgdCH0zg75XsU3LfgA17DtmRKfqlbDBxV9dlm16lZoQKOxpysrKAlJYe
yTsjOuxRhLetm286QrzylFyJMMREZ9bdqRvBKcq8eQt7662s5KrXei/YUdOmYZOA2+Z8VqS9Bs5x
WUfpdZ9lHx0DB6udv9ljSPpcpDDCWsmHPIdb2NPCnDWtzjrQixJ7AMq5B+xUp6g27wDCEn/h40ZR
2lrZNqEbPtZjL4z3dBQObC6+Auyd194cua+DbL/SR3geAgH5ckpp3CKzLYP2PqjESkBeI2aNDmZs
LxHjvEdKkY5lcNO7dwnE+WtCAHCqiRKDiglQO43stywWuMLoV6zKKUD8V9XuKjXyQ5M5r/Yo1m1B
qgD9lRnr9wzbOrmeo6ND9oPXEV2Q0K0BzI08BdjKu6udgx1G27o/0KWdLQwKk4MdB0k4N3+O4h/U
flHsy3bLCr8kO4yAsHCjp/aLJbhmRp9WasG9MOYDOj/zosyfBDLWyVu1BdlrssAzzHvnlucQ+DqC
wyWi0KufBt99j/McyWY1eGweE9LM64YAFPryQV95NeGgI7MmzBGVgcwznOGCuVmbRliIK6ePQWOL
WN+CvzD0YWhnogOF0Inz5qSDJDpMUnWIbSqNBFoZHl4z/oKgxR0x2GovK29Ml67jlcewqnmp6qSw
wEdL9lwBaCJCkTqvqNn4aluDz1dENx7nXEPe7UY7wgyHggGw8RDHvKmznJHQHv/KDMBrryzDGG7w
YQGUtx2JgSWtAJOLuRho1aUTdDSfRgYxQo0UT3mWT/YCs1PdnhOn3LfIRJmM7zudBQOPYaA6pyRt
kdTYRk2wZD5NenRe5gRvuZFIh1U3aKNYK45p6KpZb5xVx9BvUTd1RM5gqQTJfVLk1fVsO9467Fp/
G+cyeinAQIDo5Ib3HUYnMeEhrhzKy7DtSBVoVo5W2XM+O/lrN1snhndX0k/Jje1KcV+FHLfqKgQG
LiHlC6uWzKE89VK1qJ2nkKyuAFMvs0Rs+rIGojoVV5YauHXOSlWnXvoBeXF2ezCKODg080ZjjFIT
SWXOeCkT4C4J8zUXWmdPESUDbAATHWUDH3z1P9k7k+a4cS0L/5WO3rOCIAmQ3CpHSak5NW4Qkmxx
nmf8+v6yqgfb9aIcb9+7CpfsFJMkgHvvOd+5nfApjmG4y1zuO95vq9YFeVP5so8MaYNlT5N7e5qH
Xo3hnBK62x8JTcsIQtSvnZtsQg2/dxr5g6H7brBa+Pi0UQnE+yLx91N7Uj3LYD2nSQ+JCOo28qjG
hSaQWxO5ovWgL6w4X+t22rnDKN/oTxD8MsNenqXqCfMQTJqi4UmR09SOIxSB5KIz9YnrD+GOUzzb
Z3yvEn0VEMdnxvxBM3Q+q/3APXLoLA7zgqzBIUdbRfNdXlnFuZefsjOQNCberOm/0/MeJ43Yo93B
siYEaem+6zz/CrJUnLmtSCjPlnrNXCTf0xIjU8z3N22O4Wqul0098+4ZSplAUxafWpViLL5aLG5e
RA6RIsmjta+D+NX1lm4bVQlR2PUt1nMM1KinGTouSbobopsyV6R/BOFTbM2Hujb3KsfUy/liZGpA
Jo+tCAips11emz1IJ7L7+lvfLfKbkg9ez54hxKkNNgL+6iiHa7/t01WbhQsNYlUlx9Cb3/V0o7Ms
RlVtEW9cCAj2sL3MoVW0fEryRjgusZUG47dK9k9emiar2mfx72cRb2DT9dt4JjIJ6QcD9+ax9+cL
E4/mWjMuV3YbHZS7bCV+qF4iGivDAg/QXCCxy7Ld6KVHE7+XYw8Ne9iOZjr39STWC8J4XdcXek5f
C3IfFjdYWVXJ9tLgNBJ9ehlU3sJElpfET+47SdbGsFM+6/Jsk4YaEH2Y1CqE+BF/+cTX5J71AVJg
T2fuzKnFZsKhVFfLqg+bYtU2PADDMmS7LFmeaqfZLlW0jmyxj/ziFVDPVV3F+0bzghDRulglWWTY
DgvQ7yNnMY9Ppef+THt1ryTvoi5vMoSyZ60dBdtAkvPlynnnkt+8dMi/4/Cjz/y1l5AgCEGfZ6tB
FrBkLPUsxuGxm+uDmW3ON4+jpzeaWJh+em5IA2Vmnz8Ntc0ueBMagKFFD36XmbfjIG+wQtyOBPP5
6tlu3sfC+gyzmK3/UOnR/p4U1aWTOQA3MP7O/TrX4W5IrEcMg0Q6pj4qoSwonhAdPYvJzh94J+k5
++xyVTReVdLeRTmBgCnm0lNCaBNOrL7EkLFVMpuP2/sk7hpylmVMnk79bDVBu5Ial8FCQqusPOBr
OLajlqUwIMDKxsXYWdcFxIE2fFPRxskuu+SuwCmUjhSPXcIUoEpMdItJ51kGyfVATs5a9t6ORw06
R4waP9G0JhnM0WF9n736kkHJdZgJ67xJsMiivdgTjKjMKrKlZIbHCkbLsNsWDPxf4FmU7LRvdR4y
tG8EYs9p3AykvHVs5KN97fVWufIdlxg2p9GP6UTWTrKvy5liXt3lopvxVnivYfMxMtcenHg/VkuP
w9K/o58xrW3XZmVgYmd7moSEbOi2KSF863iaVok8pY3x/AD4UJW6Rvuzi0LTrRNpN5yJ0DNUZYlR
DKWM+ayDip4FL914cOeR/jpm0m1A62ItHKKQunIi2ar2jm3LFiNqeVsVy/xqnM58JcAQkmE6s4Ub
X6U8Q5t2uEXV+shAgJM1jkzTnOeSIKvUaVEjZDgSaKgv0cHN/e1Yq21bTuT39Bs4kSQlFr51ZxZ1
yh+Ox6c8NsfC4YR1YoT3pzR1jTKkivOVTsSzpdVl62uyw8bzlmhgCCpYbvzwEMzxIWWOF4fptVUG
uFrmz7pLr2NGoIP8wCZ72lxemlms44KU6mHYpAHbE9Z8dZSitPZG0SnsPHj8UbtXfYUg3Vw5KWaf
eZy4DhSCyVBuRmk/COWQ6YTXWpdr49nUCRSuZAc17b4mvP6so75bRSm+cenf1oG1wwaMd7X/HAvS
6qkeYrqx9apR0Z4xBXHl1bQaa768TiqMfmO24MubH12bqVBVBAzw++wYssnGqDTaE15lGh45CF4M
FYMC3XkE4eIsTIjPscUzKg6auLF0bsrO+5SwBibWL10WH0iLYyyGemeWZNPLO7aVo+QvtR6p8JnL
hLNtSTWzmDVNox6IQRueGTKuVDJcm5o5l2zF19Qm3yMyXIYofRrC4TDEiJlKkbx43XzlLQAqiF9Y
uC14PnuGK3X1pv0t3pkDMXBnpkoxJGKv7XNH0PVXIDRyMLTVED4xWugPrhfsvYLoStIiwZDYN4Yu
EjFURGXVKTVhBIZE1UQd59Cw/BCAZm+9NybZtGWBkmLGFVrQgUrEt6EPSTgjHqYbbxoHMJHf7pu2
sVc2nvqp9m7J1m0fGq/cpi3xocbhdFr79R0Oxu1k/ObMTaavyLRcImhwlghSXnrcqkQNsmKFw7hp
ZucdBeMAMMH9pmNFSJuEAdPOxd5CBLNtJZ0n3SN0qUYmOBQfrj8Wl2LuOCV67x4NNEQeARW+XDB3
ux+k/Rwp74VHTAXifXoL257cFwbIRJ5mPiPZ6H7CXyO1cz9hox4dfyOnlNwU91sJFANIxoPS9UvN
wT0XDO87aqSSAL3gMsw9EiDyR10dyq7AdCybey39dUJcVUs6HkccKEMfA+G2yfQ8DNq/ak8qjd6o
9C3L8Hl7Qp96w3FzHymCoNvidvCxNUVxAnqF+Lj4e+QO5ir1iJhD/1mKc54oq9qA0OUGcyBBnz65
5/FIhMmSBM6xI0f11hbGZprNs9cw3oAjkQzPRZkPK4nY+Dz3FcEYC8WzNuaqKTjiIttTK2g41Zbz
fExFzQOcOHBllU8MsTEI+WRtb6fQ/tBevMT0EyNxnhV4hhvZzPvGT/JdO+o3y4nLR7SjFgVd5Hzk
c948d77wd3FbjNswIt+51NgjPC/ozr1sqG4pYcWddq1pr7VCRdOMSLgq0hW2cRy4j25cyglQls2Y
kQBeB2SNTgEHoYUltZFG01GzlV3UpU+UuFV6AOkih2U+J7sUaY8k8T5SWXVga8manZ8yAJ7+7MJn
/XDFaEHclEpPF0UZJMXWnrLlmwo9f9UuzczgwKnOoy5ezscqsoA2QDNpMYtVXRvRMEic7WKHwwa2
yvychaY4l5kzv3S1P6OiGavTgNWGijXP05fmPAVZQ/q7EmzI3sbYeTPD+vyWyZCi1y6WzVKVec1U
N4Jg7adUQRVXVh2yNIo3ooLP24MRA9sVQTjgeXiPhk7tQnrMHyzkF2OWx+RQj/Y+YIoGMll483eP
sMiXfhxBKjuZco+TgiU2D6V3cN2Z/MBKe3o/BkhT7AZxdEGp3qUtABI5Mqc3JYH3BOccA/ZDIHBJ
qrcDXz5jQVD+dkSEwCAGmyaSf4ozP/UXa5YS5T7QhNGMOo28Vk7vf8xOkR7tIuP7Uq7DmN+uLcLr
bX0cIYhcViDjDkUyZqTz2ZeZlWTNmUHNuXEtj39msqv+zvdq+y2S8fAa+w4OjLbvzR2qUAqSYCry
jygpOWyQd2itHU63e7/pyQdLF3ffeESWnBUykd9KO8d1nzQu+DOt++y8QZh+2WZddgGjIj2QVdm+
9MQInaeDKy+tJIkgbesQ0gn0BM3IEDWgCXqES3nVSo7rCACfqZ+qsxroBHGV/nmSlMwXAXeE6k5I
noGyDZkQVO+Ma3dNS0hi1kY7qO7jmQoEo/Q+6xAc9LpnuIqwiw5A5VcB7iy8LZd1krGMMHiiVJrd
mLjWuAx3QTKNawr58ahAma7bwMUr61PXw3Pu0TypvAQ/2Fs2s2S73sFMObGilK/vcZ7FO5tvZSFr
ZY0zbNhluscHO2QDxU40EbJt8TnbFpfNuuhiQs4Df3oP+up5HENxa9mzxzmgvMzdiRAJvyQgOe/X
WRimBEwZ/8ry4JZ5BbHC5d0yd+Oudw08iKppxoh40cG/mv0evFybd8NDVNZvWSlOb+oU9+dFknbM
y50FEbFVt8llY58ij/uMJTUPyLysZ+9Dgk9gdkbz9SqSJRi5JS/IF04ssSkXi25r4TplRhxH3wAt
qxARV0wjVBvO2cpFKvEtdww9T+OriDs6YxkYyvZusjlqOw61FIeRYXwFw7OUZ2bIDaufRqJC1BXh
iImwvZVpyvbR6hri63z+3QuEZISYWH5+MD6xV6kTnfehD5aKDK2ryamDjYsF4+h65nT0MMF4Pnki
p6fo6+UCPYhge83q7mrWXrcdhCdPaUROyxIiwq07USHybhlBU6Xvz2nKbJKCMrAcULBEg71r/XH4
EA3W5246KcAUjguEBZtQjVsrdndDMx2qwZnunR5s89ng2vOnn2P6kjnnEArmDCWtioJ4hQ63Oae8
ar7jSYi3JuhSZElj1K7yRMZXcxEDPFYd7RLHiRHFAuiKLtRS3cpA1hx+iqi9y0PXeYuowcKzZmhK
8J2zx9uWRtjdWbHTjNATx4+evKF5zCrmWrKP7sQoUCvB1iNsoVrhj+SGMXzk62UQWAl0Tb770Ds7
0+rpNdRWdchdOm25n184rLWUNsmbK6x4P+XtqyrSW9xnx1GLL5aR1cRXybGUOty6HlufofWCzuOE
UGzs7oUWGD+y6Jdei3yjckIQnTTlWaqCtV3BO/BKyrDhmdhnwDCTJpHaf3Uq74FOktjptvHA77q3
J6Y86X/VrpDkXeOn32ODeQICFK8j4/V39Jluk3LeJvRWU/voolo7oJ/5mFn/RN7S77Wk1xyG0mru
LItmeiethKkzN/Ks53Ay8iYFlnXyzN/Z8TJtY0c7b3qBK8xmoJCDjv5j0qrNSd+DpPe40J/HER3c
ED8Zncmw+Mw959r2KjRRuhzADJGxLNNlW+NU/JQ8KzWr8tod8hs7Gzsy4snTLggD96eHXJG7auyy
vh8HOwAPOB+azHlmLv3Z9eq9Tx877a9g2ZK+TQh47j9XOROIYdb0nHpy3KOshgQq302oTnQd/3Gy
w6tlLpjp0gBoFwhNnmNOgaE0U4jfqMEjVfTGZFTdjnT5RpLz5rrecKlbyYqgmb4gjdpSN8MU8dnX
C29kIp5ehBP8xISUKhqu3r3flCSTlu2RoL8bHRJcTQF9mAhXTmzqhSR37A0gru9xN7b0Iv370Uaa
lHFOO9Bv2FdBlBBgyyEvCIhptUroAIK6QITtd1dxIGWaXt7SIL6fOfWfqZFaWU/yQUl5seBKB3eF
9KAnBrVLpj0zHe9lqEaqgvopR8FPXdSsMWB9n5KURLe47tfsTKl9k6Sl9eg6QXk+heg2dq6yXukc
XA4lvWoERk+BM6xIoseIOnbQd6tvDNMJ9tQTR7Sq+Ooi5Iaz/TWX4jlAowQToTuNedPxLIkQTbcB
9i86KnDL6JrbUXMX2TWkPLaZKyvRzbaYom7r5QVkSeXDQujcA8bGN5Xn52EE/oZ9pTubiupINx4T
KZBSrZJ+184ePselY3jEMOMcb8eq8jrgZY6W1VU1KBcXqlqbLtjZrrbXtmj45jR5HUTa8j1Lejnz
yyKziKDUkNgi41xZHdPrDPLw3TwIC60yVWwcLtvFVN6GygCvLiNtrtAE7LnmUDf5na4Jbpsj5+g7
OBREmjpvg4yJIgSyd+2WEWnCYbikNyqFSDu6CgofkzVm15ilOnlurKx7WBD4v7KRg0qv4g9j6eTV
M1FwrTu9Lwcel8hSlCfNaTySkp5bNxdURdCd9AZtD+nSQw4FLXN5J4JuOagws7au66y9vDroodwR
WLIRQfiOh2L8RtvDoiXFYCxEzdFLgY99+u6wLjd59hIzh6kYD63GOdsbujisaOi+nQpaVzzIKwfS
z7qeYSd42TcSY1AHcNUc8858OD9Ayx6btlfgKOsV2FbnTGTuZgKb6fnIcy3qOO0+JhYArAEnKP3o
/ivtmheDp/QQ+ul6iXxAYS2bCieMMzcy6c5BBtITlwPp87wTkq42S3RMhZsIM77Jxmo3I8haeDnB
o5ncz9FPLq00vRCpv0/zbBdmnKsyGHtVt4+n4kyCPzmAimquJ1voVRZGDHMgpsFE0GbNSGNBnBqh
Yk5CFrWUi6R3VdWHZjDnThfknFoHuRfhofRksffqPMMMaKF5rD002nV2XHTxbLnkntYhl2sAFpcg
cb3TCSF+CWkwDUM+g3JtOepP9kOSJo9zi9qoJgLSa8z5MutLXYor2apdyhDrjKnfZeIRYJFIuOuJ
SAn+OhWW0iUF0aMU8ZlupJlLx9EOL3OURGeOkc+dgSASTVNwFswS8FUZHi2i5JGddavGal410+31
6GvvKuNKtpWqLYQ1CuSt5NzmPlXpazd9NR3DDtjBZ7EwOJNNIr/3kXo7YRhb39tXhSsYYJU0fD03
fKykW1xIWAPMa67d0RyrBJCo3b7aM2OFQgMX7ZbVFF03Y85tbRRKK4C52zQKgjXyOSBIFhSQwTrT
HM84NkRiU/GxshN3Y4MmreB7SJNpq6PhjBbVqrHtS/wOxb7uWR1MQKshq2wKCMuDSmJvpNhOqkEc
afZhgZixqysbrazu15T918VciHUuwf5myYy4zvV2IHyDR598M7Y5AaIi87sbT7mfMCfZGqzdacQ5
WnG2Uo6OCbwRJYZ98yZJE07Tw5SBhU1re21yjwImr44o4s2BBBIWcKGOIuP3WxByxsZu15mAk8wX
zXMnR/tL2Z/p2E4fPfPDrfQzPvzWVhYoGHTK174f3LVkZ2dIrtKaPhCuqKfM0Sh7Q8OJe3ywOGvs
DaSpMBzeW54vwqrD6cmlIZs2AU3qXt3ZTrQ3gFv4sR09VYYaJ1xxyNY+s47b4t4G/YdAA/hgmz42
BjtBMrlfymzLjitGTnuKCo2jF0Cf2ykPmCxieDEFw8Z5FhdNZO7RrN15dszcmRFJVHxFKl/R0Ubq
ZhtIzfjp92w1Nw2LvF+XOzeQ62ZA4RvO0apM9WU0FZduU1B+GoV1LYM4U7rn4SkqK7O7/JMNBdVh
6NXb0up2VUJ3vauqdh06Df0Zxni2LsobXq1sPVTmnlpopRRDOWKTvTXgBRiqOZpKx5+OdIBpdw31
XiP9EuIbB/99EVtXZU1tn/r5t6ibrlTePnshVqzFDck6umUihGgfpaxgQUYFh2SpOZQcCovnfMKH
pxmkuAE9NdTMT4XIt64h2DXphb4PsvpzcvP7DnINdmb73FPI+OfkMkQ0nIroJfOZ4NeiRhuPHGGx
oh1Ut2gl7OQ0KoNjzrwEltuYXBWx+BgysradodXYwLxLOxqGde6iZRjxVpQTGkm7aJ8T04+7yaL5
59MUWnNm3PeL9Tp72aaMUYF7EjG7Z02rFo8XCOULr/iG5/K6LzHoLTG743yMMRQF9vRQiWrTOv0X
vU7mmbbmxdLL4xQQSTmM5e3JZTOhZ7TrcZONFuVQ0FwGfX/p1MNtaV4jCI81JnC7xoSc+3e07XZu
7O2A2G1OyhiHZ1G77W4WNO8qPF0r6tWtm4M57VmT3KXDJZxc92NwVozAhYsAZVzN1lxV5LJ6N4wH
zutUbOfK/bQa1v2o7a9K6LQta3zYWLTT7rCHcs5E0gEx+sYtgTO5Tycia8TgL8QG6VcX/WJfxPHp
KOARY8OeTQVor4OSHRE1p9WAxKbIuuz8CfXPshMulDrRHVLU3+yy2JaG7lw4DhlIezsoOETy7CXB
rl/iz4UQ4L6q6a5VDFsITmSNyyP/eNIfZpUG8eHJrVezpYfZvdM1z5DwIaJG5OcGZ6OMmzUbZPyF
Z+gCewNAaUDc1PiIDtXGGCRNUR+dt2q56uBBAwqYyCGNIGqOF5mgtVLccdyctilT4jlF6F+k75JQ
5Mizjn3Rbewx2tSa0a6hbnCpLVrB2MC5HHB918r0a2O5dHGBQHf8moXTFuuqswmWxahVQjR0CS4O
OsKddHdRQLpCbUkgZvEuc+959Jcbem6gMujtq/JyxOFXhmxeEqKy1ZXaYv6zzBvfBlCP1XD57mhK
J714XzO4kdzwRckau2j2YORFWPbrJXceknK8nhiasLC3VFR1t5nDpIdKDT/RrRAKtzHVuUUdHfBk
L+yPm7LJyPttzGPH8ZQFEo2wpp3iRd6FXMpNAP0a8Kr57Dg4JfA5wtw8BCDxkyFgTl6EV6kJmkNj
D+k1kiRzU40zhBjDUUd/+0FV9y/oBr9wB/4UquG7PvVJT0yFIPxFqFaHo9FZyaOhK1/eLJlWDWHA
Q/at9Nv8uZknGqlJufiHeaxHToDx0jtgwhn1bn7zm/yMfUHNd1LegQ+Sgf0n2+EXAkKScNAuekT1
yPe69zDX3GlBTzAnf7DM7pvCsr7Rtg+O+VB1D0HvTuRbTx2pHTi3v//5y/y/7vI/hYLp8E+6y6FN
+mTofpJenv7OX9JL5f4hETT6PrsLMskfnPxS/UFbxHFs11V/UkN+hIPYf7gwknygefzVn6WXEACk
IxFkor3Egy/CfwsOglDzP37iaKDitJFbCsdz+CDxq5PfpE1eZhmjoTLDvk4c7PyoYN2yxwxzsYJT
PGy7rkFW1ZwalH1l0vfJnvyvpqEt/sM39y/erdOr838a0MDhVxESlIYnMSl5PLX8/x9AJWW4dFbg
J8uKNL1uD3jArH0L94Zf5z4aGC/uwbxH+rNBLnH2zx/9KyPFoyvtBz6+Ac/2hfIQyP740aqJrKlz
TbUOrfgp6AVdinL+ns7BFq3R7yA9P8MTAocPk1xqKL2Q//Z+JS7C3FHSyohLp0myrJd4wP9hZf8W
eel/PiQITuJenrFfEWDxWLZRLq16jW9LnNPdHtdgFdy/9NY/sYB+hL04J3jMj/eMGlEF3KrwdC3g
KuBe/PTFxaGDZOgkdscfVD+UeOjC5o7qwURPjcJcPYGDHQTk6WFnpDyp9jDBe+sMIGLnO+c1mTOD
K9aGmBFGrJd8LWc5vRwx1xttPio7u+jNjba89T/fcI+369dfPLDpRQZAW4QCwvPzL17BXLeinsNs
LisEGUPDor3NiNR41tjoexKkkHasksp+J+7cXM1WFXLk0qhVG4DaKG7Y4BC4tWYm4QQLJWVaOD8n
7ogr0UvL4MWrYn0XFiWkc467XoE+B4tQMi243LqAf6zFaQK3noZnm6lMn8f4x65HwU0igMDkDk3W
DiRy1VqQJ8eBsdB52LW+QdXkDRI/Y2I9lan71M5RE+3ddmDgIfrBFxusAdju3bpDbbcQt/k79tbf
HmB+B4A3QEts36ES+wU8RmeusjJ6z2sGQdmVZeth0yaEWfzzLfrbO+m7vCaQflzWA2Tov7yTfTJ3
hehFv55seJ1h3zpUSPAlvHmEKAI8YvXPn/f3R9lVvJSukD4LtvwzA/aH5UdZeGCGuCUCyA/oqg7E
K1CmInKuKe4bHlhCNmkn/fOH/ouLVIjebYWOjgOF/AUgFIYxin1F6etnw23X1tm+j7ERTm54Wy5J
/ptLPK2gP7+tbEPSxhQpWfGdE6nqx7c14nict0NABTeCPWvLsNrY8/RtsHSw+efrEn97v0JlYxCQ
rOMeG5/69e6J2qFI9cI1FrPlSaWmSDZlUNPA5GA135NHnnUrxo+0QL0utGCjecgNHd/xj2oZ5U3S
Mdv/6/L//5TCKYXv/3enlPcyef/5mMJf+uuYYnl/BKCDnPB0qmTsGPi8039ZRCzh/wFSyPZP6ZO+
tJlc/a9HxPH/oOENp4ilH7gYJIb/tYgI7w/2Hf7Y4Z6ddgfn30EO/bziYBEVLAFeEDA15SV1/oQ2
/vBuOqoPq3FI3oiZRPTsk488zCzPP3wnt3+9Bz9uZj+/Hf/9IX6IuNSDvMYR/+e3wyPllf5z9DZB
m9yXSw/AgLbohV1P6jdv/b+8nFBxMayiAaS0nz8pkibMwyV8FUueYSKcsLP3C6ba321yP73upwty
hOfKwFPKUdy5Xz7GhOWcqka+uM2IPKu0i+FYLUhFfvO9nfb4/1tV/vtjQh9dhJCSzLNfVhWH0PQg
aNwXE1PzpVK7zxHRFPizHbEOY6vf0jZoVmPB9MBd8vo3F/nzqfGvT5cujloXDhyb+S+nRmhpNrWw
/eIWqV67IAUSyCtJtTI4rTcqK5x1vaj0eoFh8xts7i9n5//5aB4UzuKc1n8l21ZJZTmtMC+NQ2Dh
40wfVOM97ASzEwHSgXSrE144CbPsvXdLBBZq1j4J3xJRxKYK6qn+zXP19yf4ZK1yuO88xWycpy3u
h9dELUmdm9p5GdLY23CoPTa1RXcSnc6//UGhovoUNoY/xQb2yy1nehAvfuy+IGJvtnqQzQZ9XbSi
XRj9pijgGP7r44XHLOCPJaWQ4jT7yxZZKsua7Ca+Nosb5WSBJTGNYj3z4gS4PvGGEBtG3kIWeitn
IbDcB8HaI8gsmBR1izIuI/HTgKnrJ6LWS7T6H9pnRHQ2tMp9B+tALzsSPRweUzIvXEM+zqrNyEtj
ICQZJyBAKcEZYJEiA42mKdEWB3oMsSWZAqcsciLxGTiBx2R3NHF45mmcULSjsgh2lBeN+McbLCPk
krhud6ldYa5A1w6HhASSeYu+OsDQ0wz1OyAa17vqrFCXdwGVyLOrMtjl5PXaJGGlUYjRIk3HkFmZ
O97UjRoAirRTMCOXCRHxW4HwHtRY0qd1HK+vN4QS6H5VTMxyVtjkq2+cfVK5yeHXjviYnfZIwLcN
cR4WLG2DrLD8fZ1EOJd1Hdsrg6gFzWArazLgDCqhKIo8n0Orpik0ynkZj74NguvSlIrGNhCJ8S22
yvhba5c4STV8NdBH6IKUfkfdbkcfA13fezNKi5PuoPSwmuc2gLsu1EzehL2zrTRmkNY7boy7KCDo
Fgs3G491x/SwYw6CXK7swOCgO2xMdgtZkhRC+O1WnofIcBEG9sLaLHXdjtDV66lEu2wZabXta11X
oIzuHOP92e+cZNHdp7yiaNtyGm9aPUxVWPXzDolFi+LcHbIevb9oM7g+jH1H58SyknEtA4SHVlR5
0I0W3/TBscg5gsfIbjmgCnuLyo2bv7KEjAnWshgw5C4IRifyqS5Gcoc93Av+UEdneUNwvD5HvxuE
MXAVKftjPgPXmumaF+2Xad3hJPm1FY6Xce7bWh9GNyqH5VY6SYq6IXNrt013KoXrwCANeE6Joztu
UyBWDBRpZUEpq5lKeS4flWCWZ1R5HjYdcpihb+ziOg7tzL4cR63sHaaQ9mtaqsmcSbcNrsJYRfV5
JYrg2W1HoFG9p/LvaQ5U5que28G77pYcmEXb4CS5caLRuumDPNG7mYDC+GkJYjAUYMRsZ+e3c2Fu
gSaNd+wTMrqZ68giBKAp09e56lN/N7Y4Q0kA8ozgy3CmuXqOHVEPu9iowD30CjUosoqwZfwmTz2A
lNSA9FLQMn9RGUphski6MtkIg8Vy1Qu44zsLYUb9ASJuRjEaubOh16kEP+qh/MFtShUTvUyaGQ8D
cRqej8vUj+6RMabWN0lPNME2WPCdvqTIZNzjogo7/hYWTMk+O4RkdL3zYoH8cSaHwqmQ3IqQmfLM
605T0m4UPindp2GPAQchhItevZ+A+jVdO6aPgIJbRJlJGzP3AKFVQhfET43OFManIw9WF9ESjeMI
Pr1I1e0S1ATJBcpCj1ROY36HtBmMm0DMENKJdpDzCmv00DSknarR0dcOPGiwa4wv2vxOqHi+HYAT
IUxtO5J/+rxO5rUnNaL7VCbii/AhMim6JI2DVdmNXo5i6iQWtYVQhKRNY3xVsLJ0JJANWbKrk47d
NmFil+2cWem7yM3np25ulhOA/1SDJlYF4gWBFtsQcn0GXiXT06OOfPlYQXAt115UMMgIK0OY6Jiq
BMyepeUp2WBIypWWbXwVVX7y2i0TYiVQF/Ot8GLpAvawsoRhhGZMkpTReIrSkwV8GVr1ZwL721PJ
wPMt6DHRM2C29KvN2PhzyO3xOMuJ4ZgfO+n32DMTSetd0r2BD7FPjJE8W4s+Abo2DL3NTA8fxGvF
7WvX5A3BTIxd0hvhG1XhG+SLhNmb15bQG2knrKJy6p67CRPsEsjiI3ammjSetmw++qKyZlTfGE/r
GRrYLlZgYspZoBvNLM8etsFcBOM6dU3yIf1CMlxdcrS0g/ueFtasVmOwlIy5+iZ5EPhW3uJZeI+D
bU2frFDI7gGkEfHANieI4fFbJ1vVeAsxHtsGD7KJ/a85msH7Gz4GdleDiXRd2+3EE5iHJfyDfrDv
jeMRnDf27QkmxeGRHog0JDYGkxbWlotGjVaYMOuxy0H8RNx9kuOlJaF6Z8XgkM9IT6LBehVlEyTB
bkIxBgXidpGe8zUkWX/orBFJEXcAxBwbKzr3bHDyK14dfV1hAm/Wygs01LbQkOXk0pIkNyNo4+HM
sEuGZ1UazJ9uWfsZzKYZxuEMi/BzSf3SAcoSg5D0F4u10EG1hIlqkdV1jj4Jf4eZ6o92kh1jDTFy
X/p2Kd5VgM1xXSmOGVuXAEamkI1fEhdoo1pCvFUjRuOnCQqGZjVmm6yohkOcSUI0i6Qr/4u9M1mS
FFmz9LvcPSnKDItetM1mbubzvEHCwyMABWVWFHijeo5+sf4sM1u6bolUidz93eQmMyLdzUD1H875
jty1VlK888pUNpmElQOdKukVFJVyMAW+lMZ/dPscI8ifzcq/e9l/MCn47zvZ//07xWbGufLjnwDe
/Jm/GtmQRpZynLEDLSOVsEfr9VcfGzA3R4Ech1CpvYjOizrzb9SBG/3hxax2BQP52A2pqv/mHDgw
EMLQgbZkRwyjrv/qXwBxw9q+1sX/v1Wi13N8+ms6sWtvhuz9v3RkXPkCYZ+VbO3KyLPlRr/mLHXJ
uzFn6tpgzWtB9SMJyavH9MTS+KPwpNhFqAKEM0NJ7DqEVEjPylXP5m5nVTZ4E53qIlxz0qJVJI02
vte+TtJtP+YhI8YhNeV9If0eb0Xm+a3gb2mdkFWspNB1fvqsa7tv3+8Qd066t96amAH8WyMH9T4O
4XgZvPALf9mVW6WEQP3Wk8ETZQoDcSCKbaqD+NgG8Wb0hoTsUiuNGADPFtPfekI0eDGYV1jVmxre
YkkowHCO6RiXQ05Gl66bEqsApusm4tVjY2ifxmzAqdCaaT1YpPdeLXZ+cvVn5e2tsvjVrda9yRL9
ySC93mjlOfTQU96dgO+esRjC2F5SG8nwdJVfo+ndBxU2E2D+26x3b+xMg54qBNDVsR1IEUZkpFED
xZWNnASl2mu/9KtqdjZ9bwOvTSVYytGb2RAvrjrbKN3Wba0m3OXxpm9pCu7UEEVo+LlArfkiVW+e
0lbdduCf0tsGqz+FmQi7V4xAmIMHeen5K2EIs4ezj4yb+f/O6BHvsP2hC/HKTP3qYaMSaNwWjdl1
ThZjmMqGDIl+kI+a68p/paSNemQ7Kde7KwyZ3zKBdOmYaFdrfzav82xnTzqGoQaZ5bXNDQ7zQCPN
thshd1rgw/P52O4FuUi6XTbp2NzXIIa2s906m5KxDi7AYGeP/Y+ihkXn273YcxesAicu+l1W6m4/
wmhE0UL+oRP5WCmQM/jbwqlNwMWgbVIpEQncp1GaCSgYrjHHJivnl7CnoNjQrd72SB8okE51asiR
C+kv8KXhYE+2GUZ2GFS6oi6mbl9JGZlLQnJkNxTwRTP8XdiKVLZg/sjsnDvCjUy380sDfcmXLrZG
zxIrgZGQrgmPRRss+IicHgtKb6VHPZnkM3YwiGKIHNdjp0ekif605bW+hvmI5WkqfdUhYDYCP4l+
tpMlvJN6BMHIoVF/T02Q73oYKsSCVN6dSx+mE8C7dhPcmIXxOInEYld5UEK6fP7McRZXLlWTXZ/S
ZiBGCcB6EX8FhTvtCu5RGqb4HNp58uoZqFCzls1ONKjFVn6FS4D3CMUOqqI6GfZsuC31y+Fl2vFM
A/fUhQShtCzFKfCrapcVVfXk0WBejQFaX5apoWvKOHquOs92ug+Fi3fCkhQVK1dWeLPztL5mXnti
My2SxGhHKKAcYfhEbXUOnAZsUdJAGNDdCJzWyJvarfqW7iIuCa/RgbqGOI2+iwQVAw14w7bcIZDt
sSsMIzToUGTlfpJL90O0FvZQhsM9G8Z+cp2tl0/+CbZk8SB0iVa1ZxRO3VfnDp7Rubp3dMsepZka
QspwONhfY2qnxS7sDErfMmQVvw5irJqpF8FKU+nvRc4B59w8bJQia3IxRfBgzWnG+sYqf8foE4gS
R3uzH3PkRjrT7NHLTtHaZ9U4b7up7A5dG1Rby1jB1Xc93fLIokktM3MCCdXvRU8yFt1Uh0gowmNb
s0EqttY8dMelrGNxKLqoY1mUvrD4LGGvMQ4wtB2l3A9Ngv/c6zCi7Cg30cC3A7xDR2VkJdCKr68g
E4pzUlH7Id3xUfJgkTBZ1+hO52WqxxvsEbrbWQWgZ7YUaUe/VtrLqdahupWYZd5l2FPXdjGMX5Ya
G5OSdh3U0bMb9TrbwFi2ggTMKCZaTOTJ1L2knnNXNqBRrDE6BIjTiD6Zon0Yu++cqN2pz0Ooknix
PDEW/SGdm0uomDoyj70SfVZZIyZrxpiTJtFGtXLYdVNAXm3vO5sh8KmZlrC7YZZz58dZi9xalpig
YdyCGVZMkAMmD3nwULCGOVEwVR+EH2Qviwa2v2od58Nlr6gtwuCqjNINPeoLzzUCnDF8YANBZ257
D0FnzwDOs/aSxP4vWrZvFGU+VZglwI5libgtJf4ILGLVxNGgAMiuHdWxTTOtWx1k5D1yKUWnHEvv
pku96dIKODOVcrC0e5HCkSQAiNkxymaC6Lhnkg5cotTO8qNuOjIDr+obW2/8ZpGUlxWXbK76E4MF
jDJ5C+DNdhQJM+BUm65zWzSoaTXiHloCtEfg1lQsMc/3ODYc9wJp6DFhGU3+JIQOztQ8SJI35iSx
R4yTQhBYBfEusao9dAqceI6VHkr4Dhjjclt/LvZYPcNDso754FR3CzRaa01Yu0aq3uXkEuUaIc06
6KrnJMwlX2S2cE7GVdHXD5aNcgnFUeHCkGh7ecq4uH7MUGMUuRJu1u29PJyfHHkNUmYSoXr2lUDQ
Q17VndfGPuS+oBWvi47yk1vxJs2AC96a0Xbb0wCJLkbIzxXYgykO+xLUSyzOU57KLRr4MxAoK175
VxCdlD69SRD2w0cRXnlxWAXsaNfHiboPZg2pNClFeRkKFQw3Arf3tLoa8+PWGT/CtOic89Q7t0xx
5H1fIrBERL+RZfWzkuLq03TxQGdFC8+yaofnJS/EBKEpPiNAUgl4OGA1W5eJDOwXmRKHHsqT07vx
s8sCwl9HqQq4D0vsrlyOVUM/cm4z9zFPHLDvPCYZKNhexfeZ4MuB/0eBivzKYFizBzyuzCIQZOdL
0w3rHMc/OJAmyQjpihW/R+GAbiGP3AZJPUyB1ushEt6A9BA19HM6zOGvshofEikgFzruEM5HZluE
UPENDmxL57mpX7F2kipLbj3YOFg94Q/2crS5egoBO1GGJrcZS8MO3K6EHAQRGktVpDGBrYyD++Ag
u5wxjcBghbSuC/oWGIRlfkucKKjHO+sVYAFkKh6lA1p9ZxdQkkxQZavR3eFfDO5GuFyryC2gUMn0
PNd1REJrM+zyenzDtU06sY37ZeYczTQaO1xWcV4h8+ZJg3rPUruUjeRFCaTmq6qbt6kQSbqeoSra
G88T972dnKvawcpS+8i0lYPvKYksJCyRLqb9AsLziiNUyD+xMA3AdnOIIFe6z5V7uSzHAAfkycgM
cn50pWRpx+x8wStv5+WvMveALGLkvs1FF14SJqbtmmYfLqYFYBlYeTXSr9vdFrhwfxGqBS+Il45J
gXzIJuUjqSep68Ro98YvbGfPt0yZ7irvMrsoKGNtPXWTIPkblTxBuRYEZinJSUiDbk3dmv1csvkg
CgVSa+r719BUUwaPNXK/tJOYA0Ye+zdfbHMANIwh1Fi4OXrkj3kFDISqO3kbmnDaFpYbf7ZQ0UY4
IH1+SkfUYC+c3JE+DVninGa/MxhvTfSScTODyQUnhe6nSM3XaIn8xUU2+GkWM66D2gWOMl5DodPG
tY7wm8of2ZXqBBYNdZ/T283PBbOy3Hq2/9t3qVu20DFPhaW9ejWnXd7sl8mfy7N2iU5ECp0i9omN
LN9BhaN1xdINygiqewnvSi/xMbIaa2snlt1u8GHn2DBrXTzbwcI0fMb9U+5BwOlqbYwNsCwspyC9
RCju/UvmezqFVkZI2wFmErABwqfNegYsVt16yHumtZw5rkBhIlmFT4lCjv9udJ8C2XBohLaqflUc
jDbFdmyY7CNyhDrqxtCRoRyioR8U09nK4npeWwmRxk40BV9yVON9mc2klGaGEs9sU16xaibsE9/+
Uzz2fvPZlSEFtdd2Rw4CoyrEM43+sVSDbR90ns7FuV9yqNtKEuqgLWjp2N/bBwzd03fB/AqxZBtT
d86J5z8Pnp9TSWpsuFtsMNy78zRfVOt5/TPXCMxp8om6ZGvV5RNfK6raomKovWUuW06Efc45Y/2k
G/pvMoRivTOmuYsN2QogY19EN/fvgW/X5drqs+jNd0YOdtTCLdMf0Xd3TVgXN2DI/C9VwbWFSzR4
H4wQK4KXzZj6u0K1WBLwlBZr1XX3XY2oC3BV/CMv6YfWVMAPZEBDygJbMWz7lBNlM2o/RdkLorm/
bhaRw2SxNfpbVUoskPC+cmsnuLuylS346vcYuFMCVj0ANvmAcxqweeJCt1yGINy1RmInrHTMmM4y
AEnhxdrB5zT2rbctypbVpGgG7xUgTjDivJn7Yjs7lQL4C7/wQRU1VxsebNJP8izFbTDiulhBXb++
qErBDWJwyXovlvYLBUwHHtgbr1VSWhyqcaxuQebWX/jVopY5bS7ecO+WNFYjnt6z8Ir6vogbH1SA
TCqKOCIVKlu44w7LNShNn9YsPspB2tz7fROI9zgus3aFMt26lHkagDUhUr0TFnDPMMvrF9iyc06G
8zA+lOR/fHUMvsk4cJPffdWOu8KegxWwAYzWTTtRx5Zd496VwozNbrJZTPDPkEiFIEvlrZjc1jz6
hpFwavvs1JrFF+MmqcUQbYc8qeRFx3PeUpJi/YIo2ANvxzdLO+SO9gxHNkqidIt59+rBaGf9hp+v
e4zx1gYrcEL5wR05A97rOBEwW2nloLBYUVnDI+y9bi195xJai/foFeOpTEWxtxuKmlUALuKeXRxS
2zmZdb8H+kz6wcxifbpUV26+vbiD2NgsBt7kMkzqFI+5VWBbEoKaN5uXTVEuaXpG/kDXY7rpmjNi
ApuU2qXLs6eonOt5M7WMEwHy54DHW9sE5miNIpwOjEqa4ZItdGX32O4gBVoxhJYToSryZ1p1pt4V
iPJ3lLncZL1pho8YFZmFqdMKbiYZOVvJ00qlXkrrYcZvzSUVWQEXIej1jm5KR8jGyCjH/CBz79YJ
ZXBk9NLfd7DJyCao6lVpBdV76Or0TAUSHWMrdZ86QDKfZTp51AxlxDyWrpyr1CW4iQeOuDS2p8NI
NqUzmU3hKOc8NragylH1NnAIMyYEaLnD4kSnTyTHkF0jJC149uCF6R+qZM5uQ1d6w8GxLXt+KpvS
+525AMlvCoxE6hBLqzikeRuCB2LpBSWYx7zbVKRbVPfRkDNDXpc16rR0BYqqir8s1yjC4qnzi8/R
qObctbx3d2Fj4ekyuYWDhhgNffAQKwnXMLv2uifZ1E9YAt9k7H9bOhFvBroF4932eaobJjZWd1/5
/FWixOKdHlRk84sncr7TlHtPzdWkhrPukjTq4EeR1VLsvg54FGUFp3xUX9SsPyzZPsR989g59i9l
y7OjBclAUIHqfvrhZIDtAb4d02R5BFh+zb0rf7SqYmsS+pjOeBtHv76Hcf0Q2erD77ynXFh3psTn
XadJxgwNqjWEtDs19XeMam5MzEOGruAHPI4P2A74HMIcbX+DhwtDz7DKlP+T1ZLzDY6EpoChN71G
+mNyim1dFWcLXw4iegYnKGXI58HuOMRED7gCUl9kDRAm6aGxR5SQKV15UE0OnaFrGbxQdPK0/zIu
T4k9Oo+ZrF+7nobI76FzB42mHU9gGOZF3x2thjbnABa5RrQf1aXxX+KqWdptRQAJPwLmeC9lyUXm
sVi6M/fzbTJjbcDjCJdome78Nj6w23tkinOpiakxFf5lyaCj9Dm3bFqKK74jWYpDg1X7aIhH3iQO
MaZiusGecOtSwieFhJcYjIDGl2AdlNnZoOTDLYRobw7rOzGWlCXB8FFO7rIrOuhlBaT3I+BUfpKp
uaPe6uGLjPgXK7NVOgqu4KyXeA7vOzuu7xo3Pdc0UhgxghUo8al9aQf/t1MG7pmDLTqZkS6XKU0L
xKxdblll31JqYZ4Kw0PU2QzOBkHiaPIrxZ24ypPlBxKnDzuA+WXK4ljnFsEKdXo/TvXeTM7tOMze
o1sGwKB80rUboeNTxdN8BG5RHbyKuyloGEmFOiIIolCEefdtfvTk/I7aZtc0/IDc/qyYAaVSrWL5
YEVmt+EezOhtZ/sw+TL5WPs96dxOkfDwtfm5tvze3QI+faQWVOyIxq9kGryV49EHArkDS4G0ZKPI
Plg55TSQVVTd2ZZ8WlTJ3Ghs5ru4GOev3otA/iWv2iXko9YnhWhs7xL8wDChJVPHfYSZvhZLkx/m
UeYgq+n4GjykktS6c2Z7eLpg2K9Fz9Iqzcflzp+c5mDCZp+T5bHiGuJx4vTGAKv6J/43zTbCAbm7
9tOHsLN/tOXV+wO4BsY4IInKUuIQQNdjuEwGuWP0XcQIDdBu8dwF6tGXyYeOsmYTc4NTbTAXEMmv
kilMEYtLoChMAV0NfK6EWEodP/QRyQF15lVUI2XWxZBydL81IYayPnP993QWqDpaeTdk0aebtDe1
7X/WIb7vECvStS6CIxSnhn2l+9FbCqpVvtxGIdFsUIDP0GqGzxim/Nbz8mNbeicxIDvN5gKJtUqv
AQG02w4249bLrEOvkXkfGOwzGa2AHFesxuCwfkOyMvsFVcw5b8gWwo2HiLXJHNICgCsGi1zOY5U6
664RbzFd1paUESj8EoBKOqPCWBs2rvAUyv5t8vn2mYqF2zDvwp12hvmxT7Ll5IKb5PWcrJ2NqnY1
1iL5gg3CGJ/Yg6Sr+nUmG24aovyeZGJD+/fwE0YquwmNKY5p1cIXl8hvhiZ/TGR+qov6mcTJBzeE
/0iZv2p1G2JLUqTbzZqwrOYOH8Oeau5SuVNHLm+QbLIcSqZPNs8ukJnhiguxdA7Q2eKM3WLu2Dct
RcohUg1GpuyGFzdYQVbkYVzatw739rHoc3VQA4AHB1PqZmxCtbXzBSDacAldhhMoW+60FC9zGxxE
3yCmYHp2U2RN+8vCh39I9UQWDb3TJuq8c171/orMz2MV66MBs9grlTyljZ7PaSrJiQ6La/wGDWTi
Fv1741fiQPDMrePijs5UccFdN+DpG4szFJPgI2/Ln160+NB7ITyG0fCy2CZ7ZvcjNuTiFdh6OgIM
p24Pc/+5C4neyzrn1DHSbPKxZTCuqjcnD2EC6PortdIvlOEbw+Ic8RHYk7g0vwtekrpgp7ayylrt
iD6/frHbgm7SZbxBR8rfWjjghQLdp7sy9bqVMSFCFtF9S2N9hgAty87e+5wjx9wrv2lwuOAtsXcg
KQxR9j5Fydq355dUtTTQqX4JvCb4SJcU0pNf8sNHfVqt47G4IEb9WiLjfxt/2WdT+Em+wZvmA41s
m5+5bZ39NDfgo4LjVCQXMtR/OWLM1qo1KtqY3A2rjTPp9MgGTK17HbM7YkpO3Bgy7h04sxw/QgU6
knVactIcU0RtkF4w+MM2aqPXMJEfdCe/3UXfgdledq0z3FIXzhgPkbql2l2jwEvw3DKw4e98isDu
wFTlq+u65YdH0MFKyza8b2GmtrV3Gd0I37dte86PUkYkUiXCnZJdGg2jxwA9pegbyVJmgR72Gw/D
0SqfgoGDpahxh6shvAOPw7cZ0S04febjy3chHAxoyjrCbNIsrt/LqA4uMd/yty+S/odt+e/X9XsP
3Tgk8WLDdKC/81k8WWwY/QTyshLxLRVX5R6uahcyKD0kOtsGD0S0hrrevU5tyghDyl09p+Y0Quvx
sXOHywvAIfRepjRgWwwghBwhV9nEiouvHOu7kaFCymfsLwqti1ej7nkE9kq6kLY7LUkbqk32qCzH
L8G/sJ+Z/TE6dRwdvwtm9hehjfyF5hc/+VXMML34RTkKToSQ+G7YiKeig9m60raZ/OLCbxdmd1nr
5f4Jqy0ZbIy2gMIUg7tnaEZmXkmMQ5OSHofl83NWCnM9lvA48LhIy2wVN4DsaklGZefXO+BBoOpy
wdB9bHuivSL/ohLS0XOetXsbs2jkMt7p0BruYpMwaSb1p17EqSLweGen1jfHzS1slG0ZDiCII/IR
mEhPm/FqH04S6TFAiEnoHQfn23dMtuHV8TZT3dbvLZ0Nex8Do0CC56zTOlotcbRvXNVQf/OEDc0O
J3jqsyPpfIvx0u8MC7clzwOtsxPQbELPoaZw010hkzKEvjcuPdUACZkFQFeIJ2ts7AtwFkziu8Yb
E8B2RfElYacRdYaqz2YFUgdbjUU88pK/1Lr/li38g5X+/yRcuM3TX90/qe+v//1fogWbfIY4IEcX
DbWD9F6gsP5LtCD+sFH+4bRBgsCayA0FioG/VQsO1kIUBCTxRlcZX3i1OP2tW7DtPwJCsUkWcgG0
/OlS/Rd0C6GPaOI/yRbQKiBwFtFVQi4838Uw+M+64rxr5zwFKZWkpTPeKLmQm8XNSc68aTv/23Gh
fnLOwj87WM0MGaru20GcXFUn1t6lOIBbRnGIXtNCFw0sBoPtNxG9eXtvItdihgoHkhDVplo2HrE3
b2VDgt9qCqbqJzdU9tXTKcP4r+xopf2yoWnqW5cmu6vTL4NGMD1bDuuvyBnqPWJJqCcV0LSbWYB8
21F54HKhvsM85W9RO8r4OHde011Y1kHUBnY1vEAJorAmPxj8nSOJStkuTKqItU2rbPk9Lw2W3oDA
VHhnbFoPIPGIN2uiOEy3UyAtEikl0AyxZ7oTsPbzgUf8qtoybqsdg6yRXDicYFFYs4qsYu+AcHRw
oTgmU4JEzaHhK/3ZdW8DqJNE4owaKdxKEdNOczN2rrsKLT/51rrWb20xm3nVzknVrmaklTs9Yrxf
myAaH+cwRXQk2hlNHadodl9oBBEb4B3Nua49mOyT07J8a3SeJJtBCIhkCRsrJp6N89igh9oN7OBv
0IImBBHN5TsRsQzzsMgRFDVbkVi7aCB/1qNXmPUwVdkTnbFLyifF8spQs2wUVKlP5eKa4oKIoZLZ
dX7dpFCfHxMYJ4q62snI950FgQToybxblqp9w84D19nGk/rDNgYQzRgtd72TgUuaEeXmLMR2XeYE
j3njNeTIxldwc0uQI5u/6n0e7OwA0y2uNhz/y+sCPu8bPWVswzw2wZXCIyywD15qs2SQJKRHBA08
KbDl4kqhYk54QC7IZxUYyIAbTGlp/VyOA8pZH1OShmnWTcWZCZ6JwMwM0dTwKJKUB/iVWs79YdDA
IdPAsNsvt2guixk06MDqhfkgX6xFUGV5fS+oQETv1c8L+7AbJr/xxi+C81hPlwXyDnoY2lLAaoyz
rpGMZU62O8DXCgARKgJfb0QbD9sp0ueyNwJBZFl9SR8hd9cR75imSBUaEad0qtFP0zUtKT2wZ+IW
Yo4NCPJQmAVTK5jr1AG9nGUlwLqUBFc266/Exb8WXuLua2/od+zMGRjNDdHFrT6jH9jYJocbxe98
wMaxR0nxSh3DyCE/9Ozr2P+x3CpmOl5LdNSOi/jup+odDPFXG5Q3OZfKwlx+5xFY/AsYy7dVouGN
knsLlf1T1TFV8QzSGxjdvPuwXZLGcTbuDIUCWClxzib8JhIAbNCccEk5JsVQITaF37T7SNssOCfJ
csfq17T0EDgHk191AvoGMs+e+LMzQxAeGuODLkPgNACvi+P002vDJyOB1Jm8/Iz9Idm07IA3o6Vv
m1CmH02mHhwnOi5ydOlSJTQ83Z2WEFjn0Fh3BHgduGnfshThr0qXamPHwqyBsScvKHuCR/qFF78x
H5Ya7lDiI1llTynTkigRDfOvVgRw6Rb361D/DiQiyxrBFOxXn8NiCqf5ZJrgURra4ZLo8i0D6GDF
2oJOp9Qjc0PP2TqLQiqZV7CIRrFchZvoOeBDXtu7Mt/R79LAOTBVZDl8IvEed9IPviPZFZd2EeUt
g7l79tBwqkdEtnaC0AGBMp9ISN7N7PfRragYcjfaf+x6G6SK2MnaFas484qHIR4OILauVZB/7KE5
yCn5yALvq4rbct3IWGxKb3obpoScmInIjHQR/jZw++yCeJaI4SHZ+oGQh3REs2/57kYjwL8SizB0
5O7FzePuhihnedKhhfQmcxp8PeMNCedPoe7vG6hwt0WTZxsdLj+xCT0q2yd0baSngF73XhIz+NTV
xNaUZgJSLLAcshB3DnZyHV6O023UlRBjQiZ1jWAp7LbnYfK2g8MotC8s+ZEbd88o60sZ7YEs9e5Q
LmzqQbMvcnhMZWvHIGryaJMNY3PwTffST/pbAYIpivyGaRgD8Vm/qpp+P7KIE1kS63ZifbvikStR
uSFkylGE5M70MiBL3wnPPiHputTXg96U+xBY8prSE1NTgEKFN4rRXrLPPQ91h10fgqzfDfU4rhH5
72s/3pQzcNahte5HTRyAUKcZtpZrt8d+EdZxrLwHzjd1Gy78zgPD2JXMgW37fvM9V5Tbovrt9PMp
8LLtTHoGxWl9HvM53qOvQNRTWWygmLiHRF8ij7KO7JhOzdgPXxlTDoYC01rVBkSOQz4tgQ1kvy7t
z7qe7xVdCqy04Wcm8pkTPy5vaHcs1MVXzmHv7AqRPi6I1jYhu0c1xt/WtNwNQ+k91NI/BSa8LHaE
hoghbqQqYs1pzUm/cUqOu0r4Q/tbDKJ4HmoeRgCcYC69lRyv3QqrO29HoQ7Ssg6FVf+cgESCb87o
8NdxNiz2q5cRAIE2fbjOWFmzNMi76qEFl+l2C9TLcnDsrtoutsLkTUCgq5kaLVF+vccMU/bwmYVz
Yc7sA+UR1oCy/HU1aB9ZCy75Om53wuLGqX87tg5rdYQ6INm/aYAnODmSXo42YjSkVRvJD9tTOTmE
rNzktkmXT0+0w0RsSVdNkb2fRBGXzt4ltsmX+8Stnana98MwwUWnnTzEnTc6zCsapyblLbXEScxZ
fD+BNX7o+1x8tYL3aNNwVzhr6gecKk9d6ONyPoQWyvSVUuzvIXsvqf9WGOIt1ii6SZJAwM8z9IA8
kHX5tmZoL0hplhAb0H9PoW9tmS2B29pYwmtS9U5uDB6eqK5fhK1Mad0xMMh7+6ijQnxMVWnGYZPJ
IVovXHy+Uy0EOc3a89rpzLYuUmvS/5huPWJ8A7+a+6jMigJSnNxDebsGVbgphGonlmzK125slzj6
4RWx98QX2Do9UCNftRtYhmHEx+sule+ukqzBJk/GBLBIv1CuvwYiF3IuFAsXzW2WdF1P6APaeCpC
5MYPs5rnEDVWq/bTkEqWYHHU5x+V3X0OXAT5i40eIHyabAnrBzhDU3/lHg/qlhLqvrO05D5ZHExL
O/ar6SXrLZe8KpwsJuTaWQxTn5WERl2N+x6BP9Q4IuSHYFV1fqJ/4dGa83tTRNPwzpRpUkeCIiYm
Xy1lGRYqPnRmhRgR2OxOy3OU+l6wA4xm5B1chXKOtjli0XA3YDRlIjYm2b4wirmbDEc5vSFv6h8T
5dOopn2AkCFoG/AD+Ri3BKOTSg5vrJxzs6+mEmj0EMuhP7ksnQjkLhkro6uSgtcbdnxGyawIG0GP
sMHFw0IbMDkI54yK5jrYQNLRuPE1+sYKnJgU+LbqhxbbqF+THn/XzWkV7hJQ0eWRWGPHe83MoJNV
ZTrMsQ32nng7hVld86GNJGyljPBQOCD4beeFvKjOCrp3pNwAaqcM/lBUlCc1OP0OQewVT9ksb8DZ
mg9dMshlJ1aXXZxvJyRqe0O7jMDRSntQikpv3IwZNxtBf013YJ2nOKyPQVB452LU5rB4ExtA0iQf
65LTzp8tDc+CCOqBj/sUAEImGSRyDmEJm1xEHFv8ltY2zghxC7sAlS9w7+IQtAn32JIWN1FJCGWY
lP3OJff6uS+tYd2LiBa8bryLNTYlmNWQFK/Mkq9yCsXZ0mn3u5oZ9aOf8qtfJfkjv7sG8+JKhI71
FWmNVBo/UPjWZAV+045lap1GzFztOtKUPPDLs1BhYIDC8DNCNoYRcGJjKpPuIXApsUpbfXGjfDUR
GryejAOyXdrovmV38UW3mm3RKoKYrwsSzCYm4sCpPFBXOfNvwJxfVu2bI9lT88HvYtJo0BFhitMT
sGSkEA9WyvwuJTh3N7djtNZO9c6FU8IWnZp3Mg8I+ihYXCgEUa+NUNMmKoebWCPPcDEwsvloaExC
Hdi7GF09Jktir9/iPulg2+fXAHuEBtEceIepHX6RvZ4iR8rqBxY198yo1TnNr5MZA1OriLjFi4Xk
UFuFwLxLFTsbx7TeC7v+l8R42VEKYvkiFey8lOEiSSvBlgA0+2SnxKLJNs9/qu7awoaqBo9uozbX
NvBb2ZdPbdrRNRqPBHjkAG/8JhSnM1EHe/YZRBDRShKmYy+3LHVRYqMo5BcfyaFxZtgieTgU/7aO
5MN8/P5f/2BO8T/NYB7/z3/oKq//yTny5x/5awzj+3/8ictBg3fljbBv+n9jGP6Nw6iFCQ1gABcg
B76Ov6cwyKD/YGRzpSO4NDh/4RH+HsMwc/gDVzpzE3wof5pO3H/FP+L+sxOaa8P2AuGhPnQ94YSu
cx3T/Cd7txOx+JDXB7wKi8y6DU1h6nWEIdZCzSZQuLizxX4bkAFWAG+MRyTlDl6oG7vzPFrCKmA5
+3+pO7PdyJE0S79KYa6HBRpppJFATwPtTl/lWlxLaLkhJIXEfd/59PNRmYWKiM7K6rybuQyklC53
N5Jm5z/nO6bPs3KnceDEbDznLly80eA6IwsRp8dORDaue9W424ogXbZyKhRY6JU8H70GjglZOk7h
NxjDNaip4dJxKcUU8pzNVP09kDEonKzqzFtKFmLO0XJcarJTl+1cNHTNXgaD2aGjl08NzVbvgRap
N5nXxfevL/Yv6YzX5Ud+19YfH+3la/kfy6++F8CVIpK4//nzP5vf/h18FN5r+/rTPzZ5y+I6dx/1
dPvBPY5f/Y2OtPzk//Q//u3j6/9yP5Uf/+d/vRddTrLs9iP4ZSmCy/iz1XtXdG34t//6rKP31x+F
xK9f+20FE2TSdTgeaEw6bB5pIAn+JiQK++8sHBYwjC/gNj8sX+PvJJFgwRBrcHD7uSyqfyxfaf8d
/hilFLquL8uN/90/3v3vOA0+uH/JihKW/rOOaNkLIcoROimoRZrUl/f74wKWUWOR8jHYW9gCMEOg
Q/OwjLSB9IuFons2Rgl9ttfyRp2IfoNwWJsVD/yVj+JdcoCZbXmys27pDyjrEVS8JGgUr02cy1fw
rTvnjJHbxTJmzfjQbxMp6/6E0zdl3eulW+9nYLq7xJJBcCSaKVqekDmr2ItsOfR39qxzoFtNec6Z
QCHZdF7QVlPzmgqhBoMHA50o9OGxTTjntF6PnkWdqv2iN0lbAm/mXS8e4dGxGJRUpOSvTcyGJaJf
Lv1+M9RZ0j4wyrYVZm3pjuvRmeb0OisyzqpJXjnxHT5hK7k1sARnbw07jDMCpK2frc7GamAX5LZR
dIplwCVGGlWyvqSuLO3r3rnv8DtY1Ej1Dpslt2fT/pYFbRkzfXMHmFu0MnPoQFjs3cu+aGu0lX5W
aro0WTHMPdtMkXRejekMDFg4Fc7tNW+vmJ6t1tXmI6fntvwwnZBz/artiyZ6TcOC9hiqT5bzm2TH
53N/mPLG2CdhJZJzKcK4fgktnK1Xka051HniXeDAWJqx8+nwMO/2AiJs8zGBnyu4R5lJJPVV0w+m
RghJd0QaeCmNZHjlw3qMIDi09lzMiFZ8JZ+jntqWF+UzsokPCZWvrcrIBo5EckqXWr5Bmo6NzRDX
P2+w9zW8s8thM+KDiFK/W36eKoprpJTCvOpdQqdPWue2kcm+OoJgf+hTWzQvchSN/0Sd0Vh9o0Gr
KG5gy+PfcKsdJ8N7ExDSRTKYybeAUo1DMFDX2SaKbYxdfhdFArZK6/sn3QlKj8p4Tios3HOYgB6W
9hh4lPgQuc84ENZoSAGdBuM4pjcx0Wfz0QQR0D1XFG1QgWnUdLPrtCjpHsc4JCeHxuCOXSWwV2tc
7rTZPcG3HFMtp7ItRIr57GuMjfhSNQZAoU7yATGZZWy6ITFCK+HPGQV557WLseAZGriID64V1W6+
zlwmYVfJmNT6zQCXIvDXAfnz2gNJvBjaOMr7FSHdKrLyd5syo0XLGRPLuEJkp/wuNUqKApTvdM8J
HWqbSgL0WxftlCEyIotvubj8Z37U2MVlZ3K4kAZe/AqcQnWJvbG2j7qICugVet23txqjKroRliRc
CrgenbC/a5NCak9RPzX925S57vDdASjlHACAaBbjiHSILiuM8BSU6zriK4HqyEdJqEhMQzclPjmP
Jvf96xoOdbuftSa7laaMcQ1NFeDVsK7IQMwTnWKya2p9o/dKQiGjdAqCwqQVz8Q0qxCjtInkHdIX
i/xLu/kR7EUkGd/xea4GZB86eah82tNPZaktqCUObdQc2WtXtYW7CZyCcJrbpdWa+sn4lEz6ItnS
TWNe+HObzftWFJICA7/A2EUsDOegMRRENLOO2uipdpMLzaz7m2IChuGZ5Fy6lVVKClxS08qfOiOb
P/xC2hcEGGeI49HwvTCcfoOgbd9mofM0+9bEU9uS9DTzptHV0VK3g9EkuyzRbEoXZgRFZsLBkT9E
YzKp9OKgqkjs5qXVILLpcV5lWtM8jzhKMCBlWvQe+IP2yGgxuG6XnHViNxFteuZ0a+VOuivZbu0q
H2dEbqTZfRBnw7nJMdsffdV82rrN2JzhvyRkPZfP5ewWD7EanGmtt8L47A1BpUht2Sb5AdgC9Rwp
LFzwG+85Gc4Oubk+QBAy1ZNKDeaZY0d6ApezvalbnEzHzq7VMhS2vkl7GKl68WkKD7MUMdUojOTU
9pkKvd7wq2t8x2rDbMBJNkKvfWJIjTl+kIV7aBkchSs19PkTdPPqnoufxhEhNb/eZBlW085x5Hcn
7d2rqFmgzVYeeJh0pkuiif7LEIazOKVFO2z6LoVt4Ric21UVqzMf83iwMzd5acoO6WU5t217hze1
ygNd1l4A9yBaj7pprPHSiHJfGnb9OPCcDzjFGqBpVS/lbao5NjdEFT7Brukvg97RdoBK5D26Yf1c
6zA+hWNDChjp6Cwl5YN4qPR9r7QjBA/I/mZ5rycjdH7JxPt6anB21vGEmkK4tV8PNU1Frc191izb
fWS0BtY1mlH23ZQzBBx064Ee1jdZlflRjMEpCV2Lw+VAS6koS0Repo6XSuK1mJz0voSZ7E2C/vWu
nnGa4h5Y95F/agvDxszY1meymMWFOy+7ALM0sufIb9QRZph2i2cp8dq8wPbnJ6FnIBQ9u1FP8VKm
SD/rlvaZzgaVP8xDupTYVSHPsHWq5FBO+JVx89nUoI19sNX0ODqlc/cZRPG1q6JDXlX+sy+MG3bd
zZ2sKm0TR7V8rDQwFQQcrlTaXtai6g7oOCiaWpHpn34C/Kdeis3rRseCJ8NvmkbXS4vKMOaZPLhB
z06haY6VS1Y106mn496jF+tqJPWLSXLw7yHBW0xdZsasfkT4QhUL77mjRCEuLiDcbHOawmFmM+Uv
D6VRJ6ghpU6oMWqXssLxgv2Ns+eG6p6yOdZ2WRZY39gBafZLVQB1+U5MjwCvnubVbZLqBH9KUMyE
cCDJgPz320fKBHXfQ7ZwYco4RQPLUvM7bFAqqHE/ADNKqn0WsCG5FbM+qOfUFf1byHG59JqJ9EpE
6sobWlv3tFJ8lkEXMRzrCLAmPO6vnM5+pNuXBtk65P5cVGRRlU423G+C6sIsIVn7rSu8Xo+IcY9W
yA2mIzaVK726TEctWVt2VG4V9UgrCoMZ0pWT88SloU0b4m7WrjDNBWYfpgEosrb7NqZYwA+Mkblt
dyKA2Myxp2uJk07T+xhqXQYYJiraayn9ahcwRWMKnRubIoILhPcqfemxUSPc6zZ+aLt3+ZI1wyUD
pppNPEnQpSVONRLLwUY6irNYiNlII1FAPpIewpPfEmwtgrhdQ9o5Wf6AOJGVeX6almCom0/5rjB6
qnpoGhBbTVB4imdcg2edGYSiZbN4NQhaDdtxNrpN05vDyfRJPMNzKSXToWT47sZJfpcnUf7sJFby
NAGGeRr9sL0dXcQ2GmMpNEAYdx6dumn3fZ/kW+xh3+dM4UYj1+EFse5cliLPAA7gAlfOnH7PBkKv
XSL1fZgM9qpyu5o7pZld170eehYRLa8JmuiWIUm+bkJNbH3qdx+AX85Hy7DEY6jKhzTCajNXjr4D
99F/GFZFJ1GqPvCf0TTspsjxlksxVaiwDib9LfuEhqfpgguo0KqW2b9zY1CLdYhnFVzWmKHY1JFc
XoFfuqRU6iNK8W2vuQAYriIl39Z8m+axgZftNchij9LMNK/AG7DrizR8YyRk78PJWSBhhkgekNPS
nWyy/Kpg4vMyUMx338QZCg6nkBH+wKgpAnklW1OVT+G1XJqyUxEjHfl4fhJE/8TCLaczjVbdiAXX
io3PnOntIZ3ZYBBQ1BWO0YxG0yRSHNmtpOXpT+titzHADR5KXNMC9Tdn06AZ8lCbGR1jOfZ1JFMy
PNrRceaY2T2DYGR/33jIYryeLE5KhKgtQjMdfUM+aUZN/sqe0jej6obLyG3ZKc6yfiHXYnhz1vjQ
Z2PdRk5r8vIVaEZ2FDmjDptgxrieKGLdBKZfepVWV/05S1UYeoM9B+zpmpsUVeuqZ6a3E4wjCOVk
7a1i6HPVUuSEfpnTusAIpgdR7kfDinw3ynaKRHO0jVmviSPVrESzVrnyxjbumEbGNBt1JcFgAUk9
QdDF2A1qIrE8aaQ0jVMYepKwW/VLnO5R6oFpqHlLkzDMlV6ZnAJZscOV26nkfpwHblvahEvvAg+r
2oeVY95Wmj7t0Sypr+nrSOGCsGTzMJQL9n+IR0FyXU7WulP4A1ZYQMT42DXTZU1jDJ0OGl4FNtl6
uJ/C3IRomlo3pt9ruyqQ9jt2Lt2Eo1Z0Nw734YOckvhEvCp4U01G4WWgB5SLJkVRbwZpTZQeLVkn
ik4K+PouOA7gNmk9X1g46qsVKWgsZqpLnjXSfhd+atf3ARHArSrYOK5CZemf0mmzDang+KBxl3sM
GDa99bGINnju+qeajvrrTnJ/EnZN2bpJvIOEdqhddzOl5Q63eNodjMJ9RN1atrCwgtYTZwNc8czB
w1jR8oxo6rB7MPWryEzUlVvI4VWwp2Q0aMv3npB+QUcIpkOCmn5NgMjuDzW1oydH2vl97rj5M73w
7KdLCQNpNZZteVuWrr6tcrrcJ+Z1L3YS0Ekc+/ZBb2sNAnQ1+99lCfaX0uvhzjHr4azjGEhWkuKm
FhOLFXBtWtEGQpPcFTPNXtzN3YeE1s21CWBoL1vVPUoqVresiPLF0jv9MJG8eZ9yFZ8qiJXHtimG
HUQDuRrg1R0r25knD1HjMRTCBzPRT3eTr8UfNsLYenLN7qIqWI6d3vrvFp6PVWs14ZWN9+WW0RYD
cA6Mw8rltHQOifyzyMbmtXBL9xwRatoao9uQ/6amytZxb2BIOOYuiVBaRwgI0CJd3Tky819aRgWX
mDM4cA9ddAozqmA5tyXTlcVKxjS5T/0cnkoTmfG4jjDLv1i+n13YWlOeYjMQm8os7pqZnctqFKLY
upAeMEezOSJJH0/Rbkj9COW6S9eiiyzmPUOdfpOYRc11MPOQpt228FTGmZB7eCbONKo2j3nFSJbo
50Tte9IFiVxj5J/5jcF2z0FgFyUP23KGwZeHHK5RT9hZI4ERZ9JtutYFaa3WsCACQ4LrX6u6oA1t
bIYH7OmZtUYntIxNUAnnm8hnCOB5PLoHhqelezHNVRS/zQW8/D1gAsbm9AaZBymTilk5B71mx375
e9r0yvP1ZrhhwG0Nq75yPnUn7p+bKNWbi3F2uvgaMz56Ep2+s76iSZnhyeS/gXPTpvtMa5egtIER
N6mG4FGr8/KYsK+9QfjwdxWeXI3uLZpkD9iAIe7odTDth7G2KJOmYFRbZ7pJzasRwJ5wYqIuR0r9
CgANlLCf8i7X482MAkfd9GyaW5g4jhcVlfXdDvRq5ydFPGzSkC35WrGjwnzha16ipfqHTdzYY5Rt
0KShMrwlok8SvEzxPAChYSN/KO2BOSoTp+mEsNNiowjobS14ZKZrkFY0YU26kJhDCIeMtaQxPu1U
v18yuEglTiq+da2AwMHkdh1xtvTqbtDe9SYLOfma6ACzOd6F5M9ObFFND3FKrUcmrFdaHFH8mc75
zhhwqRGNUJedJsc71ebJFW+To5iWJc8293oma8FE6Td2eIxFWDAutGIOdkXPZJcHa0wyy3GDzWxN
02VF8aFauWiM1MPFFI1bRR3fktugta/JU3cTQo6gD6rP0xubxtiGVsPC0i+Fok95je9mMtkNwOE7
djO9Trd16vaIbhXz2AukDt5hEhkhb3aElbRiB6ERmSuXGI7ml8xgNiyrgSCgkYTS/pDZ3OVvXQC3
cJtYddWmXuvUcOZqm8LKb5HDvWPP6D+MifT7yUibpAWISWcJ2jggjawPO9crObkHuzRWiXXTcByX
B1/FSbuOSZRnAPRpYLoIDZCjGyJ/vGrYWupkjaXzORD7dF9Gp/FhJpBOYmxEyZFdn3AEqxvODhKY
oEu770pOcdQcZOHEzjbsCt+59DnZ+meovH6xTTk3DAci3EW8nUG3UkkcLD65ZY4Kgj+OKdvk0byK
GIzHQPgVZ9uRinAJLHCyDF9sfMg3YFHxiJoLxrFMcUThlNrw2gAW1ewK7PF9ewHBpoVqmvGcua0G
1c/biJChv9O5lKzLvnHameLdZJJ7ut/McI9ClKmLlBlyt4PSiBy5mruZeibs17x4o+ma48FElcEO
mXDqDwHwmPaGwlfiuSbA5mkXg47VlrRlTt6gMTTtJo7wpGPPMynksidg+ntXgik8pfoIYKDmIKU/
2DrGgpc2p/GX/VYsSQ0pzok35NN43bmdUWn/d4PHvNJHBZRnJo1KhFsFBz80lMTM2JfX1lQputAn
O6HvLJHOt8GxlLsl2DGScC/jl0J3eoxtYqK4jR37Fpyf9GCWqlu3K9Q6Lrli2P2FKLJK3frFSEzc
HBmZFjg7O8O4CuLmbBTqG5olRWtFUN6iKIO+axzTS7tlDzgR1OairsFfzs2+C3xBf6nT3qZRlpOy
SZ6cmcpTYZH5CfWg3zuzWT/nVtvRPVzY37Km6QDBJCFgGi1GFUFh2aZSCmoR8++VPz6MTtZu+tp5
YhHSChynXB1t6696O0HFd7GmsQsDG0DMc1XpCfyJxMCPx711HabhYz2zA+ljEllxhUVvaDWQm3LO
gJIFISmPRturHsY/AWGO8MC3cdLAI1X2pnUwjZbWzBvPdBCXBKg2iOTixmoquqBkImcvG2nJ5qE5
uQerWdKtkUHXmGPR1zBJ6W6cXESvjRk6W4vPzEuSRkzUbIe9qV/O9Rzvw1RdaH0T7GOzyDYSvjGp
j/S2cazXyE7pOcYlQk+m44tdDxnwYA+yOYRTady3iV1+TlBsrxpOatT2lll6k84OD7MKQoJTYvOD
0lY9S524BNig9MDGnwk2jqngZZA6hykrN72M6+yCwOz46QDmX2HmWwApUdLv/FLYb2Hcn/p5TL9h
Sg0eewqnPY4g6p1Er3rTswghk0/3STVsRPomjO6mieCnGEUPuSgFacTMCEBtmW8yotYstN5dO1pQ
b1klEs5U+GgXlGLuWlHp3NgIy68nLBq3WmeX+8aOPmSS24eomq5NZMZV0qsHyKulJxKt3FhVRNk0
RmQilf6n7If4IMLMeSssBzgvanllZN+n0rQRnWXpzbP12NkmOF+qCrxwYAuvtZV/0au6vFHZ+Mo+
X1vnZEnWi2izoimX+lxncjybSmfKElR3ZlP2hq+bVIyPXQxU5E3KPGfFrmXYijnEd1okmLVSKdpN
GZXVHTTfIV+6YdPbuZjOopt9TnK0KBOPLA/0jWmUc+bUx/m68KY0wjlsJncEsig+rNy69ghMiV2C
Vfm1TwBltubt1E4PU4KPIxeMP9riSVN1cRFnYGoFaeMKY0QYmwM+oXG+jLrpiCdzxvooKe0LS7nz
KWm86EeYfvTPj0dhIQINbHYPoHw4DJVcjCKyxM6d8+AqgvUVVI74wADM/g4A+CIMw5iyAUEflFm/
RzXzrArp66gqhaN0LPaQh6u10brpVq/YgFFNueuZsgF7EyRS7IC248Z+4r7aP3flcJRp7x9AKvdr
Ewd6v+kqqRgXxM0eAP8R8IXmAUBO0RwzEz6KL+BBtUZvXsPuTqQXmrRxcayS+ZHjXB56guuFalva
YS9M36d81WbZlnNEcJ44lTf36SMwOp6ztS8edPwmDP+mzGPelB9VSIpnymp8fFb+UAf2U1CzMpOI
dvvUpJ3DVuIxA+e85stajnEwbr6MSj1bBCfacKx9FKl4L2wq2qADcW6TlOmyPwDzh1f2RG2X9h32
FY5Xo4jW5aCgxofFQ5nwlY4d8681mIYcEkRjYCeNiTKB+3sk9sBmEFLiNoLRwF0urnDt2dlzz0Bx
U2u4NoI+c3C+Mn3jNBlbZxNr0K6NaIvBrlbits6m4DunU/YfBp2bY8INkpthyTrm1n4cUIRXvpOf
OnpRv4m6FGsVIGeTFuCidKp8r0QU0PCitHGjB5bN7b6DZAay1QlbwkRMDKdhkw/Rqcvs7ohkeE2K
gpBWnjbnCaLSBd9h/iFnfAJGknNq0aPwQXZdc4LBktyHBRuQ1WxxMFgb+fC+KMafWsv2umi64sGY
QBJ0HK4QUhgleRlQtPWsmx1vV2iDvKyBzeUkhK2XEWH5QCC9kGtgF029aeltAIZcVFubOaKXiRFI
rkZbJmwvn9RoT3yPNnoNo5mRS5tItDJM0o11+0gmqrwoJrtZR+R1zwy6iSTiH2C3jrK21kFD07cW
aa/oGeynqVTi9CMuASOlDzOZ/y3mP5ZrFX13JgvcziDPInfPLV1M3Ij80V7LOSHHgefRE1DO1jBC
oLnHuHpX9ZAsdfCAEfXSeY/ilqI+xhP+psEvEbB3qqFuVTKNzbVRlu0KJxsCsW1RxMdQbbHn8d6k
KLyeWSyiEE3vfdShFI1mT3LUtpk617AeccJzC4qJ2WzLaZq2oZ7q+1w6IxMPLf/EB0hWP9GnCzyU
2jW3ans3TTyX2btqnp3b4RFdQvOqsrfOP5gNfh/n/0k7hm2xm8F4YiuQShhRlvTSj7P7KgsGzcxx
HpMC3XNa2yZTJxj24mL+8xf62STgYM+DF2cIIbC6uNJQC0P1B5cLBdpDonwOIjWdCdUR4qUxXkzW
TNr1z1/oFzsNb8MWphIkmgQVaFQL/PJCzjTEZQYw3GSyikGuV7AsGbf4z/3iEPZcPtR5FZAjvheB
bfW7P395sXxi/4TBYmyTeBxxDZmGos2PyrOfX3+oHJedFwbEKNdkuoI8yhHNijAxSEzJ+dbRlFs+
4aWIeyKRqbghNY/qICuLiAKP3fAUuKXuXlL6hE3x64/7S/6Z+4IjYvazU+bL7/FPG81l9I6GVHy2
f/pTu4/i6hVm6a8/9JMl5/8RD85S+Piv8cN3H/lH8Jr+ZL9ZfuM3+41G7o4rRMfmgaxMF8riE/tn
i87S2bd86Usyz7Sw5vxuIcObg7EMh5gisefYX2Ti3y04wvgq2GGZ2HTzOYb+lwxkS/3HPxectSwx
vGjKNiRPbQxu/Ak/XlmFn0fjlPlnO9LEk12b6YNJVAWe3Njhd5Bkmt4KDjn/Zp3/fD3/9qr2EvJz
+QCY5/5SSoL2R86P+yyTSJui9Sy6q9iZXvzwNfzB3ekPX8Q1wTro9BeZzi9vrWJE6wStc04CKZ8m
VTf3SUDQ+9/cmpZbz68f4GKG4mPhZfRfK8I66HB0HjjnrAsxSDtGIM95OIYnZFYSMurlz9/Tf2tz
4etSQmdFuYvbz/jFLQW6Eiw9eEsr8+FDjeadUYnsikx5+G/e1h99eD+8kPlLw4qduyBtBnWmHIzd
OOaylV4zVfvzd/NHi0+ZksZSniDs63/5huyg6bMwtM9Ewt1bfogh9jjM8xGqiLYl40UQRtpB6P35
q4qfb/K/rT40CeFyQdo43H552TSeI6hKzjkYLOcSHCAK4eyfcOk0F1UrpUfLtAmm1k3uutr1N7lK
1aPlNPbWMrPgDawWh36TWQh81VleMJ4A+BKmwveAYefRv/ki/vAzQgGkrpFor6n/cqlMU5formaf
A5SRLTw99rZODEw3A3H0aZjzwpEUav/nH9EffPs0yBosMYLCtIH+8glNXRjKcDDOY9yKo1EPqB7M
1v769UkBKvcAe2GzKxdr7Y+3nhpyVDh1OoWIPahNn4K9qO7+Xekcg4j/doEudXnOYi9UDrnlX95L
CaqsRpc7jXPP6KK2rOHJjaGIHWsnc8BqOm4CL1jgpMfVIbp4g9bcc3SrTNHtJ12vPjEo+uzncIgP
qwaQLgTF3KWchAAQPQQUo/onND8qpYdixHkIxsq+ZWySTivi2/7NHOdsDauwHUEcuVH5oOysfKD+
EZwPGJT6M+zxvK2swEHUtzSzYRKLZR+DuFaajyM+PvhfRhvftwykQKVIcdCpEWs3gd4Jkr1R1FAj
ZdjzhtxELlZcueMJmp15LuFrGNQbRcmrJeJocSjNsVgXyhY7oAnm4mOHB7l0Vd7WZgVzmokfVLFa
1Nl5CTDPOBDLBW844FgAVWYNL5y2SU6lEGep8alKUDVVU5LJKSY6S1aI4u2HDPMKVI5otfegM8bP
Oo7lwclbFXvWYFn92qm18I7PEeQSlgf3gNpPUxOXWHBhVwyyDlSStfeAZgE7BXnrH/CogFMuGwZu
uNPCKmD2DS9ilxeiLzzmLsmnE3B6XAWaMIJNVLVzcTI4NnD641ZGmXdooXwETa19MGnAEYL72dq7
NvDWo99JAOkYNI2XnFPpuKK1k9pXWWlUitfU2CNltbl7Z0ZWdRNkpOaKjFdYx4lK7/PYdptVgZfr
gWdLQKCEqTcCjz08O9rQnRwyYKZXmUl9M4N3hDvjBq8hkj1mvK9+CJsIMTTlpTUi+mqQwJ4BTPCr
V8Lovzomvvom9K/uiUy5A9RUEIygUXUm/qVtU1KhnMVItaB+XiPRw0I2tajhDDsP5RsDXYoumqXz
QthL/YWZjBCyOzekFmP+qsigXCh4t76KM2ReMmOFUje948Tt3FUGHH1jjotlr+wYls/UrcDx+qrj
KKrBrDwGtrR0JF+FHcOwyGJfRR5O4gx3dKa0J2ZP5qfOCp1uEksMFwZeBGo9TPxkeWdQD5J8VYWk
UzhDcf6qEMm/6kTy1KJaBH8RVk76S6kccQkKI/F/VZH0GQYd6og7/ZaHIEDginAWSe5+MHyP4ySF
JlOwlJsEOj0nA7H4blX1tJ/ApOW6aSpLj3i+MPbz0mopS/EB+IL0EPIBX2XzMiytKoqRPAUrsT2B
jFx6V4algUUquliSpZXFHZeClgg6KrBat4Dd9dXe4mbheFV9dbpgVSsO3VfTC++1fIswGfPBO1b2
BlUqeOYvYJLGQYNJWj6rY29kFTLlUiXjwuYDG9TXAEXLr7YZOXfTs5+3M8rmVx9NG+AgpBNZ1y/p
L6hfoq/umnzM4g/an2i0QU/q78VSc4MS7T87uVOVq4KR1UvZCPltNJdunMSN82uqk2jMobkd5z+Y
OZp0DMmTkHkfBTuOZhk4mHJqd3wtDC8NYviYnL56eRScfhsFeqavZ8gqM8BHYZa5p31V+si+v9fT
ZQ2OOj6bJqb3ZyITTGtEVNIH1H51AwUo0d/EUhiEMTNNmKwtPULzV6cQDk5MvLQbhZe4XDnuKCYA
E7rD0kaU+HngkFRYWoqSpbAI4wXdRXiM8QVPX51GPMDA54SGMdy0ZZCeh2KamBlZmjjRaGdhTybT
r286y6AtadQWrzh1FsnAx0ShUsK6d5hYLj1LNTzVm2bINGacsKEeRCBzeexjyFU9Fk7ncuROXr5k
XV1QwQDgEbckNTqAG4lE5a6rGJZaWXRy6pqgm8HtOG9X5WAxE1mh0w/mnZWBiF8XSMJXbS0BIU5g
lzMPALtrHDUXo9PlAmDUtxYJwjerNPCYM1fL/c1yUYzkbylU9ZQ7V8uzLgBZVhrD5DnDDCy+15Rx
IcxIfeZF58oNpkYMjuYAkUBGVYEtVOK7GXo4vhAwev1Cy2NjXOlmYD/XVjqdZMnQgs4LCuXWHcLd
9z7RGtRn0OrbBiJ2u4GZE710TPNudLTaDy20xAe7cJq5xjzimy/BOw8kmoIQLGbRpONGqxx5Lo0w
zDdEVhHEvzlRo99XUxWnXkldRrSvcPK0DAEhca9Ls2Czq4U1U8qwzCbGbnQyBFuFzvLdGmPKo1Fc
k3FvW1An1iNjDmONZ04f92ZaJmRRnVrR/jMGChN8GovNZDLDX+sutr1NXyZLI1cmq0c6sdTooZNm
j77uTCjoKu7aC99l9XgaFZ6g1uWysKRdLaT1DAv/Spqhb3sFMXtm3rn9Oi4i0cY3MPivZcIUYg3l
DYhZbbc+oKOpwq8/ymziCd82mH5MOwFqrIMewCbW0aKyanSQJ2h4qf9ujlKu2iHVARP7NZeOqHkO
bdl5pD5UWp94I5uZ2lwraNntWmLT8FfQfyhjsiKSZOukn23Q/l0BejPidEFRYRSArl5Imksbgd+h
ZZlWIhfDa1CtY6zh8D9rv6kudaCg7bYh1MzwoWFAC1jRmeI9nFdbO+lYesLjyJPA3aDMx+Mhawrz
kfZGB7Jgk/Veu+QwEcoyXPD6hGncSuhU9vogaugowRjr3mc44PPyehYVc6QMlfc8Z0K9GBX4WUBn
1bSdQg1nvNEiAvIMMrOUDdPAzHJVVRi51rPJyWHFGEe7xtorprXTmDHeONNm32AOfcbH6fekCwNG
20BHLLZ76wrzEW0cSubzqjEHfPYQHsTg1cQdP8fO7Lq94TcpRxNhODsD+8d4E5EeGLcc3MMZV+dY
avtBxNmdrZmds6+nQWlr7CSKX2rwsffH2tL18MGf/ATx0JqZQMLiC+Z1xzMk36Zt3WGZ5MKQXqm3
PNQaSrCid3o4cNIwC/HBGwzCBSdPd0QFLtutTOWujLktx2TbEftJrqc4ORVjksPkKrT+MOLoYngH
wDAAx2Uwr5dxUH40fNA4ZqwQCZ1MklWQwBxLFF1JVwQC/yROXWnHOAnZqHRrtsCdgGW9ZClnzIr4
G9vZvma+yzQq8+cUlKcbu6twXCxsHLlkuMMIZwEjCbX70cJidAE4uW8PMB8S6ubTKH7qOMCmh68D
y1/Spv5nwtP/dwmwRSP8E/Up+qjr17+dPor842cJil/7hwSl/504F04Y6QqHDtglJPgPCcr8u6kb
OiXPHBkcDor/TDG6AKjQmFxJyPD3gNjvChQRsEV5olILrZRcpPxLFVi/ShoEwJBPOIijji1/3y/a
Ln0sOSvJOYA8EK9TJrEyJ23XvrGWit9Wyb+Mm/16rOWlUJw4SQsFhN0ylz/lBxm5ESKuqur/sndm
y3UjV9Z+l75HBZAAEsBF35yDM/OQFEmJww2CFCXMU2LG0/8fVGU3yVJLf/VlR9sOh23RAjElcu+9
1rfGA+ocps1kB4NTbX8X3/7zgzhCQhai6tQ/nI+oBNVHPB4Y0M4+iZzDBljw77pOP7loxlKYc9V4
u2kKvT8TliV3rvPhwBm3r9JmIAALafg0WnVw+eZx+v/ookH2Av5l0Gc0MJr+sMa+vWay0AkeIqAw
oQom3iDMMAVVCGr9/8lhXNpaeAF1cHnvT6iVg1c5YXWIg9a8I52G1GS9aH/T1lj+kre9Oq6XRSw0
T7VN09X42KtLMAiM04C+JB+mXTe0zFnMBqgisGsDKaBZ1cd/elb4GwVtOpocTLX+1q5rmBF3jrmX
MsjXbYGSkpCe37U4fnZWvNoOMeW2YL/6oVWHVYimYG7u+9iij2LXgLUGNCsWAQ0+M6jf3amfHo6G
Nq1px6Jq+/ASQVGzdWBL+5TmzjmuGUTGUaUuzS5KttAQiptfX0Lxk+OhABRESnMJGcl8aBPNZPx2
5Vjss2konkqECC9VN4c4r9JFUJwioAlWae6m16NkeO0LdhJyGeKrzzohY/hGLJuIpJD4nscqh2/v
m+D60/WIBvg6rq2G8M5pmB+bvAYuXTVRs0+R1jokzfDtRvUvMniMmV1HKfjEoh3WrJj5t1+f5MfX
mQ48q59J9DtVMG80a/fbl4w9ZsAGvENw3tjEKw0KVIlr7SGJxRe/PtLfr6bDysd6z+aEG/i3SRq7
X50Ug30RtvpGA1iDpWbqv7HRsEn4nKvxN+3Ln50Zh9FhsbhM1T6+AVkNv7gK1b6IncZHZTbtXHcc
9sit0rtfn9nHdXe5hgsu0eQtcJizLH3AN4v7mDSJDLt6D2ljRmcOtDiDa/KbjvVPDrIs6Zhf+YTw
gfhwozr0LlMSlHtzJLwbvx4YlCE3tr8+k59cM5vkMMADpolB+uMyJUxmMYR27fsWu0eK2G+VhLCh
k9quf9OC/emROICtG7rOArWc7ptrhowO1CKSkMRV8UVCw25blkW14Yk3r359Tj+7cFAWDf7Jg84K
/P5I9UT9YGj5fhKatQrzFEGGE3W/+b7/7HSEazg2bXI+9T+YlW9OJyYHRW+cdD8UJJUNtiT6Ac/v
IS466/p/cDrsVZi0CnpdH09nyEOMoFO217x42pWDGdNQRP/664N8bP3zRHMmKPCp7XndP7b+gbiW
ltkme0TOz3aVTefK6arzkAM8LNCEvhqE3/1mvvTTQ1Jjs6NY9JofZ2aoAG3aBck+netonYRRsdUH
I99LNRX7iaQvVMRaXv7mPIX1sUdPc96jCuNjafAJw5jx/ulAu9WGlsp2jTRCd9PLQf/alDG23oaX
bQDoTz2dtBMBVnBd2kdTV8mLR2+hWBGRjYKEra1+iZZ2uJqGdJ5WgSzVUY5Lxem6CbFjLEE6HuFq
IVCSqbXtScZzN1HakBCYAvyhi13ZrvOpiYR1SWWquuuE7JR4a9AIam6wsRKM19a6ToTorFoqMIj4
LY3htI+e7cQodPz5ljYhQ+EtW0uGj1cC0P/32CZX/YgMFHMEHp3yDqNQVW170egobdNhr8+t6OhS
B9a0nsijMP1iIAmxqbkka8fIh6MpZod0GNSw5LfmMAMM/AQxJnQYfCXcykdpTgQw5IQzHAqAxN9r
y26s3Zi200PWAVEAQ5q6uATrJPxGR6fwg6bTQ9q0MSzqMDT61I+xPV+Q/oH3Rji0f9ZlMXbSD/Ox
rvdeVad0mmvlwaWPnIbb4qSusQ7riaW8TvqJuBAamvY6s5wpIWgafca6JLg9Qhw8Ww+0xCmoaX+A
JsaOeUl7piJjzWyD2xpoqQ7tPqi2iBOBO2jEX79aYU/AatbI/lEPjWregMkez03WWsmqwAv3qk0V
BJ0gb9And1EeaCs9yepTO+E64jKWtE0DooUkmYRdCZzHa0FbFZoNMpKQvumms2T3SCu9fQFrOkPu
s0Id79qs+rsEZMJNVAUD5lrY9wKyJZvT2MfCahAJga3dvaAVFCf7qcnTTzMsa/M8RwOdJUwi5U65
I6X0LB13p6r6TgLgCvbuxJevgpWAxcUmKmYRehJiH4xOD/ZhmG5cwwjV2gRqcGzdNP0yYY8jqyU3
zu44hvcUAyPJQ7E9Mejo8SlAQtQRw6dNQ1hrlhCsAz2v3iSz5tAZ4eseY0RvKXMqR2n5ViSeR2y3
2zYvEzS73h8jI4uxhMv4mY2b/Uq3FfMubv5pXoMqq3Iki2Ql8JBgSAZlN2bfw6phiWsyOG9+0ubR
M3Lo0jj0FeTwz5WGEH2Rh2EoGdo2JQAlU8mtPeRmS46u52FpwnRNnADLS0NLfij0tQsgk86orc/n
EKxkuKrzicKJEIDR7wJjxOlmKW3H3gghZteDIzUdPKV+0DkyhehZM3EPVTvN6GKC6inqPTJfY72b
dij0sSxHTLjJmcNcaHzCx03kW+RihpYkGQFIHEsV+KQCuV+yOod8UxD8Y+HCxzm0kX3qfWE4OVY+
IAPSlUrM1dXaZggDm87M8s8VbLh8hQe1YZKDeGtEtBzlX1NI8rdZPNvNZhp46S8rx8kzn5Gf9Z3U
IPLxZmZs/HuOMJkpsl2Xvse9CFEZuTgZepOcghXohOArtvgQTgUWC1qubZllW6Q+eNoyQAfkmckI
e4cF5O8r29V23FaEcc5rNYkpXqsgVGjPYOgPX8a+ssA/Vnlf0sxHKZwEF8FkOst0JBJMuJBdRWcp
mvb/ejJ/MaUWvcp/35JZqa74Fr9txiw//2cvxoDrTWo43zr6qIb9o3r6i8ZjWH/wvcdN/jcgj/0H
SiCb/1kSEr50LiiB/mrF8P/RTT6eNE5MilrH/UetmA/yM0bwpk7bF1oQBZdrutaH/SCyCz2yjCE/
0MCQ6FI/ayqdNmGA/pAs3S8Dlc/KA0TRH6CvpQenw4c9z9UlWo3fbETe1yl//SYeGx/eEVpXC3fr
7c60W0DbJMfl2F6HQ4CRImNcEj/aXmX8pkL56UlzDYWJsNAyoZm/P1TdJKYe5V1+aPXgngyXjRgJ
CAVIvjdVZGyrIIAvGQ7ZJSAttSZ7j8hWorm2sxAxpBr4g2+elp90XN5vhn6cOrtXj/sqEfqLj4WM
42nlhNgoO7D1AQJiew8wL2PknNYhkgMBPQxA/FaXn3992Peb578f1nt/GTQyp42J4eYBFA7hdYS/
L6gRYi1c99Ovj/STe/v2BJ0PDYsONliWKiM70PF+0cIYyjsugW52XrP4t2e10PDfNH14ipGxYCf8
cTG5vR8BU7QDlE7oaHrQwCFixk4dfyAZx6877BbK/iKmaQelm6S+g11qmzAlOxx+cmu5D2Jqol0+
7nhtt4GLkruzfA+v0aFFwM4HE5YHjraoJOmF6B+sbJhTA+KpBliyN+x0jWsixXBlahahYdFVPQMF
KRPjIeDmcwdhGwljH0U9XXSr3jay+ZxoAJb6viOLIiJYjS4s7tE4eGSB6D9JAi5sz3HXiYE3axTu
JQpmsRmwcX1hMskcF+DPo2i0S3LCkeab0R0wG/LPk/4eqz8UxdghQ0bcGrOYVh4J7Ody9M7eyHYz
zzsQqBOkIVySxpgejU7bukx7MHNBgoB/Kdcq5EVsIlJaMgZLLdk2ZIMGxq1nVicyi9OrIWWTa7bu
NpuIY+9IIrTQQ4CxL7ZN3H5zi/C1NlDg1U22axEv8H4xA9GiR3d2tnPfgblm3ATtluHLuHGRyuhD
/oD5nFQOC1UMdIDmqxQDjiotBrGtUibrJdCJkASe/dh4+6YUe9aJh35qr3CXfUuTaVhDgyl37sRk
Jygn4gksQuMQRK4YsO2rAuNjMpifQVXseFBetCDSVk1d8otlTzBq3RUGC7Y0C9Rp9vy8gwiQhyxH
Sob5BUlqD3h/9R3aDoWNOk1WqoFDZLnWrVItAoe4vmxCigdXt/VNn7YhSVXBtbDhFU8WP4DPyjF4
Lrypyzd6nLtf2k42GzElTwJ7J1MW+HppMdEWqlhzSC70uegpqgAnWzFcEkeUK3LNe/AFzNALuBLv
Pk2Gz4ijR3a8sNPIzsr8ZJmg993G9VATVc64x4e5wXH2KUzaEeXEuClqHLr1V1Cck0ekQjp9ygxa
RBGxKQ6TxTaKTF+L2qPGDoxiID5FRsGsLNBRug83gYZaLOoA4DfOVd64n5AZ6Csr03ydUBPemnwz
t/HNIj+axnggtzbbQyv+gs/1LgmqI6szqZA6m5ZuMyb3bqFOjXErvOIQjq/sUy4yMa4BLeyyflN1
tp9pBNwVLzo+L9p7BzdQiPrBtWRPFTGcAGcwtmr70LhlQr8pB2sD6BBxlY1JTQeh/jAaywpQbkQd
HPMOhzuYhQbQzkiJaVf3I8srwQb4X1ZeWF7HxVYaDAvkMQd9ZDIW1s4umZYSZ6KVXnZZcVGlLgXA
JaaL0L0hDO8AH5qMOx/3+lofn8Jm1+HBrdPuoquv0qrflkzr5/rJdqdnK3quOmoafH3DvAbg5SSv
raZv0HeHxuc5ssAo+2PFYwtlUYcTU4Gr0aq9BLwQviYFBtro+4jPOoy3VfsaD6MfdQjWtFOLacCt
jlBYwNf5AVbMoV8x5F4N+KvZV1qSXBplb0wN3MJC7mZYvuQv05TYaN5D1D1lo79YWmAqHIPUXcf3
XF6vGW9Gi5k1O+B4oPBOCbC2qEt5VtKNKoVvRNlhnm612i+FfrLYQJMexNjSOsa6h8uxOuKB4qvK
I9znW5Qc644oHBOoSj4zkHd4jHbaLHyXqFzCwa4EIPOk4AojRWRaisef0oTCLh7kVrUjdibeylzH
bmHyIfF8MjZWabI1c3Fj1zb0k1uyaDc9Uh9ZVbtBF/5oRtuayFOySahpoCcFD7kBeJuQD4+MYjlv
casdJ8RdRiz8VEmEFNPJFc+xOnWA5ROAPh355G1k7BEefZHM893COosoe1QT6Fmpb2z9ArPSjvoG
tjEUNyde/0irR2uSlj5itH1EGBVI9jnZ2Ja8sUoP7gBZuMnC7+9IRajXlv08D7cyspc15VwQq0jo
aCKeDCNe57nB33ImxfMmiaNLTz0PxVVYoC5CzlW6W08q34KBnOCbLkbAJ0wE+iEAKnzZZt1O5KD9
bAJFWZC9YF0vv3ZtZyDdCUQH80PVYKpsbyT6YQCwsi2N+KlQIQFfxLKQAWA224pwUj8J3Qcduz+p
VAY1DTbJtO/pU83wmlg05skwtmNefslV+L3O2/MQEhQXZ8PtiIn4RAytSZBgmh+r3tk6/d0UuN9N
0V8jPLY8ucPfiydeU6dS11BJkHw05OgGtOwbqFLIxKq65Jt1spLsteyVsYCFPgGMu0DLfmE0dbZp
9XD36w0MaNW/bSo8OrOo9jEjGp4hP2yWYqOxW1o72r6tNdLFpvomocj3jOIWBFy/SaP5lHZt4iuy
PxjK0LC2YLDo+smDMrczrDg/TWM9ALgfiysXVPQqr5eOztaA5YHCewOR9Zl+lwGZHv3EazDXlvRd
Vp+V1n3Je8e8qzV53+J/2izEfaN6rTJ3W04J+4IW6sYdIPtsXRfaeElGt5rXpThbMPwmLf5uIEe5
lt2cP3N1nPpxrq6AqmzitkR4RHBj3njgWRpgi104X8zVGmfZfWgu3R9sYZF3qaF/6g39YrActUqM
egOF7X4u0OWIkM+pCXytH76kM6kbfXeQThu8lGRaT33W3xog9k9WqdXXbs5h6NjI66hWyXla4Mx6
77KGzGSU6Ch8XqIpKe/J190ORX1um3bJwyNdQpJdhsXpYSD+mQfahfvHaoLkLl+VM2ETLktr6FZr
covRVc3liyDB00iy7jqANTSYkbUhRnPK6FQRywH+Ak68lzus8GK6Eh56mSInHFUNkdpAwXfXBEQH
J0eRrsNYXCNMw0sx7JXYmN0+0+kmzk/JwiNd9XVQ7IcByL82AAf1RHMsOn36VLbGfSmYsXRKP5Iz
pJ0x/vG8uuGlE1TlEtf26oCOWBFsS4urJt1+FJRgENXGHaLycucNE7BP8oT8GtzfIqENfVKk3TVL
CGuTV4sDYeN7AiXUVZP14HmKcjcW7dfEg5KaU9HM9udpNo6Fbh1MEdNNyvMn0qW+qKh9CDWga80M
jAo8dnMwQf8wFBWQrvS68w02rWccdNkqH1SLKy1WTwF93BBrr8EdGCvaibRhyIDwhu4r+MX+tjC9
eytHM1giw1pV1kPoCdSkbXidtsbFaGd467P+eZaJwbNWJaexJL3R6YOrGYuklbMNmWE4idTe6R1R
QJHKmBkYITsRgXlTawu/bZz7MQM82Zv9A+bzmvlg4Eo8pCSn0d+cUu/YcMogwVlPiPfR6Ab1lmi6
TSRsgPOTV3vNJy0Fr7KmwvuaNpIvmoCn8S0T5lliV72dK4MIYEVD1094YnT7OdGPCT7COvqaeir2
NsiF7jpkf8+F3j7DZriKACAT4OEdJB5l6CQLED3vY86qs7CiPxUD68N66syJIUVbkr/ajffOaBzb
XjjXqUFYdVQbM6bYHuJZByA9I0CZUJ0yJLttOlQ9uKQiuOgmdz+ioMs162xo9gP8tjQmmNV2Vo1F
zJsAIuG71hPacXWmQGLX1E0bLQg7LNDtOqvPliqK9fJBm71dB2poaGaXmMQc9K46NMjig/LYeNWZ
IRWstG1NIMLGM085775nf0dxOS5ZTlzTF7PbkZ9OVmN93xsvcGB9Y9xC+6d1BQdkLDe0ddGL3y0Z
UXNq3ONrhShBPmh1W9rg1rPo4MXXNb37MjRPzVxfC5WD7rgYqvu6P0nMnCm7CNIS3QHTW73NXEBI
dgGPKX5OW97+tvHt7ms3FMQupu1urrW7mhcWJu8FFn0Sas3UD8VLPC9JrUjwjMgC7QI2dyVkJfcN
auQ6MoG9tDkhot68L2O9JuwFIzywJLfSN16cQomhRsoeuuFb3pzMNgJcr4h+qNuVxsrV690pdLs1
Y8JNLYcj8EZA96W3W/ZUbKN9xj0gBg8kNbN9zRPH1/L81MbZ3rK+oHUjVtYiF9xcDYG10mp0eMga
N3LOW/zxu2y6c1giINYklXXK+Hhn/V0WxS+m+w3Jf1IkE8J8C4RmH8OUjZJLNZ61gG3YWAOq9LSM
gYJ2HQkmsdW8iFX5oIYCwkeQf6NPTMLuMKAVHMxLVRgACqM/Bz3/SKWFfZB/fbT9IeH5X+0gpAXy
3zcMb8v8OYuf33YMGZf/q2VoG39YhmnzYbHpAOoYgf6l3rJ0WNxLS9BhUmdjn2KX8i//oMEfMcDz
6HADYv8hdfqrZagRBCgZxdIzlA6LNGOtf4Lwfj/YdfDvYJdlsEuOigu0VC47pTcz1yAXnadprmAw
QrqMmwoF9FlUj28uyE96Yh9aRn8exTRRR3jAx//cj705iohh3AezJVaSyNILDafIQQ3twn8MK9r8
k3P76+OhK36/w4MUjRzboklLP9QW1g/w/psjBmmLaBifCkBDNM0tM7NpBpMMSYYoEUKBNDw9Dh/H
kLQRMB1IbxtwY8cYc5ibYpzEzk62Zy7bT6APcvdoGaPlbWnjTKW7SwFmC7EGaZCySe5bLdD4uMXJ
QDpoDPCojX3NgnYe+CMsqsLk65ThwloNldaBLm1jI8EdPM2dZRD3ZXaOE6+cinnecFI9WYBfAb/2
PcA/nhDMnLluOV6/7kmY7SFoo2B25kX/lkvzURU5OS4+sA5iLNajrmuAAm2Y0bJeYaxylLEWXsxe
bQ8pIMT6EZEOGzzY09DOX5zayFg2xobG8r5VMT+3Vm3Dhlu36gXm0UITZ/UE31uCpoE/PpHOZsMo
WHZnAYKNYFWWTkoDzbaRcdMlAfEHEZFRsa8rdLtiE8GBBNIhoJqNNo6qmHQiV7NgnADMUHTk0rQW
bkx5lGnqE0IGPaKi7zUP6B4nHqzyuFT5KbeNjA1JVstDiBYVFkQ1GyXp5Tawxacm1PPmYHvuxHLo
qFyU36ekVXdG3hbioDEmi1c1YE3lT7UZ0dbBx+KtZWKH2l0GJwTnUREW3WYZfSavYDyJRpO65ug7
rrkGzsGwwM5VQeVFX4eU3vu3omRyiPOipU+zJl3S5DuA5UzzZ0Q0poV83OrdlxTHbspoZ2ojvgvs
aBS9IGw3GuprencXsTU4lLdIt4PTaI19flPNmlaCdyho3S/02ApHGKBXLbswx6LrbpdJuDxnFZ3J
m4nt5Q+eWKpfEuA2mOSSL/VKA7gM0lDGFxfCwYwNDYJyY9JBmcTQU2LnVJLlNqZqlCfZhrW8grVT
IRUGkFmVJy0pkU0xxbLb9mBM+FIQF2V5aW3GoZOV2lhhDKOaMkVUtJYy9hXlNlRjMz96vYntbaVS
C1tPzoYM5rZyLcgnObft2ixr4V2qsK0WnK6b5rdabMbdJXMV07izFCpwyi230A5aMKM2kTrEZ4lH
IjLaNNwUPaPEEkxqkBWXQPHz+EyGWSi56BOk3HpJCa7PfWgNcBgyhSeALSm48wzVEnGfhxqynjwm
sp2nS4aFEX0yyP2GPzRdT+/LDud5mTDXkHKMXaya2NlXRiXVIyKAZviEvyYgVm72VNHfMgS3SBrW
tboEERZ1WfpU2kneghyCCf6ZolpCpasBXoFd7EydAKbVJBORduuos/J6vhn60W5mVOsdg9j+1sot
TVW3k9cSj3fJmsV8kxpGhFkH7t1joH+qK2dS7svcQtyaD4XARnDXAeLQplvIhFa16mOT7hbqiYoZ
ddI7YcI+ZtZh+pSeqhv2ujJZTJDwyarVEMlIUghWg0nhxVLqXWHE5jOAaUVhKVoR+uQ064YAN0x1
mlmFW4BPgdo5TevoIJQTLTnOWqFpG7NpXXDCGC21PWlaxG6pRIsnrg5xpAfJwmF81lKttndFFtP4
7FwnsI5pW6kT2GuyDQA+QUJ3NPQQqBAsARdoAoWjAauDb0S6amkmYQ8MRC3OjxVMFUslj+DvoaSf
+snr8QV5hatIb4bUQg84JKoUhdJvpC7vv5YM8VEOIkClrIJnLcFavP9aSgFTGEcyEWUd5hzmBx1y
50zO8f2vv18/PQ4KKNSE2Hhxurw/Dp99nYA8+OBlWlEKVVnV3yal8n4zO/vbYZaPJN5tRprLf9A/
aO4gcMwlhKuINGtIeHuLITOxaoM7bX99Ou9HYstlQ56GewBOAsmqKM/fn05A8vo4Szrv5jwC50fQ
hR8BjxqpN0aDSiXUKTMn/TkNquE3d+z9WOzHodkLLLACk6sm5Yc7VuoTLELyECB7BtkGp1e2hUOo
b3XMhv6vz/JvVxMBPn1uJrwu2lkGku/PMl9MQYbLobS0sx8HI40uCKt0f3NCf7+Wy4kIZPsOG0BU
Oe+P0qF4aBxzjlZLsGrNVw1Nik7U24NltfQVSnQ1Bdmq+x6Vw5+38R/t//+3ujToAP5ih9+9Pr+L
mAI+8K/9PQE9rIqS/TsWDOkw5P/X/l4Yf/AKo/InEWYR69rcyr/290L8IUiDwbnB6yDYgfNHf+3v
vT94fKBiLqAcgyQT5x8l9CD353n4L9E8nREADY5Es2BwQAnm4v3zYrmksc6tfGjU3Mm7qO5rJpAh
URm6unCLPHS+IeZRCSPpYm4q9WS1gyZ+iAZIeZvM2NDXai6DrdRHL6UtlUOsjlijvYimQ2NhCVoH
lWm24tLECVqILeELsHuTyGaPu87RUKDIJj6KFmZMoLKvBa1sknOHZEv6TTCa4jIZCR6pwEXFtFZW
E01MhG21zI1oF4L2ky8hxfCUbt2SHJp2S744Er+9g1Wu95lFOqBPpRkx8QhrfOjFOGMIiz14xIwN
S1kO9APEGIfbzp6yRQIQjksOsraYx1OpAc3dtGRaEjIH3o/OR7bcy6OGotBmOAM05FzSZe8QuE2x
gZMNjUG8dUST2zi0FyRo3Y2Au8tCGSDgk6LqV7OFY3jt8DK2fsUT0pKxUrXnugznGv9laalvJcX6
LQK4tPpu4pkvfXO2c3IZcWs69UsC47S+lGFYKjI0bZs+zzyplAQOMQma6o2y+6e8dquZXf7ouoe2
Sdz0+1QyyIaIJ0KvO8F67dKNNkCqZ+OXoQHEWVPe07BfEnNoGR+igHBOegjopFYqy+rrbjFYr0bP
6m65Y3b3Gfd4a55qzQJfsUqKzjxjmCYBvE5nmjOiHoNT0oVQhLHhae02Dedh4cdnc0/HqdFntcuK
QrzareMRHIxvNtukaHIrWlnR0kNh0Fscc70JSUE2+MEwMAugrkFpumu0iLCGqT3C7mijKb0HsMB+
0GIPBWvCNqrW3MZz7nwqIyD4Kwos0hGLUqYjdtDW5VoWw4g102tnTthA7VitnB5rOgy53KJ3wzam
2rip2dOJmaEwj34RGiBWYbDX7A3zLKA6rEsIeqC5K9G5V7JKY1ypwtXYZqV5Gb8OoE6HnSML09QP
vWGP5nOIpdHEK1mGzG36WqtwO3jwj5F3ls1sJrs+HYIBPDqTtlVHNFO5HkMwDbTrY/Oq8MY62KjZ
JTHaSEJ+KSQryC3pw0LhxJKcqfWUe9VEFYqpe0UqZnTdGXbzanWKQdicLGbX0HMZaE1mhWl+mCQ2
VwNN5jUv7fiFB5fLOOgN45d4StB9au7QXqko5a8WkeAPkx7dBfisidA4D9zpo2cObB/LTgS7QcNf
S5SAap+oj/Vbh8L+acmI+ILENFcwMcziIlNoC/eLhXK4gEbS0dKsBLOFBinxwHRTjsDorISHLasy
3C62ghq28vLWnP0aqEl8dFoIKfTrZHnA3EiUBzHK/Q2FrHogFYN0umqKBmPNjpjfuggArpMjjeC0
tlhlKO2nbNhXujWVF2rW5q0z2Jn7NEaLEo/2qhmMV60u3HYtqhADCWmOeR2tMoC8gA5lLLstq9Vk
+ihI7fa2xGCVnZFlLu62YS5zj8jjwiZ9SUhCmbpVWubJ0KzhkjnzfZsibr7RSNGmCtPqAcYfLyD9
h26lsHhZ59DkNTVWjQCq7puBqBGNzJUd7oTXIHrkKU11vfetQTfUYeRy5D6AXxOsWG7U8qSFmtUe
CPatmzOsF1c78d5GznGATO0Sh+3VtOI1p9TlWhO6cud16/YF3fhM9mX4lRi3qH8avUCVNAtJ/Vjj
lDGI9HH7REyYZSoV9xJ8CWarZhVZTmW8IPRy5/RQ4P4XuYRkC+107w10AD7PemNfAR1W0NNDx/o8
6EgbLsImtMydkL1SxPp2DOTzB1H3rGMeYXDmlFPSzVOk38qQT4VrnQQZTvM67dL2PmnIA77oO1F1
NwW5chVKoyaYcDKXIrrNIbwyMUcHnDMFjkeo+qVHQ9iJ2s7bZqEpFrgCEp2bMG8IoAfJ1n4iZcFG
V9kFZMSIXEvGnTehDPPrZMgvg54OhF+wFX92dRKqtjl0IFoWyMouCU+SxIdKmJC8VMsjGZPR2K0D
ZcJ65DBdfmlTL2qAOCW0Zg1WCNZkFFKXPeF2fE+XUWOH/s4WV22TBdOOYj6Hg7sYmIIyRooDeGKY
DnwUSInRZVt/a6SsHqBJzNPWg1Rz7oEqnEM+T8ujoevHPEQTgvlb95L9nAZoUSJa//ohlg0f0JJP
r/DR34YkqGilDMFGZzKjW171U7Sdp7Z/Jsumeg290U2ZZIlabmF7VqRuJx4sRoH5zlgh40dDnYUN
qGURWPpxmMpEgTfnA1Bi2WqCetWYGqPmui6RnOCCkjBa4CTjW3NC40Tq+kTOpAN1BisqLvhREU+2
DYqKQoYvOELZqM9CfR25FY4uHPDp0XJCMjmmGXckeCYJ0xhXAJ5weBAwauKqHDGR89/2KI8RJjQF
Ui8C1ejhjyUjub3eZO18I+uGytZDKLkjFUuWR56tsfNrMqyQ2KpB3rrU4/SQRj16ZfJfu4TYttNR
gOF3/UoJt9yaVdWry64I1BHa9A35BSV/JXnXl56Hs3vlalPxnDPauhu0RrqbkTqjTleUiIV5hhLM
4xaHhQFNVkZa5FcNMIl90AhxZUkLrGlTJ0ZylUXpjDmzRfO+ZisSfWJRMR/NsktjZgp2/M3mhnNt
88QUDyhxrO4z8Qse0xqZMEZUmheJo9tbvb4rnB6xP5iemeUIgAmGbriCxqaVeV1pn0a7MtGWFNDA
h7VsHUDOg+7N50DF4iWqx/C2Nq0SpUNk6F+DMcLxGIOh5sNT1nm3mbLUuQELi/YkGJSzfAMjdScH
Q39VCLHAaUahwy3WzflrNvLkbx2b0FIs/BkD7Yg8kOd0ROyHzyGi4MS4ZJ50glW42c1UkIZgm+mw
ETjRDnbOhVjJgik7IfZWf45Co4m4b5X+WRWtMayc0mN/gfSJXSP8Y9JMhzqclv5QE7Mytxm//CKy
e0Gy4JCYqkftM8K/9gghL0JLVyDviyTaO2ciNIQFr+zPMXMsfcVTyYbL8kJZMFCnz0IcCYSjJtHz
771tRxcN0/Dv5EnpDx0bwWo39aQRgcKn4aRI/a5hCYVKHFqt178NXY/saMTS+QWSafM9sr0yuGdY
ziir1qt83Hh9GonHMQMnfwcxNHUKHBpd4exErIBjahmVg/mbAvJjL54Zu0nBgl/cElhal6nD246/
19e0BzkphpRiMUhCRsk2paE3n/CTtDkPJjKMf3pMy7GpQfCu43RF7PihNGZcYvekqzPJNdL8ZJmV
u5tTSLdTMM6blDCgzZvy7CfzBmqu90UPx8OSaaCG5oC4ht+fY9EF7NR51GFad89In0GeZ6QqGQny
glBrCfUGou2LrvA29ux0/8gsR8lFX33BItJvXszqC03y7RUmOot+r5GykS5REXlw9FEDFK+/PsW/
1XVYhqGhUXbiZ2S89EFhnbQVnELW9RXSUAQEk2TcSJovgRskpjCs+ne1+5PL+fNjSfooOtNLTJrv
TygwkiZUcSnp2+UIuEItv68HxFOdSrrmNz2pZVL24d4xuOFAKB1pTFk/Cto3kxvNqIc5GyuJpIbV
R05OwRY21+e9IusBjVI2bCo24H49JvXRyU33RcN3vInMmr1nRXOQT5B1P5JK8AzzZ6JDuVg1fn1B
3rd6ljvM74j7Vkp3idpdDAJv73AfhmBsBi5+UrrlBhk9E2AtCf6v3/KXA4OF4M0FX3KX/8pTXqCy
//kfd5RG78apy4//5cD4gxYLbQws+VhFAU/8u92i6X8YeK+xUvEPV2dHavNO/NdAlREnbVNcpTTo
aEb+u+Ei/zBop+GI50XCus1O5J/MUzE4vH9+BU8G/TlwmC7TXv6+ZW168/xW+jzZzv9j70yS61ay
LTuVb9FHGGoHGtm5wMVlXYiiJKoDU0GhLh2AA5hOtrKRo4iJ5YJeRgR5ySRT0f5mryU90YnKi3P2
Xjv/JbLCdg+1KrULkdf2cjmODXurXvj9+g0143JFIodvXKRyJotIZX56Rfh49UukJkoOq3RjYHVz
/Clnu/41VUV73xDGqe9Nc7QStKwd8os00c0aZcA0fGs0syMzU22KYd1MObj6oKSJo3Km8bqlQ4mp
2k8HwWZLbJh3225urBLIzInZ9Xq7X9i4PhiKoKwfdbz0xmfMc3F66OXkU4VBnjhful6RnUKmqvSQ
/ojb3deQ+33kLYnh3luaWRR7xDZeREQWwpWpbIp5P4kB32JQN61h7YVqF5/FO9VQlS2A7g453VnE
hcD28w/Sbns7GBLO6jF5M+4FmsTqMmnzoo9y0cBALyYyGTjwyv47O3hEJB45TiPRHU1x3TgcNxTl
iuxmMgB8AymLDaoNnMGsao1U1k/LdU/sV7pzqJf1wYCcHy7mmHIqXbrCiS+WrK0J9uvE+LE0HPhp
vsleK1oxP0tOA001yZ9ILaBgGZrb3jtydq6ymoQo4FlpRr+V1l8y3m49958+lkiqELaqf1GWTc5J
HWXPl/e22ndD6yHtQ0nTRC0VA8QpVfLTjmMoYxSeZMGuwIaKr1el4UU4+4ELqTrv72jO+84B0/e0
hH3XsC2fsiIuOOP5K/Kb2Fn1AyT47mJYOSPtEnTCKJd08oYCB9fgry18EYE3cimBz6yMaXFygsUa
lPtY+sho7H5KVun0oDir5Ds5sPniIJ1iNeOMx6FaojO9J80MpD+4SFLc8moh1CVPFFbTtou/SPoU
YOfK3P5GNfQ88+e6PfBF4hWo47G46yYo9Ds0ORhFFbAnjhGOYENNSMJn9tyyOd/2ArjoaGDPKH6U
uHetURGctFBv28WDSJfA6pPqJwEJkgUcI8Qa0sacW/ajfUIhDy3QFfW/7HHNPDJPJNq7W3rPmUW8
DkrC0kvUeZKmfoFEU4PMZlXOgNevK+svs2MO3/OEVlTQpJV4NCfQnKcLeuLviU+RZYFzyKZecNgL
CBDeTpLpluA4te7SczCjjbdD2ZNZxOy6yelUJEQBoDjI83OV4dDdGQ6liIAGPHyr2rHH0J9z4G65
NShyD5F6U52kalXpKeWsUZtnfKagqmCmDWhnQYJv/tXBLb9avkaC3DCQowoLg/21RTvsOxm8Fa6I
ysMxTAmVNp6oBLJWCFbV3k/mGrljZvq0qI2cX3XQTPfOym38u+7aDt8pOfndXthTbkREHPcHf55S
VOZmKZyDp/TeDPA1GTKI4yEFpzUM2j0JH6BCFWGujyWe/i4CrJX0F+uqo2+oDQuZN43L6nbFJXJp
l62G2ngt88c5tYv7tPTxapD1wd0b2qr6kFBuGikULe5hzU1czBOwi28jRpSvvDEzOc10VpuTmhmF
TmCC7UDIClGJNSfuvennHcrpxtug/07tbieNWju3p9h5VJkCJUoFzL1oyEfD11KWLZH1Mq2TPZuE
Xp6IFRDLrhGYd5hQe/tQc1adQidGwIhEE6mw20BT+msf8d8dlb/hQnxrhb/7x/9s/gsh2T/+1399
q3/+103/j/9d/8jax+erPj/ir1Vf/B1lEpIe+ndgcjbJ9j+bLC5/Y1iooTbzI9uyTer9zzUfBrsN
n5iuB3QWEy/ev9Z89gq6gSrr91aB3aGNROiPrJfb/uHZrpUmD7BzeO6kHQDcOm6zEN6TsD8FA7zg
2A8Mmo2nM8mN50VsahnE03yl+FyO8amowCnTCE2tMxzRE3mXiKOQZE8dpqHaQNciqi+ojYqHATP3
16WbtJBqbvPRtLz5FE8l8oqhNN/rXW5nkqdtoq2kw34K3xTnFRdr6/NdS8r6SBrWQ21C9EaTnMAB
GAqZ3yYWha+U8uEtNVMaPxXe5OvSc7tfGPesS6u07DNLmvMnhU4qJl1G0y6UazchLeH6S6bpPRl1
BOHy6+Pd3LOPX1D0Z+6FwZ1kCclK7UcfO+pRz6b2g6rnOXJGa/qe21N2qSWx2E8pB5xd39f5xdKY
UTlRG6GH0mt1INaCOAcoQfIXmWPks3CIv7BK5NuOVsA3ffKGvnIK2jb1/75FsOFNsQny6MZTrPM4
dD2/RYPpe6UQD5MjBoSg/lU6UrctemQxphgIsTKIuvo94n9PD0wPHKn+dQR9eQAA2ojw9/lswL/4
pwv779uXS1sVDIBBx50n9ZcLW/wdVyYSQw8uiC4odPxrMrD4q23bDyOP56dzCvjXZGDB1+ODpTxh
0Khlx/5HHdej0gM9W8uDuw5KZAOwg2V4/pbks73O+lLVO6ugkAbRezmsduaHaTxOd4qAOKi263wj
ALOdG1ovD0/u0ysv6dFRneG3U4dDVBQ1FbrBR1KL0W2X2qEwtbObVL9p6nX8DqFzvvN7q31nzngx
FAXIreXt/A7AsPRtSnxy0Km0mDrmBoy26rzEsJK7QcMMR5AJHqS3r+rFTbWB6Oh0T1CSoK85Fj1Y
pCb3/eyzm3JIMh7IcNKocU50YFN0JGzRjfKjix7MiIAi+I9SycU6fftXMF5eLpEevHOGLTxevO1w
+fRyZTYmbIKAza/xlDcnygfbFhArjZvRWzNihaxR0wnxWsoHJyHJcgcLov3kjyNnIYSTtA+sevzE
7AIaBReRNElz6tvqrynj/5ORuCE6icug0Eayj0Of+tgunS0kf660KYlSX+Vlq+UTjs+uegeM95sS
9++58PcwlEM5T9MUYTY8fs0wX2NZMdJiV2h1Fu9cbyYY2pqQEwW08nTS3FPvIuVk0JLc1Xf6HlMJ
5xg3Mewfqor79LajvXKTiVFmAT4+nNt9rbQiLONS/4hAdhmDJCbMLpjaIT0UPoI/1GhYzfrEEtNh
8Cdn48laU04Abmv/ePthH9WgTPTViAgc1sFNrEnN6/mzZoWvFj41zCREgEZuoXsRqXWk1C6YpuWQ
qpu3xzsuem0DQrYUDvsX2hJbKMyzl4vzxai8ZiXVOdUP9Dtxf5CsN8UjQLziK/bYO3g8HJclnmH7
QenumY7grvaGQ+3WSN4KMP409N/+rZgSnyx44q9fCuIXQhTmTU8czSWCYxkHRFyF4Gazu9bQq30V
L4+rLDzUqpOJBUWWwdtjMqk/HxOlzCZ74xYwiXOeeH4jsNjXxL4jPvTZ6p/SjC4iEs6myz8fBbkb
AwGuQh1+NAoRyZ7MTSTIqBmqAMnCsI9d6b5z/167FtYCuHlU3Kk+HS0Fy2y78VQzSkeb69RwBtDS
PufdP74WVjo2jQa4DahBR69O59eVRt4gn2LWfatsS301ut7++c4gRxxHXgZBRVvQODDAnCDn2y72
yWw/G64krcH50RPEXu/0VDmEJJKV0T66Rok+GA/ZZ5nMoEwT28Z7WBYrIOHEgAQVdqot1RXSyca8
crIMCtSoF6LB18bh+0S6+ZIE8zo03ekAMx1AwtwDQDJnSW0mk6J0biuSNspzqNCedZGYCf/WHmmK
nqWx07IAEYW8BpOM8/EEZHRdhDWuODbcaW1frx3Kh91agjyBPLS1DiGG+YeuzmhjTjyQbofFHohW
n+Tz98ExCnyfg6qRTld9nvBhtSq5bqfEOpmXfi4/06paRDA0QpMXJeSR9cNodat+HzdpYtJw7Id1
r3yj/+HPmpZEfV+tHoIUN69ORFbS+ymI2phoLOnK3nXCrLpwaMxWC/tJLlW0kcySw2Kv/We9RWsR
jsQMDPSkW+e67vpC36MB9sazeG2nlewFMsbCoaQ/fmm3ssNSjl2L0PPMhthos2X/6LnrSDK2k/pG
pC30hXaGvcQq6HLT6w7mQL8pjBu6eGiPcKUGDb1yjOZGiXVNToZ1wqFf76NkLRvr1DNs7k8h0R97
hcD4inZH/9osUE3I5LQxH7SFo3URNlGqK0m73UGnrMphv7hOcjvMM0se6nHnaqHHhc+TW7qVTQYP
92WzaKCV8nV6mJe2eOyVRWcIEXOBFoXf/r6fel4C9MEfDIyn2jU/DJNTERtute+LCdSHCVNv2VMW
Wz8XZrbol3ND2N/emGsdJcsy19FiV3V8akom4TMTqYxCCkVa3I02ya6PDDTzWQjtg9SQAYbGF6P3
AcZobVd1yHD76sGzpup7nNG53rEzzbLLhd5ps4O+iJCGmducd2Se4gFkG1g/ai3M4j06EDKqk77B
7UFZygyhx3U/zU16tkN7Z5MtWpRLmKDVbgIlS3lK/kCd8ySceg54uRZimm2EusHkUdMJJlDeJO9a
VT+wmwRMGhADZn1HUetpe5qMNtku7NqGKBWAEs5bo5homuYqPwOFX1W7eRpxeeuI5VtgCt1AYkij
NVYQ11JCX0Cu+20RaOlO3I4S8R63jPndJViPqTJfKtbgataQAOnVcFWRkiFOaeg00UB4bLU3isK6
yONumW7wojt8P7DCTDIpzdhEdwheDTleaVihmHwByW9J3WyvQSyztmWm+9X6i39lgjIarkBB2/Oh
XkDL3IyTNB9cRHntDVaeJL43BhQdZzAgsrNV75BwjdQeu6CSU00saDGbbpChcG9JjdHmB8Q5JBQX
00zeDNQ2Y4qkL+uvi5+pW4uoThOWSyy8Ye+pzhkoUcZOHtlycN19O7UG+rZmKdZDWrR2H2TFOpQH
My0c8ofoTYOfR/NinXj1uMnp/DKFnLDEbSAEEQMByRIzWyTmVOJ5vRQaSjMmZNPMqy/GPaGrHsJ+
iezeLLFU0+HKug90k5Y26NnEl2RqVfZ6Y3qjh3/R7Oyfes5R/GCDKksjfTWTz7PXTWTbLnn3M7MG
AVHAypo94i/W6XGGh0AopiR9N/facxcF0Ud+pfgyzqWHRq6pzRjDRimtcC5REGRlT/SKnvfYYCcK
aXeZ1dunmtcj3HL10r4sWgGjoIvx2dKlb4skzMocdpmetf4Z/IQGtyq7HYEG1OqtU1Nv4zuiMrji
qbISSuOjcaXZQBFPCXCC74LzR+ohtZ2RvKLSX2G2Oa3qbqYYWP2p47YYPWtH+UQWuJStSemU3bce
8Ma5XhlUZO2mEEYwTWlJAknlN/uW2eyAypzsxbKmLxhlvkcUNu6MKkDL4e7QSBjX65xlVP80R6qA
dFY69YnpVGjTbOOMCIvKusByqZ3Xndri0SFX3ZZVt7l56p5af1IpVQYr2Du0Y7mRZGHu5QN1itnU
fvF9yC+LbbjfmhZZyk6tneXsRIXhIpgonFIKTpEH7gTpc9OOzIKloCyscWhsXURGAY5V+qpEQTtf
fTjJG9ODwnxEdZI4S0emCL21pNJulklrMN0rTdODlTF/2LWCjknEQGbstDXFyiqzqtf3pGIqmEiW
lXzJWbzqMzsxU4MqSdNhP2pc7TqJiWkBj7M0d4QoIdXPjQx3LItA9rEYZu/en9v4VzXSKkDSxub9
gjPXDCygWLL6sKZt8kt6U4pBurCqT2hUORCZiXTGMJ23w4+bxWBBOi3xvF0c9z3tsBgnIJ82Wl0y
Wm4o3Ct2lPFk3pfIOdEo65X3gNWlvXW0sr5vCklyeYE+0QnQVbdd4DQ1Ijknxly8t3Xb8m5Fm5cz
TK/ZLg6LWmAPbjeERpto1FkqO3+CINgj1XCQbP2oJrvmSbh6V7C6ai2StKIbgSWRVYRHClFK7A5u
DXXIWInBLUhdINS41uuTHKt2TQYTr6+1izWBp2dARPVx9bPtqU51V13Zq1FnoesXMybnMeuRNZX9
otHtanWR3FCxr+c7jVYV8kWE/oM4a/gzdGyLkSwoMGux8JW1zI/pEBp1zRQVQbOMmXMXaf0aAb2h
f+sSNNy4nDOXbKffW77/Lj79DTjzk93vi+LTaf9c7P/7f/+r8uSSt8DGwMHEalJh8v7dfbZB+VlY
aHRyCSD6g5f+d+nJ/zvlGGolJse7/3u4k5x20//xNxM2IDUURCo2vLjtn/1J7/novIa3hsoWZVPT
dFlLOL8+36LXa45kujPNfVWMbXzGignlKZdGfDJ7k+V/ZX/QihNzY4dr75Qdjoojv4em4mAbbCs4
JRwbo+puzeh3xzqpNxnJQFjZPyp7AogEO7Z+Z6zjy0S6RJ9/S0/l9Gbi73x+mVMl6c4i3yJZpVKR
lBbEpH6O1jJxPxt0V6+IDFTvcNdfHZOKGqduk2LhsU2acvJMyLggicnmkxdYHR41umCfNSKJroqu
/eDicnxnzKMiBE0NrhNdrUXJGZmBd3Swc0ZcdtL2l9BGoozsbsit62JB8kSO11zeoW1rbp+8568U
D18bkd4FFVTaAEI/TnFQi1z7Mt1OD6orzvEs5ueuWM1I7yz1SddA3v7xeHRosJ1Tp6K0vtVxn54p
Ia1Jb0WYDy8uOU8pYrCCpFeQ2bJTmj3vWcFeeYYoQNCMYKizuaVH97Nnx5dls7mEetEl4GeXa0Mr
L7NqpB5XOyeWl969fXlH5//tAYIZwnmDNQgpmM+U8PTyFpB1XrkUS5iZ7r2ccv/MWZfqnXv42iB0
xXAlevTFkJ09HwSVtm+7soeaQlRcEkrS0Th7NFhC3r6Yl3cPVhITHAcHA3LS8VfXYUSkQEA8V6L6
dTi4PUiUa8ttWJZGjZL8vs3ZrJ6vuaxm56+l6P9Z1Dwem2kVNY0gPxXvm8UEe3SNVV7VXdqv4TQt
WjAl7XAPy1mPYmmwE8vq9WytudHvzDPHd3YbdYM20NeDjfDi+yM4PhYprKswm+u4CinmIBtJPYKf
ordv7YuBmMmYu4XpImCyxTExdIvWalLhrCERm/hWiVK7he3V/aEqkc7VVmNkPmEy2So4z2+iIM+S
zliqhxi4lq9F7ksvdJKUs83bV/PiYRlcCZU1g34YD+w4pWfqXAwvTQzYb3SLnxTSzT2F5Opad6vx
vGYlCXIS5ZJ3HtZvUeWTijQlNvq5Jl0XMm+3Reho8fPGGKl6TkiVax5al5NSsRdyPrgAwKXmnKjc
38fteCCV9J2RX1wvvQmeHx1BlKbbBT+/r/a4SE0r5BJ2wkouFHalcGBjuGs97Or7hL046WmLMbxT
Mj5ecSnw06+i+8WuYgsyOH6ctT+prW4bxl6/uHu7t9Z43OUx5YigJD4j+7OS6dZQ2IzIaFsR8DKH
Hl1m1fRK72IY3PS5jbB0QXDHPoy+t1+eF1e1yfOYxAwGwdZ2XJhVderNWJFxfzvKOZvLAlqat/g3
qnfiD38+FG8n7DAqm3Blj6rbGodrNXNGCq3Ul/u196lDiRSh2C4bWCneeUtefONcGNs71tRtj6Z7
R1MYgHHO9ayBoRR6cdpjl8d0Pfd/FAhCGXgbBXsGH6BFLPdx/kOb4aXRVk+EUMnEj1pvmh92LmuS
IU1Ne2dSfu1R8fXgeSHoAg2s//y9H2Yxt1g0RLhREfadktklZk+qMdO8vPOuv3rz6L7bto2jFhrw
86ESUay5S7UkNJO8PfcKuPirqOQ7E+T2U57NINvN43vaGh5sR8yjR+RWVicthxeick3tnGLwcrMQ
i0RkLqkOhZaW92+/gK9e1ZPxjr5gUzrQ1vKC8cTUfJzqNsfYk9fvvBLHfOy/3onNAkxzAImFf/Sc
es2OJ6YuEeJPV/dEaGR3Kmms8yLDUmvk7gbn9c3IKyRoO0sbkVmOQC7MUYV54UQ6zaV3uocvZszt
RrMFo/HCq8OG+vnjpIgmxFLx5ggJPVRDOHFRNYaIJJ9/0OvjTwzJ5qe3b/b2Nb94uBgCtsMWW7Hj
t3Ws6rWZN0QXhmNy45SzHvxSqw6lGLVPqLk/JPGoLodyfi+L/dXPxMGmQQcFRcxvFOWTvglRaIvQ
oNSEVjdZJ0ZbrvtspFpGqoF458CwPcmX1/jvoY6maK/GjK3g5YVjquaLNDU+YKordmnttDuamSce
hty7LtPMqMFy/M5DffVtRv/kctQFRredf59udhtfWjPqY16zXGVISFfrgJyv/k8mnSejHF1il+Cm
UpMQ4WpN87lNO4dAEWBEzlaXffuNefWCtimbGYGp9LjFjS9XwyoPWBdTy4S7SjRfRTO+d0Z49b1E
TEBoD5tqymLPb5s2ZokDboj30nHrM99aSZCOFSVdZObftvr/GUd59Jed/Z7k6/WRAY/R4RWU0rev
9OmLSaD2lkVEIo4q4L6mHYZdV8809FcNWbCd3YcuDb5IgaT68fatfe2b4FrZH/JJ0O8+WnoXIZVu
yRULNu2RiFgdO+gM2UfZ7I9/1h39Pfs9Hepo9lszemg4lrlKKxN3K2HeZ5k5J//BVP5klN80sif3
cqjAj3opXx4mPHmad1hB5DDa7+whXr1tTOEUIdDdwJp4/sR0qyfvMiO+pXPL8kftmCQfxmX2Sarx
T01i20YCFdM/hzrerqBOkk1LcBG8rNoPQUtAWUbwERpiynLSz/8wQPKvnQuVK89jM+Zt5Yfn19ZB
iqZTweKLYdj6IVDrQ4ibh3eW+NfuIBmim86CVZ7beDSKtNMucfimC9ufA0668bnZ+hCseXr7P3/H
CWs18J8h6uCE83yoniwuavy5F3a11+6ySmt+itGpTrANDrdvD/XaTOVRtTE4qXL7jiVnpZ2vvahZ
4QeLErnedi1MUad4Z+p9fRSO3/j3DCJGjiZ4oqldy+yBObt0oiPQJS16TPVeBtx7oxxN8Aua03jR
eEJLD15zTSZtn1lNdfqf3DEULVTYUBYfL8pd7OkZhl0R4noATbDMJmEZefbOK/DataBaQxVM1RB9
3NG2tZggI6wV1wJvwQYmnFTM7dZ7hZkNPXO87G9fDdu7LWXTOKY4tageFzQDTrhOOG++x3Xnwgs1
hKYvp4W/DEsH3NC2is/2gqntAG5XAS2sTHwcaGB0x9uMNcL+QFXTzKLGK70u8o1C9wGLen4e8HdG
XUVCaCqm/onz6jCOdLH/fHbz+eXp8/G1bBvS5x+MNJ1xzFVrhH4O85hGGn2cfbw4BGDEceK/s7q/
nAm299j2iBQxhcAA9ny01bFBDcSOESK3oD2tFnNaD0audO1UbxxZv7M1e/kqEIJKIwFtpsGx9jh1
1YB9sZAhboZaj0iRLWG/GxPP+uNb6GBf27bVBnU6/7hOJr1xW22h4zdDV5LTIVqr3zl9sonkSCUr
/vj9xqZJ7B+XZlOU20T5T3cQU9WxNSJ7NwS1Cyqnqhc7WOpZvVdRevmsqKug591OfhTkzKPtQtLn
RTP0FucFDNUw5oUzJcFo2V0WkZjefHh7bjg+BqJgoYFBawElv7+Jvp9fFVe6cu5xUNdxsyusp3ht
xi5tyjBBcOnDgZ/j/A/fRsbcEpvwqCFPtqgSPB9zlEnWlLVN8AEhJd55q/CQUUWyNKQ2Y01f+O1L
PH4bydhEwYrYmUkJQtXxcI4PNcMHQkMtJxUUIgjfeehdADVvD/PyTno6CtEt/JKSDhWJ51elkQKS
N0Ma42MXXR66ZSseF8IRdokTt1+dYiRV8O0RX14YcLntP9Z48rtf+L4JGaZMDOu7GVR/0so6P22V
fC8ifGuo8as/PWpxnMMMgFcCrC+lzmMvgOyVhHeUNntlkjD5rdSRppwIj83Lh8xcpYqSTp9jcjfi
8Uualxvyxiyu0Q9518lkAYLR0hUQrVj8GntHkw53XV7E39aqwi3Sa9jwHcduvqxFcu4nxsc6aewT
nMjxhj+KLQDTlR9fGRU7cxq/6obtdCmgKc3Lp3TtBpRYa35nerr8gDmQLI3VSPvkPNfXtj1HuNeH
M3ur9GQZZ3p0hWEsV7XocSJCvqk+OsOoDkQX26c6ZIxin4nc+TwlPiwnZD24VLvHFlNLu/PGVacj
nho/q7wDhk6W3leDyI3zFs3ejdIMllWt6dOP1pixfiB/DmN+k13vxW1oO8t3euMJqUf2MtyhmmnA
QkwQxMI5r414BzkJoESj7DwLl8RL2kNSKJf8nRWY6Q64ukPEpEfCSzbY64mrKmQ0AzzuXWmJMkg1
jGFIedarSjb5XjgjSJwJCBH4+063dpx+lktrGhsEYUgsdkMRVyuKrkonPUSW6A61GLpOUlnAm4pa
fyBWc/6U21REAOs7QeFIHZ5v7o+RRrTOo21O5hQg+EuRy46ZQlXRNuGUmMNJnmIo/zS0AjWzZjjb
naqTRFylOYCVwFHaWgVVQiUyit1qIxFnqSM+W1apnF3jd/on1djii0JxWe8aDSh72HpG863MCacK
CihOv0qkV+eSRzx+1IyyGfwd8pgNINU0ho20yfVIZt1N5PvAPV9FatzIhH8YWr3pXovF8OMzfqyk
OLnizdyls2u2Ea0rOmMwjUvjsrNGc4IB0rcncbJJwrpyaME5NpBzTTKk3HPUGkjNjSad2uuOSYcc
bAJK9Z/TWGVtVPud+FxYqXbWm8Oa7UcvqT6bcw6Gg7ytpRklYV2A+8naUthNqyaHWZsMKwQ5FFv+
jxX8681CcHg0jSXCFdNIiks4dUS7iRzXsK2Xw3LbS+oSzGYoSUKKnoAzEXkmyRzUqmrmgMSvJTkx
c1c5Esmh2znNFGXCwHLZFfbSntrtmlZRnfnlVdKsBTSQBoMDiVOyvRokgwXQqDIHJBi2pTB3TYRz
DTS/5TIHYGNVHxqOMdRa5iQu5ntrnA2+I9Wiic9LcmXJe+mW9MNk9GMemaZanb3w8zb/4DprxZcN
OcdDR5TAG2uu/S7XqqtkkFo2BtwOE6unk0higQavdVBHi8LejTgXP3XKg18jpK8lX2sduvOJIMxL
RG6eaNpZ4w3yGlM4tk+DeUn6OztZ9JRuZ1vFQYYTC8mqkOsU+o0gLUsTw8QPNuMljgQiacDzXrJo
IVI8n0+tQEOzyzzdjGy+1TFU2FubqF689sab+JIicM/rTeKvHjG17gRNx5kXjlpWl7g/0f1LCzCV
66dhzTRmRFU6zHR9QWQRUJugJNpb+qhazGOaSb6vLNZPwK6cZqdZ/oKBPMsTA7DrnF5nbV5j/err
9ptd6Oa1M8cqQyrbaUuIgHVzjAk68kCmMiv0lCpOx0K68/kmL/yS9Kx+YS9N4hLWBfwgO92k9BHd
5AQUiT5ev6u80HHewsR6mFazEAc7N+ivaI1MvrkyVTY5fglwNcipEwRA8mT5fUF+fnZ7rdN3VkeK
CL4wnCp4YlExKqjZKRI5HTb0ABek2vXIFgG1Wd1yvgzrBMwHR+sIL8kigabV4TUHbULyB9Fegzfn
YebOOUpLZSj3krWdGi3vQGWc5cT8eSeGM8ky9AdtVPvRF7MKbXs2PwMC8LMDRGE4K7MLsXu31tPy
S0cikZ5OXlvM0ZQm7gVEbVaryWkBiOAzNG7MriWI1OhX4oKzIRW/RqNAl4n83Cb1aHQegF2t+pk1
9GQ+tDMW8hMbESMBsU3NFNLktvHYqmxa93bltA+m4FQSjP4CNRAAVOZFiDCHz6s/bJC3bC3ak4FV
47ZoM+CAcIhGf0N8EQvjxIJwI4zG3kVMy+anVjSQ4ipDIZ7Ou0FaBLzFGTZztFgyKEfh/uD9GhKy
pzrd2Bsr7KBday0T4Ef0BogvSdbJD+nUW7dpk+dOlHZapQek+cw/myZn+vFcggPDsRT9APG9TnO4
gLMSQVsJbM30hkid1s0NteXZOVtRFNDjV4ufSGryHJcqsMRsDfu0l9oD/kfrqyozCsBTVVlfcrsq
oDgOIM4OBm3lE+mQ3ACdcN5epkphMdZb078wnDwpw6zt40foixAhwGiBE8SZ7HRB56aDjApOnLic
3Wy89owSTaJoNMoYFO1ks7cXu/SCmKIs8TdpMluh1JbifsjWUg/7ysLWImD6jZFjq/k7liY4ZhB6
x/t4LbIx8otUfUW0WVwUQ6mbOztDVEliW1I9aoRfkeU2DKl/27hqhfGUaaAEjUXCXxyrAZSVJWcA
io2esrRNWscD9CtfWeEyoRk/NEtcTQhf864+LA14wwjOlHCCtli4RGUkrb7LcRKshNs67g/Hm4FF
daIhGrmt69be1Za3+mepvqR2AIbFawK+rgzi+ayN3m4tmGJJyrVSySSQWHloFkZzlU5xYe4KigtI
/NYs8TlI+M5y0gMcjZq+qYxA+Kofv5hQ2RxykQsjDxepHPNbPC65sV+JnimusNTRpgeylm5C8xpr
V5gmpdXdrp2zFuh5ZZPm34WZZc3PYdbcmPqmyMYSQ3nnWfI+ren0ryjmjdjRQ+IEGtr9Uq3KRAzt
DH2M1HvuVcsJWDN6qi2FWTo9kPCqr08c/FN5fjBKy3J/Idt0+eahW07ZzwwNc/FFwNAsCcgjaxxU
HHsSQQDhrPC5iL6po7ZCKxmVdUZyMgE6kuDypBra6xhkw5mFKsbdZvh83cXSLh+Zrok7FF3fjkGb
YrTDLUMVajf5HeDKHnX1o8y3KEVCjLs7vQL7FNnOCuObRkMZpfQ38eqN/AkiTWFeEj5ksqZCl8Iq
xryHqrdlH3TZ28RbR0uV9A82P1vbe2mrHaxumNRBq6AchF7PnnRXjQ4hfXE1q9syH2z3HIyr9mUy
WCQjwg+Mhmz3elV7VRW94Udd7oBB7PUEfKNV5YQGqSpfgkrzRkgLUCvOdIB69ZZAOa/3fT+lMmTJ
aL3PJZrdctc2Ivs2oQJcA6MYWPxWf1r9qOBBWFiGqMYGal28u7kc6m6DXjgtZHcC3CMQJiNpeGbs
jTsLGXK+98zJ/0DeendltqQOnONfnM7RywDFowWYPiyFZT3ked2kH/O2LrqDna75dTpLZq2+y4az
flFq3GF8tey95hMgHVT0uh5EOZsVCEuYGFFPejmJDaNn15Fu995NvcjyF7wtzCqVlFhAJkGuNXOh
qczQzsX8oRRt/Z1Z0fxYQaobAseM++QAojQXO/QWLv3W1VVBXQ8p9JAysQ9VYY4/F002OicYj+pm
3C7tCVkLLcxSzy5/QThzJ8gT8CERlQ/TDVpc4jMxqcSPueli4FMt2JFdt6zF4+yxmmHt6PoLfVqX
OhihyCgOb9hZwgZ+yxm6V3aFk7REG5WsCpFWUGYJLSMnnaIgudTewtoAP+Arj9lJogBWu9hqJe9M
vTS8yPUPw07sIE+WXwJo09mAVPh6bdV6O5rjDeJoPIf62F56tM7Y2sjeSwoWnUbeQMvJP7Zqzn7F
mWOOpPeONWTDsYtc0l175iLv/7B3HktyI9mafpWxu8c1aLGYDWTI1ILJDYxkFaG1xtPPF9nTt5PR
GRk2vZ4tyyo9ALgfP+IXUomU3toFC21/n1mK4KcZyGqu/7X4OaAb+5oK6uNM/RPbGG6YALypNQ17
KTM1GMcGOQyxw2SyTTApjXUZJYwh0rHkzMh84zHRcWJMwwck2UWcldJGOpihsEXiFZrPMuOYgDT/
Yc1aqAL9Yh7N2Gh8ebGsF4u54x4BZCwdjBLL1gGQ+FOdlMJboWbl41RjD5vIrfrU4ghxD3MWwZfQ
wh8wLmgLaqswNfacUrSePleLlZW57mLS+iAJi9iO2D2vkdlNj4WlrU4or+ONqhW5Az+JXEpA5EXX
iqd1LgFj19CuzH49yKM+OlPLiYa0i039iFcd0tHDAKklVV+TJk82EjKq31ZuD09ARNVRp6Z0tHA2
j2gjngReOVOaLQDIdqpsgWvLXRg3g7qblqTfxjT8kCXB03HN9zAvgt7AEA1Uao/6jFpxDdIZs/Qc
eUTITTaABflVpLLeGNWcBVU1y28rGp40zPL0pSyREYavKhq3a7yOfjvDpcDL5XkR9JLfDksoW/R2
H6rWTmAy8nuBP7RFCeWbVajxjSIKhVOrYocmAQwBvFGE1xh61QG6TvkEma9/wIJm0f0RL2MK1UkW
Nyq2u564pEdlHRVfyYy3kSrTXhdxy3Spem0HuqDInqae3AuIFo1Nt6f2TBamraL1ljSpgcvIHCZO
3Fk6QjCtuVmjNHIRl0S4CXWNfd4V628T9eJN1uRk0nCkXIvqeZ3E7wDwhYfcysKNHPXCHsmnZJPU
dCHsWEhSBznRu6rXujs1l5KnJIGE4SDFcIznWdjSjpg3HD5i2Lj8PQDQAFF/cgxL9eEbbajCq9Ed
skOzy36FiETvKqaNh1yrfkCvqCgo4AbA4lXdblyS/YRj3g8IDtUTQF95hxVK5+E7EcYYaOi8Y0Ra
wcRi/plye+YOzCjc6DSaTX5KLX8SCw23gK/uMeqwEICh++uoOqJX61qygcsMKgRKwbpbM5baiWUp
7Gpd2o35FG7hMWX7IdNe1FDB19M8mfB2ar3XxFhkP+JM96rHtXEDquEhKnXj7yLFFijTI+UOE5ff
vdq9DjzDD6oOXLhRaa2+z8jc5NjbpLqnZWn3KGMHtsvXpN0o4nSXo6nNuSGYokIVpvTXdeUOFAYp
l9pPbwkaRBCFKHxnNA0RP1IoQLiPlJMURw322aa+r0J2eRF+k5QFa/GTNgIuvSiTjo4s97pll6q0
bnIEmvB0mTOM8yqYd23Qit04O+Ruw0OMbLZLDSo9jFGFmTA/X2sdq6SZ4KKZi/a32uSCQNxquod5
0shYzTaX93pl0VioJ1X5VmvFST000uWfYLALP1YtqCiZCk3SQXk+vZkj66TkR4MitM0mmiK34Wul
Tk2IKB0lbzBuU6fa/CURYhFSjXQtWKxBPnkGzyHYrCwj1wqxIyGADCUmlQmKI6iYxjR5YguzEjth
DzVQ0icRG7Yipj+stZRHKHm3CLQntTJI26w0ke9dNV6eLSyzwA0MuSayM0SRK1evc+NOCBPddJpV
wJsnM5XlTTjpIjtpqoeynQuR8lqheVZBg5NQvIVG2fcnf+jpWKmNsaA8Wlh/tZXQ/UT5sb/LxwIZ
5RAf1AghgGX+VQqJmbncaYXi9y0eNeT9VRs56FXJnYdcrfpcQktqcLcLk8ydoF5xMZFX1seB7glO
ej1ycD4S3TSMuyVvUi/t9O6xHKsEDW1gGIbNrdvHrpoZ8nd6WgMVR9Eait1PPVS0KOk1+mATjp8O
LpCmdt8vaohBp5TGqDbBLLdnzKzQ5ULPjZgeDfSZ9KZ+NvqFdjE+AeGrinQrHlDtkkSuSgr2e0Cd
HsZiMdY/qmxsiu0si6CFcWSRjaOgnGrlxejRoi6rsAI/rGZcNDJ3NOwY0v4Bv5emeatHk2eAfJ/d
oo2KZDWRlrcnRzW+GihZFQu04Bp/0UbKzONY5ubD2owWks1piOBmqrcLhsczJbhrqKjPbJtxjVaG
/+3kp3O2oone9mnqS8NIiESqd8ZikT6jEeAeo7coALdiEVRiJ2yWUHtTtAI1aS2HgupNdF97EMj5
0jjL0o7rhiy77/FizJcXvVHCvxGkPS2gN+WDiXRYfJBJ5lKXAlZCatbKzb9qJpKjhyatyBaM4vCh
CmF0ouAm4wNUgfYsPAyR0Oo7icY952NIA5sNmFLymZEeewC8qtoW6A9jW4bQ52yrvYq6pSovCv4I
oTUeVxwDMPZECZes3SxO9CoRG1nuDLM2na4WIZJlhTHIT5BFh+h3mmZZ7w15IXdbiV7bsVyieng8
mRTUgVBxpKhEGvCvXokfaOybiYioQ11WMJOhvHOBiMqo4Xu21jpC9qWVmI4STsKeeWH1FyZcyoRO
z4IrgdSmpeguoEJumqxMf0gwE0unSWJMW+eFADjoIs4R2AKXDXRXrb8Z0A1O3BhFH3ZkXEhP42BE
RtAPy6i6TKghkuc1Hr+OikPEYo8t5diuKSU+vNvEUw0fTwpVjNnrvp7V5x5YWnbfNh1utCl4Hl11
YjnPV9K3nOGvqUzh72bJKXpWC21/OyxqEa3zooamSx97WJ7NPhdyryTW0abVDYSIqKLSu2rIRRLi
BuFju7Fk1A/7aEDqz9KnPDw2i2ZIeG4lGiibULe6ANJkB1wd8LwMIKvupgGfgQmDdXtJB6u6M3ri
qK2OGsTxYi2y+m7JpBYP16XEJBu5x4pqpGgHkZa4kg2BDtyaMnRqeE+hEhXGdh6tsgZLQabwutAV
HF30JWLD1yrAZ1DaoAmJL3MqxJrmzzNzgL21GOm8o3859nddh+6cR8iXx0etM6mnvEFWBL5kUSSp
HlRJ2DZPaa6pBTsHq9z7cFHE6HdbiYWwi8GC1Ttz1oD0EVia9nGyRhlAWp3G1s8qVmpokCVslqHA
mlgVTpqGWlhuO7JcJF6Q7T1R+rUiaW4SWn0njeI6HiW00RGURjZ/roepEp1+rWqEfQtF03/3nTr/
1MOeYYpFh0NbXIuGAqT1wdLFTKFRrcnxC50uEZH+rBDQhHVK3M9gX1IECrTI807qdEiOmTLfrp1g
WA9JLtP5kZJkJCUa1HiJmKWqCoUAmZRk7fAZEPRb+uYI0gqx2gm4b0upSbKdCquW3QgLeVTrKRQI
wsO05FJ3qGRaRU4kNAK1ozaNVkJRucw6iV4JaN+mad3N6HaXWtoEdVwZiycarYCyfxgK6H4pGDqE
iFbm9GFeYF5PQ2A0aFEntsBdzipyEsOgh8IjzM8AjlOcdsW06AsBwUdE5oMu1CrrrkBvfNmHlZVE
e53qHtX2YVQzV2FCgLVHPbZYBbc0bLKNkLd9/cBUKpR9rURM9CbX5YrBtTU0tbnLQkulTTN0pVne
1kgiND9KiSHX45KLmK1x381CXQfvQ77/T0z8L2R7Psw7/42Y+PQjmf6kJr7/D/9XFAtPoZPoFLEE
AXhgLUzj/yGKRVn236jh8o9AW0+gLhb5pw+R/t8nZRIgAeBHTnhxRuv/pCaK+BrBTUSHhUE4Unnq
/ws1UTphAf41MEW5VkUD4AS+/XMGPEYSts2zKB3qg3Q7H8y7YiPf0YfT9/2z4H94G3f/+Gv/C2+w
O5Ru++5//9dpMv/ZGmf4ADVqxTnOIumg3w838Ys9+cLb13/5jF3yr59/WvIDsM+gLy4IK39aORgP
4WF8rQ6VL/6MfqtXcIooDV/49adR84clJiYD/Sp34gFRkOyOmjU8SV60Xjq0rdcbOEy7mJ7Mu3wi
J5G7bjssSbiZOnH20TSPZbrg9GWG2UD9N4UhTaLP4JNhXoMpiovQhelaRaFtlqbVHQ1natcca1zQ
UtP0JlqaQL3T2hsmeqbIEImBhbaLC36byU/NVGpouwZAcRwHUqubr3SaNZ9cIvoliX31ewIV5hhU
iZuyGQpXSGYUm4jTrrXAwVkYUZK2YSgS6EZxLONSdKToAXfyTW+NtacB12Y2NsSb0sxMWoNCs0W7
DY32ucjvxBz9NFOrFIQEBsbZSaP55mCZj1Gr0D0ZECzpm6n/iz5C54U01gOmpxHkebn61qQmNtRt
Wwdy1ZcUXmZ2E3a54FZGUQVdJuNGMAlBz/jBHUl8j2Osl0+YytNei5Jpn1ttfUBIncgaRopzUiZl
iR4XGvyvfkH4rlxNzUWnGBsGhNgNbjPRKAPKpmaPLePkyOG0kIuHkVOcZlbYutdeHkrKNlWatwKX
xWMqC6ZXSkUTXNmr8oWNdAa3SPGWDduZHpEhHbAUT4w9hhhxQyMHppdg7HX9fkq2prWNiPhfr3k6
YZ+dvNNP+bB3rRCtuYrq+1Ao04R1AZpQ/UJN1w41U2e5kQOcVEauR+mawv+lFU9YoQ8rDtSTw7Bw
IHnAje6Kk43LjMus9usHeid7fPZEJ4TJh79vLAZt2tOBbwcH5Sv9SON4vit4HGHYoR+QUivvVZvk
sETWyY5cCfMV7NwFex0frvyGSxHhDFeFQk+jWYK1HswmQbi3e5qMwls7NASb9KiqiYdw+E1ZKdgZ
p6gJGcYbxOyUedNa7dpVRQoiYN7EIOU1BkfRUFrmQoqTplG9TQK9DIRuv/6lfyIQ/xUdzxgzRo8Y
sVp26wEhMLcY7ycNH18XnQv6qHvtr0HefL3Omcrq/yz0DoH88FUYQSs6AgjrIR2Dtn1CzYZehozR
yTcDO1PdV9SVSp1O8p5cKaen4cgM9Z8N4a4fNm3xWGdXGEkXtp90+vcPP6Tru0pYF2E5qEFlklO7
JTIh9U/MRTxrugKfesc8f7IHEQX4YxFghPS482w5ULC72f529IUDbQVXu8mO4xa1cTtxiu3gohXk
iV5kq7boz85N41qBdd/4jxg2bxfvsXXMm13uUV/vr920Z2KI//oQZ5eVKQ7lgD3TcpDMQMTbwrIl
/VgMJapFboWRnb3qoC121GU2EiTNz6+//6Us4v3nfHjt81KV46ql6yFKnIE8G/ucGU0oNIO07qZ6
LnEM2utmegUtLsm86M8+wFkQ6Aaa1N1QcwCDaBM7lBx25ljEGWUX+dfe5aVQ807c+vBQY6TlsWmx
ih6EwfBSbttD51QOEJtH67ncjDvTr53Qi4+hJ2yvIQ7fwcefPdvpmT+sCkMYhjw1yQGOIiasP5L0
NlWY3fgTOUF8M02pY2hPseUoMCGRaXNpHpkjHYYru9v6E9X5ry10Ft10I6nKcKzWQ2nETj/kL6A+
b8Cb+6ZGUY2pFiiH0dq3Fa7eoC0bKsJM9XPNCJpY113G4l7Cd9GmrZj2P/Avxx5JM9C82GclPnWt
a1poW83roV6+ryYyciJzLMvw43b0lbH3mm5rDniCH7rqwUSX2EBUPd83qwJ0YSfUL534MKQcIeU+
0V5TyPTR+jKJrS2a9zK/sGJilSWiF8rRg7TcKgxXBT1zl+QXyp9OF27D9dtgBphv7+me3qVVtFv6
dB8LoT8Zvac0AXMg16S1pcR3ET5uQIzcpDR8KdlG3bEv9c2sjYg+PZDuTPNx0unjhOKWyp0PpS6O
pj/qs/TaW8N3dLyQ059WT+m1G2WKf8XScGzq9Qqq8lLYPbdisYA59QP9M85BsqdlKB7zvbShQZ44
5Z206b31h/lLPMzP+mt/nB7lQ3cl4F+KM+LZCUzo8AxFzMqRcCfjXzfRxE7sdgvTVH9BcwDMhbcW
u9ObWpqjqHyf5fuvY807v+uTA/Kep384IJLRW2ZftOthzofjqjByQbfayrnUoNUFrTneram2tRhb
qONLWU+uJay2ZcqOZgbq8BR1zbfOeljnPeCs7/HJNjMBe2M8acCY8NTwRak5TQntlZEeihpoo+YF
Fs8tG3IMXXQ1g7rJnKFFsm8aPTOK/WpKj8TcXUpbvKVzIeWJZ2Q3a3SQwl3EJDLM3tr5IOq34eDV
ymM85UDoNrRePD0eDoNMwiqjy3eN+f4O4P33V4Q7358xBKQw1gBFJB+0xqU9OH1bhG1b+Esw/JZr
R5E89q83A5R7NEfHevvBTzRv22ea56lTYJjwAoXoBj90sWU8Zs8HFaMGBJ+yp68/4Tsw/LPfd5YJ
F7h6GJokSId5CGJ/QUu28BjQQijRjH3q19DN0Px4XM3nLID/qs2vp66SM/0dDY68mbaVcmg6wC23
wuDoN+W10HdpV79XmR+2lmgKCPH0xN6hq2C8jcEsuYDG3Akdqq44SsVbn23YYbal78wW/UptIt7Q
fCyu0BEuxN5zdeBwKnC1z4mNna45BX6n00FBhf3Ka/8THP0/kf2ciJKRt9SwxORDAsT2O+NjPJsq
NNZ6RFDxPrFG38CNwcdrDIxzOss7I1akXQ6wjKedsM1Q1wwgBYcdr8nEl0Ld2HTIZtu1arFTIhAQ
ONkVDjCzzF8tffCmXuoeTsL4HL0x73+hcxhPVx7n0tOcZWEQd3QTN5r1QKK3YER4EiiELJTNv75+
XZdu4nNW+2zmQ6m2BJplx6zFB8TkCQ6dOuKq5P0W/kr8eHdNw/5dpvXfjwQSBH8eWbxtJBVlyeUQ
R8Eghd+ZM3picU/Nig9MPz2UlmaPjDfAh7b7Kr1lwvf1Y156jWfXfYJJa30SwTkA9iprxmeDXQm3
7XytBjlZQn2WrIlnRYiFM2oeleZyKLzmu+iZb7+67eRuJVt/8Yvd6byD5SEemZvSvgOv7sjuL8np
A2jSP7OfZDt/ff2g7y2tf3/FCMf8+Yp1lKotMTSWQyYd1enXUvlStQGVl3wvXrr7MfH1wNhDNrZN
uw2EXQH4+Ck9CmKA2wieSvR3pd/F2xhtOtmOd8MVHQD5FJQ/+1lnJcuIb6gwqulySCXmQun3zHzp
U79Yx2D9nWU0ogFIW80v5aaZAq3erYObxIEMciK0aH5su9nVut0ae4txTIAbateS7NP3+ex3nZ2v
JhKVdEj5bqtPPBB+DP7oFa78io/3lVTz4qOfVSvoeK1rMeps+kPn9YfpoTs2AQlbuQfSubGO+rfm
Lt2UXu0MthwUL5oLmtSXrtSK74yhz57wrFdB41VElogIsuSvVhz0SMNW2WmI4CS4LsnBWgrc5eiP
6ChBunH9K9+k4cs6o8Npq1umsF1zryZv0FnRbrC7n2aDHd5huJJjnZwXPv0Ap3//cBtpOmj32dSW
Q4humyYc+9uemdu67NsONc1nOBCV4iktlmGj34+7CM0n7zTCqgMxuYFYNjMMzPy5fCmrjabsOh3d
NwXFTXGbj8dO24HDcxKGSeVN3OJLhFLl1wftwomH5/bnDy/hugrK6Ye3/uyaXuoQulz0NV3A/y4x
zO1snI/t0O1tBD+3ua1vdTfItomzOvWOmsrunfxK1+3iRz4LrKPUacx2StLFJN63+hwY5luxbgXj
PhE3yyRCVLtpK0AYU+rVGBYsLblFYqc92VC8nnyU/Cj9vg7cLgsAT0RX47C2NZ1KbETl4H4SDEcc
hfZKOH5vIny2Kc/icYYvtDG1p2NH7uFQKqGFK0Tu+rO5SV0UsUVw5aZd3ojGcwRtEPL3fEUp4p3e
/9nSZ5G6qPNGHFbSsgpR643c8pXWnVy4FR7t4Fa2FQ1U23LCl+41u1E3GKVb9mCfRp7ibeQpywYj
t/SbtI96b35cPP2xuC9+hze6cFenr0oneeaVHXYhUdPMs1BeKKNkhia/1AyQQnGjjeEntACUHb/5
FnXxHaAA9+vdLJ927SdvxTyLzyod7bQcWCu56bfqTnPzp/pg7gpSAcEpnko7CbBh20V32TZ6qh1h
D0Phytqnx/ls6bMQPAqokZQjS+s77UAHxZ09DKWP13RJLrRtUMj686AmTRgDcuTvWxCsnuZHYzO+
Cn+DSJKOmUB36us3ePFrncVZxPw1I1FYhu4QxIrCcKf2BXTPcd4MqydvkQvp9+SipPq6d2XNC8Hz
XGlJgi0AfpA14zEQLVed72VO76OmAIHX6EfeJoe52Rui1yWRk/28suppT3z2wc4ObzGEoqAg6n6Y
dktDL0L2uxXvvejbBPBc4h+UX8N4l2jltgLsBxa+Ue6GLYrrExoHVxKK02zy0x9xdoxjBQO7WefR
qxmB8KBsdlXoALhmdFS7dW9XVLv4Sf6W70Rfw55wRCTbhVWhBarktcd09K3xtyjfTZmrq15i3Zuz
jUNJXfsYblSgEvGmizcRmCq8Vt6uvLkL2ca5dgYGmPkkn06Zchs+1+7wQ9osb2CPypv0ypa4cJjO
3TLkSRwYf7KCeS+5TyBzbkM7vxqSLnQLtXOtTGAAc9Sezmq6hYQyH6p9HkDe2ULsOOLTSPPOpmlH
nNgud5KXz05xZdO9K+h9sun+zf23NSZo3qy85HZ0k7wofvNQu90O8samdtvt6hc/8jtpj672i3DU
76ogeZ6d8cXahXZ8w+53ocMead9tq8erEfrC+TPOznxfwuNac36U9SgADKa1cqM7NGkJ0N9Et9oS
Lm+vZUoXpsA4S/8Zx7CWq8TqFMc6anFkcRzroX5RChe3tmNyJRZfalqc+3hAERf0YmaR0c28Ymf5
ONsHuQ950sUt29Vd3Y4flm2/V10sPp342AfiXrtbgu+5Vz//h8fkLJuRI2jgLRjNg+JnG9H72whG
zwqE7bXb7lL6cS4jCs55AGrDAr2PLAXP1QW6az4lTm2LruTEZHGC/9c1MZb3ucxne/csVkX5LGZQ
SgjT4c/a9LFEohWROJ0Ln5KcVYndfNcLj3GQc4QSOz4K6IJd+aIXCnztXG0GKE451ad8J3qpfkwP
63b6PR+Mjf4o/qqehKDz15fhMf/7608nf15oa+cqohG2CGaLScRBdsxA3z09ALVkcPEAJp60WPJv
M0e/BWVqy27hdt5L5IaOeSX2XbgS9LNEIkXcALA1a2c2Hn8OkcC7dru/iw9/8gn1sySiX7rU1E9b
svdbeq7B6puU8HAuvXaLIdFD7nZO5Hce4IaN4ks2yAmOzB0E0B8IYfghyaN2nPeMyCi/XPHKx30X
jvvsZ50FIFVJ1j79x3EVvdKfD8PLaMOAthk8bJMN2iqeGgAczLzuBe61Pf+uDuHt4BeH2euDDZX0
VnaNQPYXbolpE28j39he2Qqn0/rZbzuLV2uetZl6OmS4tmzGw+ANwbqpvSzAQtULXevY3iR36jdI
csc40APTSfyvV9YubcKz0qzOE1hBLZ1h/BGHjH63E6KABEh7sWfBLhNKoGMNkXDwZW7/W6s9CtXd
pEMHssMXeXqMLI+BuhHZ5ctQ+/L9DJIdfim+tI2PzYHbZT5SAmr61lQYewBuAyh4BzPNtDZzt5mx
pQCweZqL/z1gN2Jk4FpeNAVfg7uoBxRyG8HRBugJt9T++onPVHj+2fRE4fLPu0EpwEAgRSAdMJjw
89smkHwGRN7wHHmvdJuCOVB90Zd23f7aSb9U/+pnWeAJTWFkIktqDHqhZwQvEt958EYXpwguwdgH
LmD/LTEN7tzaM+06aLzefZ49aLJOt43txysPfyEf1c/Ca90kKbRbfgl2GofJ0wPVgf7vSC7uzdvO
jZxpa9w3d/UxvaJGeymmnrurZ8IsFFAzwJNFqw05JxV2q32nhEHcAcFxo+6HxM6DdepknokN6dWL
63R2PjlT53KAIsjLcT5958qevOIm21XOVrv3MLryHq8d3EstGe0sjgK/XHWpZhE5EBggHdfO1n7l
w76PvZUvLHGQ7oSbcTvjj7a6rWavm/FhdNQCJr8tv8BuyN8UWAyZK96FzBR8XKym6Mac7gby8v7a
nr/w2d9P/4fOkTFGeSLNpnRYfwnf1icGW3Qz2r+YrPzAaku9hfIVr/ayVR6nrfqzef3Pdtu5vwGa
wTVwct5O6xYPy+/VrQlq8SnUSw4YNa61lEZe5LbXNtspln/2zc/iKMhZOleoRx1Wbu2/Q+VxaO4z
5oC5fY+xCWeLtrndt64au9bTlYe8tOZZBMX2uktzhXe73Fu3zNeKzo//GlF/QJSBZpGtfG9PrDbj
YdGPSXKlGXtp0bMgNglKG864fh3U+bukvVhYZOfpcm27nOLSZ6/xLF71QpoZLTSsgwYMXrflY/RQ
+9lRfRS/tQSLl6/f3KVNeRaLcEvHyCbXOaBLblCQA4RuYvFb3UPCs3BUq+rwXangynKX8i31VAd+
OAShodGZSlmveTEgUt8MN+ELvILbjLzWHZ7aTXdYd8kWOenf3Ube1DvZZ/Ti9s8xefvXj3wpGqqn
d/HhNyhJuq5Q3ukH/NbcEId1G4WBuxTBn2CGoPpb2dUP7U18rz/8hwueBShrRvEZNyVS2hvrlxU+
DXAbKblg9Vq29rf8Kj8mOP6kjv4XYhaudKV6v9QjU0/pxofnhDMPYc5kB92Oj9VDf3rH3XN+O7nF
dv1t7aLHMhjZWPvKy1ZbpzJtbuvnavP1Q184HOrp3z8s3ocStna5Cq5SjJ1pfIibl6HTrhyOS3W9
ehZjmslqTnog9OACeddvE69yQDedWqM0r+MfP36Im9VbvVOOeM3AV73QDDmXycpLPVrGmSfiXeLS
eoABGuOrRW0f7eW74nuj2jQbnelWfA1fjR1mTGX9kmy1h2nawB4BcQNVmsk9FmvH+bfyksMq35k/
a82dXvWe7xDfF1e2+KWXfxaZqnSN5pMA4QEAipc9JVfukgvNmnfo3YdvKgyDZQ0YSh107VsItdz4
PvcP0ZuIwGHmSEvw9c65NBJ8/wAflokMvDmRKyby/Uoe5Btpq/iyZqfbFPyoVz4psq0/aUfzVrWj
Z93Nba4U2jg3AEspEo6VLzAnTK+03y+V3ucS2KsFS6VBCOqAbsXmtL/Qo3FyXwswp3P/VpzuNvYS
v7lyai6AhxAY/vPYCEvSmTPE2oNhJ15C4bH6sa8DztfdO6gszuiRxLj6bnR5FcfI/fqVX0qh3ruW
H155vnSqYCx82WF3KjRkG2Y10iAZ+h92srcexv0QSHv5TX4Sjsmd4Kr37a9uH3+v7ynI6ADoPpQo
8Vu/K47tLQKUe/WaVcUpRn5yDZ6766jdqPdl0rMZ+m+5SY0M7EcGbpeKOL6N8ZWA8l5zf7bMWbga
rBZBaVGCXq0DkYuz0VlN4YiOlJcZv0J9RTHLPIrzVgO53guNl4JkNnt6I9VbOz72MrJFQCzNUxY5
bMSEzQqAuM9+GkVtn1wvzbx3pP4m6d0+fa6Z4iRmdy8AZlIy01njn6roF9g+lpR/4YzkG/Q3X9Km
TWr6lgrTyZtKcxuK8g9oWnY+QgLYpNGLZdg6IF6gh/PyvU2fWmkX6uJLOUmYLqJaNIw1Cqq7TAqD
NH/NmtssjhzYkGimta6APLEwaonz9R56R2B+9grPYjL8NFEapo6y5heSAnXtCj8jBJse+508BMUv
MXSQGamuhKKL5/Is4yuGHBFFYSWtFX7OrZtD1gSuYS/M/PLOm8s7fd50x1y3BXrWzXYQIGfxn8AL
pLL/9ROf7tHPHvgsyop9a2hwCDk0aBjNGXeCb8jGBvf6KwtcKpOVsxxwnqoi7xZeaeuP7uJlm5QM
sN+MPwVP3f5KH05VKZ6ae+EJ+M/XD3VpLqScZYRqgRhkGQ1ktcHidTfzXtqnj9EudqWd7vcBXJFl
X14L9ReS3HOiUx7n01obsC8meXnSlnCrRPPTsib+tGhI2p4aEOlNE6uBhFz9ipgZQg2o8v+1mMgO
9sqmhpWeULj17XcVcGii0y6HvvL1qzjzbf+fLsW5hGpRqo06LAoNOpKLo/JmbJTH8TYFB+cqxXe9
OhgA5JwwPsAsDTVveASSizwb1P3nELg5iLTJLq5s+NMp+mSzycafF0MD9TNDVIBByfKjNZ8G69q5
vXCpv2fqH0J/YiLfNYc1GfnihNKuBb0nlS+jtu2sZw1D1KL1vn6dpyvssyc4C7FFSoOtn3mCDox0
HCMEqQheauz7BbGC+NjNv79e51Igege2fHiiFWuoNKzYVEw5bqsfzW56ju4NL/9hfltfxu/ZlS/y
7rzx2QOdhSAQ2B10Td6cGnQ37SHfxk7uoo3nWFzTOngKSgrUUGxxXz/nG7oLr9fu60uH9P0nfXjE
kVFigRsqgeFOUR1ccE/d1Oi78VBu5p38S/lhohuiXse/X/p2Z4FIapM51U6POjnCLSWit7rzJvZz
WlaLXweJ+2Y4uJF71+Y6l9Y7C0LWkCxTuLCeQrPOsp96uzlcYytdGky9R9sPL0+Fwa/lIn+8B6Ww
3EBjttMNXH8Sq6934OlMfrIxzvkucTWizoFM1iHPvyvTX9o9GjeiG49X+g6XksT3O/HDAyQqQr3R
KUSPfrWbN+1tsWt2qZv6dLn24773Kne6NTeQm3YqU+x92ly5HN4vgc+e7HQVflgZucQJCjoRka/y
LfcRcQTgvoYB6nyStlnrjSA5p7nqBtkTjUZP7nV4Sb9FE2Rpb9krHrTIpmcEuuSuaDiGixve3dcv
/VJZ/35WPvw2Y0qbOpx46w1gb193yJf+wshFeID2tbfuZXc8jkHh4v59ZcFLn/ks4UHirTUbSaQg
fFkP2XfFRYog943jGoSP4LStLbMx/aYPkrfiWkJwoQZ9D3kfnnEhUUd4mCXRerjPNqevnQCwgfDw
Hwa1d3bPhxWaTEaMDRESwhkdu+m+3xY75RVMiJsdYNZu0C1zW0fb5T9KimsxMJ6u9XEvnsuzIGMk
xjQ1p3xKUzyreqoCZI5Lza73c7qL9/GViu7CRfq++ocHFLMlRHqK6hK3c2epFSefNl9viEsdgnOg
eLoKcp8mVFHInqdv0epkD4rktLeh8lYsQYvRHMJAo4dSidbTAX2M1AdLuifFN57H6UnehPvy/3B2
XsuRKk3XviIi8OYU29C+1WqZE0LSSHhTUJji6r/Viv9ghleIP3bEPpzdCFNZWZkr15MfuiPGE4Em
Sc8C9Saw8L7azxiGU/AyDYFBtoIUtY6NMmIO4OH3v3vpwc8l6PABiRi7R1vioERkRh6cdn0IPj39
8h+vcF9Cfz30IpVgPwNnJFSDPu5USKk2i4EAow4vRxNTY1BhwJrBW7nawsKca8RzMuSZXg14DxgA
dfpn7Ygz0IX6pZv50zm+hQ/0ADUhPHdW1uXCdsXPUhum9LA149N7kYAEQmkqcL8xx8/VAuJCmjwf
7JG5fhIYdhXM6uOTeorRn633vI2gZv75j89slsykcC4vZQ6RvRfsGks9ddoeruCqV+LAWaPEZuzE
B53g7B1gd3blU8PAiiSbZmVZLr2z+WGqz2SeCBGaOIo5fOUPfRDmVr/Wk7jvTz/sW/wstAgRXE9r
wvG76Tgew7feh91qflIfh0sUDIMpePCKxfBrOlnq++8PdCGtngvsQzUaeT3DFfvOMlBSQSoYVD5N
rOq0JlK/f13/e1P/w6hL4SoQczUeGc677/k2XiMn/fyw5DnjUQc9BC6m+N1wmGCP35o9d4gJ3LPX
Ns6lC8yiQc0btVGPOswbEtRP4ex3hntkuDPOvRXuhIDzSqc4ctdwTer4c8gHcPTf6NN2kQhsn8Hf
vfPsdjwTidiD6lD1kMTwHLAn9MEFDEseqmusXMvu/Psn8PMnDSruv5cVYPCYgCPyLQt6xILZk9WD
84JIFCiRf3+b0xWxGAHkQUuB3eCldJPQ15OYNb1lx7Xz70KNBfzify+SN4aQQlsNHZAvOxgM32rP
o58FYm2qBHVXGEnFW3LE/qlHJipNvz+1n2MpCB//XhQuHlPH83hq1EfDonoUvHzTvWtrP7/0UmaR
gIV9OvID8hsNfv8PvGJhYEN+77SVv/47E/tpUc5OLi1wCaOasXsnkjWmAJ/OwZpgiLE14KR4CV2S
u51gd3Sl0r8woiTPRdeVMhGSwcJkp3F74V3ZD5hcT83Ij88hwAAuyoc7aPpWrrYQceaqa0ZBaoNn
Elq7OP5Bi7WSOC28kzlUT+fHthG4ENFZbU3KblydmspNUSzDWBnh+66Y/fBa5qJqOOw1cGbSsL0E
NYQeCoackoBey5O2hfgkUM6lXR9biLAqEwZ9GHdQXXioQZkFafdN37YOfIT9NeHXd23lp79mFhnQ
ntEHA2bvEBlh8t/lA9HLUNELr/W226GXYTEndmkQH9TNsOk2nI38z5YhOVJWeoMLEXg+i5qEik6F
ASfIhp1UTFskaNExBwZeK8tgYRHrs8hRD2mbEA5upYYp7bgDDFRM7rTGIl5wGpDnMvKu6ik2EPz6
lL8mu5hux9DTXntyC0UbjnY5NC6wxFvrRy0UWwDT/TciwbuWawxuxJEIgx6To5/TFO5+gj/FFpp3
CdJL4Gh5DNFY+S1ea3EuBRJ9Fkg4Cg+29t5uJMP7m9S4g+j2qkv8tLZFOAtsuuYpfMXx/veou6BP
B6/635sElkPJa3ie7lLdnwxfEb/E0gJaQs6cSrF4uJTmOIsNFTw/gcYhciBOGzCZwTNB8bPJAw7S
wcLOml0CNbEC9zhOCCqQWiT4oqealYk2wRBjR/BlczvMZ6X0RZbeCpSYIckn9fPvt7EwvAYm1b+3
QTktlCoN7yrdTdA+jsCxXTQXNkR2sx3c0ayvaIqiQKeexq/oZXxLji2Md27tWhHi57QPMpd/rz9G
I2j0sIXajS5/627dIQqkA1qVtuJUuzRA4fhDhaCsvPB2/t+SW9gx/ntNtTWAWL+Xg+6CNmVbBZqb
nettghYltQBT2NIz9UJn5Qnfl/APsWuuIRc1AnRsjz1AcG+9iyPJnl6Jl14Asn4fd6Ff7eJN5UNu
iN6PF1np4f9jwujn8gfM0f69U6MdpElOkJBg0mgj9Pie/Kn0tdycKitmTgFjIcL+04FEnivLhbAU
DSFH0hhL1pg4/UOYv4zGTXz6/Tku7HnaLM2pSRdqbYsPJRxstMmYAVePC2bH2FrjdGmTmYvG4b4E
h7RGwYuy5cfJFx95ePp64Ul6uifZKIRBoc6gHsfMGNZFkN5flvcKb/b3biWoLOTd2jyEKbCKTGkl
7+A52sO2NtpXbb+yoy8UW2CT9++3UIRKKisKbk8HAiut/fIKvg6OdrIvGTY13F5/DMlJJTf4H0+Y
CqsdctEZjHmfKnLTJ3iVFM966o9a0IUErUnFQsOmnAJQpjMcCpVdD/9f2QeExjAjbiOih6gV27px
YwzekX7lK1vYKOf680otExzjkC5ORxo9SjA4hzdJ4sKnn0tX3sLSWWGuM1fB8pXgyCns+BuoYhuK
Wt6I072Z75HeWL9/zktnhbngvGrVTms7irNCp52BGfwQ4kcR7XplUxjWyL5kIwN1JHbQl3lpk+IC
wgU8p0+tiPFcpTrWxlp28C37/CFAqbPkqit1Jab3CiafbRWGUSreBSmedBfCjncvai4eLe1JPoqY
8EpSmJB5DZvc6qDWngQBQwwbrKm1y/xuVAOkHOhXHb9Jj4X8Wae5C6u+NMVvQjA9uobuFBVvxhCt
cU8dUEiylwDV1lHbwG3lViQ7qvjJYxZTAABYzmGgi/LfkACZFpTJviGj3UXgBEA9gGFNne54+fX3
97GwD6mzSJmDiKjUNTrHvNU8qMFnH5RB76Xe77++sLDVWXrHZAazrbBBHFY+ePoSRiuLeiEtncvC
4SQYkSLCq5uKI/oJVbwxKmZGqxZVC/vHXAM+qamolDJOzUPqg1VZPPaBFAgODh4j8tPfn81S4jaX
d3djnnJaj1pn78K7w8zM2hc2hQ9kt4uio3HKV5bcwmFsLuqG43knNKDw7SYJQyr5i9bA+HuNLLzQ
3JTnym2jiloeXxE+IJxijwJcI+FShzSq2DQ+VElbdAGAzDKbTXmDbjmgt8bLrquqq4WwOJd0i3pD
Y7mKUcE188JCFiffyq2+SzCPfu+vGFbiTU4MiokJnMvLyotb+PrmAu0qS2PEDnzVud+7odd6/S69
JtvCAY/N011YyugfbKf9x+9kLsxmjEdxqMQSHYLxCFfgPSRF8gk0CRM46ifjxC6/39fCYlVmoSBu
qj4tQOTZyXlkwq3YTJXr77+8FPSVWRwYaUslPULQF7pun0ktCsIx9C/hUZPgJqaM4DppVhU+jrzq
kAmd8FCyFQ6TJUWLkzbd1bLkyP3Xyl9zv+oPgV+ZpVTg5AEmleJYSO3BaS/dvth/UjxM0dY3/T5e
SbeXPs3ZaTCLCdiEIl5bI2Q7HvjKdqycnkzbYszsRi78sh39lTu6/+U/3dEsgRoAr76rDO4T9XKA
IZUAuh9zBxYYRrSUlYssqFzkuSRbrERwYe8Ku9IXnda7XyRysr34IttQHHp3JNEW4+Be9JB76SNA
D35smAxHCmPlL1joP4Ev/W8qBwUQ9Br324T0BHNpxEqgm8A0qrUWk42fn6M8O5UxPe35RkCRLGtc
UmDr3rSZ3boCxnxo0MUru+JSLW4uuG5gYK5rI54ktwG74vuVYaYmwDgbPDSYnR3XdFNL9zNLcSZu
yg1JRHCmrQP5SQ1jsMRPTs15TW20cDqZ66vBDi+iTMMF1KA1kR2fx/2aMHzpp2cxg/ZZp6QVflrS
HiX51oeA9mCi/FjHK2X3hQUqz8IAkbRO40ZcgAledwnhDQInfJNggs1Sw5W9d0GZJ8+l0ONUphzO
V3j4hQNjva56i3NLR6k3kErg8g4CDhgtbHMiMyrhn0C+RFBHDMztw97I/T06LNU6vk9GfzVVRbCj
pwGoxl2GhrJs0eKo5TvIHjX43WXmwN90u+JuVTLY6eh19FlnGxWOAsVed3uoBnD2qffcDiZKf37/
g5bqcnOtNAsBxgMjDBnJQ29z2+ogOsnZEzxFMTFPsVKAWHr0c4l0E6scaBo4MlH2pFR+w7Z8BYtp
+AlO6ivRmSl3mwR42hKTTWjDxiJwrhsGtMZ45d/KO451TSu5MIYgz2XTXKlpkWigRqAM4qmLGjd5
SUpmGZq66RU3kYZ9Ku0T6cxSU0VSkd7gUlcIPk9xlNgXPCYwt2EZr3yTCwtrrpTu6io2QoI/hrsz
4SjGnUTYnGuY64QVZ7yiPVrIkaRZ5MFptei1GCGu1jbThK6dciHgZxUrW8FCTvutT//rk+6mDHbf
Ne6h7DCNJBAgbDGqqaw1AhcyhDlbvSQ9R437RoPBZ6/eTWa/lQ69hSlnB2odlD9+XwgL4fl7BPWv
u+Dg6E+B276fALo3OEub9/EEfrfWl1vKzeeyYNRTe1m4H+5EGEudogdm5ccsUG3tuXjrn8RnDc6R
sCmK9oKVG8DRmpkdwWFlrce19A3MspJEqMHf6u+3B3VLNvqwZTdi8LXTlS7TQgD/H1FwKnFDnNxv
DxP55IB0wNLRQV9ZJktJ61zV204Rp1IOab4OaDdQfbfS1R9giu7ogwlSdEAt7cpQwlTO+eb372HB
UEGei3c7wPCq6n5eFgdbR2DYCJsKHHZMnwIyilaTuGlSW41QMM1O3D1YspUrL0gF5e/i4F+folhS
PqlEXHn8wLxd3gDNYgIkIzqRJx9zl7PSG1wxcKfGPruCzIP/emctTVmY5JG/U86/rg5UisEyOFeg
6xa9VnibkytbIQLkQ7QJbfaSeWzf7aGRtTG8U16489SYcMHep1vVrTadBeFi/LnyDu75+Q+59FwV
HMWGHIsSIhfQnHbp9tvp3LqAVXttsGb6svie73Hnr/ttBGA7YwUSxOJgPJc9nqbV77AUb6FNLNgl
70JXcWQXQ8YKRFwry2UhZs61wCLIYnw6TtJOT8QvjkJ7qDNYDdflx+9PbmG5f39af90UCPMkrlQ8
OOMYYxiz3a0pNpcSmO9t9a9fzgb4maYyDmzlTnxDERwr44l+SC7qZfWuP5F98ohP1Em86lTtxGaT
A1YcKC/ijq08uqWM5TvH+Osv0Ahcgr91zQ08Dt7gFgxsBaYPWs4EVcYaP8EXjdYK8gsCVXkuC2bt
ROJGQeekhxbYTHurxvDAH/6kAVcZTKhzfcApu30agiFQV+uyC6f/7yj41x2OGseH7P5J0ufiRjDG
gXT0Q7UlO/TBzdxm7upY7T38/7DAvm/7ryv1tSRMZIRwo7twMEkxNW/EzlruCcLcytl76WZm2Uen
sx5oeoqWsl50G10cJqvNSLOybS+dQ7/PdX/dgU5UuMoJ+B6jN3hEcU5vwY45sh6FNfHJUjj+rhn+
dQXQXljcdYTfaQ/RBV3k9Dp8yTcokoApSEBFvM8SCicWlPvBznOT2eV+lZmzUEyYK3szOf1/sq4J
h4CgcSftWHiGU8KIAFjz1GlssrKsFiLGdyPir7tshTHNJ7mD3grF8IlvQSA96J1gcuWamcJChjUX
8Wqp1kRMvCsAQhem3Q1nsxg+rQDMxVxpNbA3TFdOk0sfxVzUywATArsc4U8bHsbEDpu3Duw8DQb4
XfTCPXPjc7Lm0bmQ+PyPDjc0lFyOoMMFv0/CpGnt0+JPZ7ij5o5glv+ncM7fjw9/vRy5EHSFD4m0
C4VYeFPTugABPoUXUDPEnVkXRm/+fqGleDeX4faxGEZC3U07UECBo4yyFIST5zy0QS82ChsW1rYE
Q8qKmFXpyxMokS9lE9vS2mpb2o7nslxN19tcS/tp14fBUG07xpslfF1Kh8egIMxrQ0BE4SUfJKNf
hD77QNjvos8i39UFv/L5fBcEfoiKc+luSLXCgC8/bFebK+YETaFO7WF64TUnlnYpoLEhHNj06dDV
h4y+gmaLpEG2hOq5SNyQVFafk8dhLC1Aqy0JYOeaaZc034D2bBtj5DQdcQqJWEW4QaUDJqQ5jmSe
CtNcodiKde0U6duATlQpwiKQd8Tk2mp/WOf+x1c8S3gSXkrImOEJc9swEL/KK9QVgWYxNz80G+Fc
XcvMfEgfV662sOrndtyJMZRC2YP90VnRhoep5+Cg7+tGd/MsuNfFb6j1wqoa7szmymJZcA2S58Jh
ANh1AQAq2P1i+lu8ti0qSWV5FCPYFOaPrYpRk+gkKzDWmq5lqnjAkZtqmTl5Uu5UbToScoUtCUAF
WAIw1lVVJ5KgVojNIh0teOV3zK4Bi+6FEkSE0dRiR+4ODAjO3x/ZdzPop89vdlbTtYxOmjSAAQSg
9wAhMgKzOymbLNVQibjqmOBpW6xLlGg6kXli/CfjDnXV/IHJtRnlH1P21lWCx6JPPX8qBRS0/EHm
zEbe0PSJS48dXK7hfWw8hJmXoaqfwMlCSYdtgVWuwqO6hQAszAGefVLRyOGV8ihXXl1zJsefpfgT
LidWHcNYLubMonwem3zfc15uOC1AGQw/B0ccQyr3mqFbWuOoGOEdqpUW6UKjTppbj3OJRjKqwNSX
Ry1AsLmLsCltFGxvxI+hu+NWmpo/R3VpLqdOVaZ2RJHZToegXoahshkBgxFVGM1mV6N/+f1NLwi4
JGMW1xN8UPmgwN+5t4c9uCkAbH81HjSoykb0sPe2JvqDk6BbnZfutOdecEC0UjRTtKqhNsVdhuKl
ewGoVTTbTR9bwBdPAXw0+gOFY4i+8kEubApA1f27/XSCIINxgAWFgJyV77AU38rHyeHvVkTZs2ZR
ikF4zMpYQmqvHTQWxtakuRJbCVXKR2PKoyRcQ+/fnuUJzQWMLKrH5KnW7ag+TsJ1qD+61uXPJLSY
bo76syyMZkurJxEjlphg++jCyZbQteITtx/2jFlxbhco+in7NFZXTuwLRxJpruxORcxDcxJSRKEN
SDS5RopnAndC2CwIThu9GJjah+C7eeHJWklk6QudRfHpDvrNeFwSfnyX3I18ddOe1o6nC6c8aS7o
TlnZZuV9TKHHgIWH07d4UGo8Yb9/l68ok8PMHQ6SW7ZVrsa5/OovTW5NJwEW2l61XetyLVSNJeNe
Fvgr7WGqZFR5e1/sZzVIX8Aa8tK94At2FvTb/FjsUfng4P1W/JHxp/y+JhXxu2Hyv/EX3vX/XrbV
Zcg6qAgz/SK9yrxx5tlzzWXvZd+dK1BuNahCYsEUMqiKJngUCN2zJFwSJQqapLWbttxXJLJFRMHy
zMKTnrhVc+6rh1QBKrDMLIK2A9CJpgTqUzSOp7CGT37B/sRhF9CIHRql2OgVuvNAubdRCuNlEUbS
WYsEqMFh0witggBDmTTbKaSowgxOlEfOAIfPPHakEKO+PL1wgsHMxlBhP1K5hijYZJRt+OCbuuiX
xS7vyH4wHgiGPSUeQGJEllIHE105CqFDRx2k7jdseTYNB7fTq7cu8XmltwTcrqK/pKkMSQ7YCbwZ
du9FBZpJnr8wA6xh7StqjY0+gj48icTGdpNRtx6f+MLlKGrqld6kVh7BFiHrE1Nkp1jOC1MS6kNU
xDDTZAN0TslQuxPNHNqNAZIlvfGBywpkRX0No3wLbudTn+a2kZWPSjx6tSy/xEZujW3xHo/DkY6x
LxheV8P3lJb8hlLDxMCD2Ka7OmlgpCRjFTIxLeGgJCdlZ7aVgsAlqU45gUsAiyvxJcu8QgzS6E/V
drYMByBel8041RF9S1PrMaor95hI6Wqensmgvra6dDAaI/UarVMLRyvU9KMvRPLeVaSALQsB6aA0
RjxBuGkB6sSNpR0BIOlzEcgUBWk1E0/xTvbW8C97UXWY3JuKhOCFQX+nNGBxzTXPsdpEz0pVPqXF
K81pv1MyxRNGxa76TN/kMnsVWpZvKklpn+MYntSGXH5NFfEm4KAZc1L6EMbHoXts1GMctxYHJETt
MjhRkH4DT3xk9FoZn+LGAvDYkSIvE6w0DEDjBuqgAGJRNzp0aPwmBrD1nBGGUbM/oWyKyUnCOHG8
TSO/SDe0Dsbm2CIVjrPQkrraDmH3NJrwzIsHk6c2vGnx6caIw6pdcN4In2qa7ORuxzOrk88wFs/l
DQ6iMIDTuUsPpHYLSYvqKY2FArbmgOQrWWF246c9WBHFAJVkw9uNYIYc24LIvA9hGlKgjwIrtJM+
xRcDwEaGgZSqPgzZQ43vVntmPBBjBHzLB0XvdlXzWZDPEWtObgDHEN/qER+J1F9aGnt6Jj+hXYcJ
MQ1HEm60EzmF3I+PYfPZWTilWzHWuFBfS/k0hddqECtfK/kjzEaOOXjmjdg4BJQvn9HoqRN0N1JR
T5wumXAoMNg2Dq9TVm1xG2xAb5KDcU97C8lk9QbdMj6C/toIBik0fFqKDxKTL2DaSlc9HNpNARQu
F9ucNOZb0LRtBYu3LkqAh0oYWeHTkNHAauD1lJo1YOJy/iSR2B5ZeoVJ6cDwzmOgaYnmVuTQTxOx
dI33Nckp+sIZMwBDGrcYp6eeYEAdqLfe4JCLmmN06F5ypuKhFsd+AEOXg59U3KNUnkBeDsQJF6GR
RR0On4qSJy6OZxgaBRBmuI5C6jbaZFeKZFVai5fEE18gdik6/H3WC64v1a7kygj+pXtOs3tUVXhY
RjugH9n335FBhRx3pQK3e9Hw0kQxXMK31UaKoWg31PqF1PKpFlm4K6KHYTh25JOmjQnyMGVeRq46
3rqaoFpEbcwdYHUUamVpHW+10lblNolehnbZHSZYuOoJ2XFx7hco9kd8VlhNYlxDwIXtHruhxKkP
Im2B/uKyAA948Ei+R+XJiBzYUDY7DZHtyKN0rZ16Cg9TTC7F+ZnvTS5/hTJfNx5ADuH7d9UIFZOD
XOM1NzyebUDQwLRxqlo0t4R3/J9k8lNq1QBr6KYwWAKkjGgISGYPR341OQzg8FQ7fjKj4lIJpwSe
V6VDcYCJiKsLWxqeuekrLjCiV34IBew7wL7QYFabddFj38QbLs19Nc4faUpgSJtVotcWQYxGB2kL
T+9jzZUwhacYIACPqtdiv+okEWb3mdV2zWhlcOCFRamCLU1BFLxbOW4j6YpInjBggRgsi14VtBIi
ZWvgfCWXAywotNpSlE3MT9QqqxpXiCjdk1JL3oWHJnFHxQlzzPqplnhvz0JvWXiSpnkYBoOB9qhZ
gpqY+HicqJUtroICJcEcUnQaFNGeNGpyOlCK2r4FaEePEEQnv/jKJ3i7YOzjUoPJkAGE5lM1s2gF
Rl1aDi9y2x1HCsobyAoofTCnzHdAyWUi7MpAsuudTghqyeFih0joGcPVhuK6umHFQ0IxYoGn9pZk
hxZ2tBmORQNmMPfl5EsZzpLypwR4fS7brDqk/GMxcWaFSgANNNURWrRYmkdYR3lKu4tkO4oxF0i6
s1Id6t5pYdkloxAAMGoBvBN9mM49BD4pvWAUswwbkPNKB3ARXXO6BHQB+ZExxKNydFWMnrdiZ1E2
Alhtd/yrnv7RQKigOMa4yWenI0hgkrZCnILgBaJZgO0EvzIkSxRdQXCM5tpEj0oVSPdQYar9viq3
6EZFxUFlTgOzbVSoZbPSrLpGnHvhxodiulY4tMid3Ye+iJm2zivpxgD5EzW+5ynaov8oY3FM8Rso
Uq4uGjtDJXtkeeD2DqjkawJ1OlIgDqXsUjPFj/BG64g/yjiF5nVCdymwPWXToB2F9pwlk8kxpjFI
YT7iRHyLLYZlR1VH3UiInVRV3/TXuHGScsJHm1qSKm6iNt/Ciiro7w8fFV19yNwOhFAygYpXuT0C
fY13gcoNHccAvh2WQDq7ZIccXfqeaKeGWgYN8pja4kg81vWlRRqyU1AHUEHSliVyJHQncg+hlG9b
8Q1o5ZKFmM6n/UlKuBNGTiwCg1C4TF47DTUlLlA54E8JLCbHQTDl0Ur1dD+MREJ4KlUwOqtm24la
ZRkTQ2YlbMToudNQMupkDUkV3yLZQ1IWi5rLirF4n3ps+Kkm2WnhQrwMM2Sj8uRIdZncwYWptbtJ
MjtU/1G05PdajfWb+dgENBlD5NUUyEx3xRLHSlH1YjIcx+EZ/WKTyK3FwzuwKQZbBIORVbIVKzsj
V6DLLtnWmAjwxLAUwcaWqA/10LoYrAQ/EjRZ1AIMrgA+mY+fy1DzuPCNR8kA1TZzMgJDO4Ny6hmR
CPDp/WPGIFBYyqZ+bhpPKcKgNvQvJkWS3afcqSj9sObfhBQcpgSvWumJJ9YDnhgq848UbafJ0x8g
JFcU3TS0LQTfBFnI1LwyNnpGA5un/lYYryJ/o9NNZkjrnDo/T0AnCtRlAHfA3z30Y3hWIhWwRDW9
DKL02WO+y+IBQoHvWwdVWnEkSb2vekM0pZLz1RpfLNdstN4VK48v0g9ZI05sUFjo3tuK1QR4POCs
Tak6Q66mJqbnR/CSoi0pi2E3qC2geCWN/ZiNQQ/DbRPDvJe+EvYqZfFG4vuXCnv4BrOXhlc1b8KU
OmVqfI4jGKtVavXqLVWRvkOyjzp7cgLaHVBOoXjPUhxM+gLwuwGOLz2x2xzyLdYFyGZ9EnLbUkg3
cR16wIzeYN+3lWXOYwNSnL5MviQDlsoRWHMKoPaa/sozDUkaPjsVfHJES6gkqvKAzXkrQV3cNrsp
fU2MF15BqDhomRGbGRZ82QPqCURB5tQoMrVK63AEoaQfYbODdve2nUbgnTGKZSZGF+9Gqm+aUDrW
WrNT0HSL6mI7jQZG2HAYaEI3j1K7Eko8vprfyLRCo3xiuzEq3GRKLIU98bL6Wo84pgnlthCwoFBx
TZXPtH2JkSHRogYxHpMADlEUZ+rao5hQi5fcWHxv0evVpfKBEy41zFOa4RFM1F0h56eRRpg00PFL
AP4cOlxBbBnc3nOGpE16apvqhUnGpmqzWxkPNxH1mVE8kW43lvEnuBdgX4J8BkZWz0Lsi+jfFByG
6cywvkYgYwr4Ah8oWCJYC5mT1QdE2KpyxHaboQktuMzwivzBwHEAucZ97cp1QA1xI5Rgl2H3JwO+
EhDEr1pHfJIg7BLFZhyUocLbwF9VZncpJodk4VPMu2dl+IOP0MZ5DPHDCovCaeLUDrPRDsmHqgE3
Ln1WvTNpZMeQyLVDshMk3uTop6pzpgAqdfko6ecisQsNjuQodVewoRhRS5XKF0lJT0YogE3EZT7D
OAlRGWIcWqhDZYvq8xTnAdOrR5JAPdAWG5G3Ch6G1hiiyRVbMwINeaL0kUY2YivNXmUND8lKMIaR
4sl1mzpx5OQaYrq2fI4lW4eBB8/tdH5TvKPB2ChWBMvw8mWQnhXdR5YwjV7WopIhBMkADmobB5rh
KgQ7NY4pW2XsTtOg7yMYZmDeiG9Lm0O7l1KktDBM7VWrh5sVzeCZipyI/hknsJ1A6ZKeQ+algDU0
GBdPisgR04NM3lSML+l9CjAijna9y6v7DJVbmGCCN0Yzl2iBWh0QPRvsMH26kzCryZ9FGEuOWD81
tXUe0FawCmXdNvTXCJY6DcjYoq+gBxm+sccYwgRy9x8uRFebbiNG+trcoig6gTIi+DUWFDmEkquE
e90AoMjCSadGxkc5u9MOVCoQi7Y5hdvtZBx0ZMFyRhwBflAoCHdNZgtZB3IRQjay7LaI/AgnLsnI
nAinBTHDsubRU7uwEkVfatcs2sPozmspThQjDTgau4YAz8zkXkhIAIkiTkQ/Q1BFk5y5pK8Q4yoz
abw+8holhxPkYyPDY8crBEfLQ9xEs03zyK5SCblxYqv8eBwqzVci9Ntl6Q8fwYyqaDbY2k/cILtc
7oZwWByfQ8xvNGXuM96R1KAqvjSEnrHEscMRUC4NU1+EstLUMbaNTo7fkVdN9nuI6yv21tYnGVMf
pYn+EgXpBxEgN5F9Z72TM7P8BOnBJJV6K1pfjA+Uewbd2+MGcMt0mATATA5PX6c2OK66sRdyZEbh
1sBW21cYUkvrCnWySkn+3K0hcVrWtO4cV8PwohB+fJFD0qJUqXdywHGVKw2jl5bUQX2CWHGcuSro
0CHFyVfEyHdafelYa1HZwJB9kIO8GYMhSjzRADpCnU6TIGJiKnMp6/1SaP5MqprskQJfDT4qN5Ca
WHBsulKpvpBi+IoiHNxk2CmEYax5NC4vtY75qVA3LjwzVHNUY5xeWAiKLXeuRGa1wFHjvmyede96
3sdeFApfnC44VRf+YcMlI4eptepXiXygR9hh9ANnns6Wciv/UGEwlvaNw7p7AqfRbfXEieDgwI0O
FnW6d2+26DiRyfs6wYCfo3GgZdnCYLLSEUaXVm9Vgr/elIWr3Jp5bcXyfTzBx4qVKyfJA11wlTay
wsYFHA0lBlY8w58SiWAJya9N+a2Ail1NAIP3wRswjFNRYVz6S30XjvJNeuGYC7i34AmdLah23bp5
8tCl+05pLXSOlRPFZq1ENooVmGRtFfghell1aP6PpPNYbhvLwvAToQo5bInInCRR8galiJwznn4+
9qx6qsduWyRw7zl/5N/m/HgzaNumy49Dui2J3hztMvUbEi+ts5L6OuXZiIpLw22oZGYLjnYCg071
qhMqFd7GRnaHYjNm34nuhajOpa16VFAiVitpi19Gmm3yEMrzrcG11gWpsi+KepvqPiXwWF2n/ise
HDnZhumvEH+G60vUf4/Zuq0lryWNqnZY/UpgwqglJHhDI23XuFZ9royV4xQ5WwQGlu0Y5Na68lLz
0xrTU66RKazzy3g9NIoOavpy1dKeUx6NbJvdlTpiA701qctdsqSOXBKBlcZH1MR+08UH1TzoZ60+
4CI3CdJBNlM71rcwNmzZbmS8FSAT5bkbt9JKI3wGVU9sWKOzh+/bdMeYIGDbF+k5wFRpvRbWttbe
YwkDYj7ddPXbIKA3BWCipH7iMCvf1ZZuR0F31eZQlE4s/nQycb/ll4V+rvirx4sG+6/gLa9cgj4l
DYDjKBcf4Ex9fA7rbaPdy+zYaocK9zwS8AL3POImUXC59JZ2K8lbBoK1+ilDN6e3PC8cA9Cud4lD
3chgVencP22IJMLHo+7Ef1xJIVWDs/padirHrDcIAC10EA9HxpEal9k3M57T1IFEJNujqDbmF5dK
91b9ao0XNS+5vlXx5NNzT61Oj7ODSONescZzWFRXGkw3Ss2HSVG9eLNCnwLL2HzlZzGqa3lX47do
PpM1LKyvrcJkEyd2mpSnumePZ6nW4wIp0+DrIj/cegwfpbBimaYxSduqZMVlNcjNPrdy3yhT3ngi
Ai1Hii/CTiVDuiQ5/FA01ZvOLZkzhMkxy2z+plWXaNlUxTXseeSPOutMqfINIAkUVeKf6d1c7Mi8
LNndWlfGviPM+tiekattDOOwVJdSeW3Ck8ZAW8GC5Z4SOqMcFPk+wWc9KICHmQdulZbb7lZxDhLO
3Mk8suw197r0DP3fsO4KAYzXb/51WTBh/DU+FSpyRC5NbIPzP34uI/YnkXp26btUA8DNTV7ttMQj
hIUKEsvwhl/eMsFyezWAAZ2YQNZLYrzW5e+Qf+pNdwVvR4WgdIe6t9WM7+6dv2uZfsxKu2laKEPj
hljU4uvrLDGIwSLq6joXH0tyWkkIid67MtoUyjUN/ZJ9PNoY1qs6O8Bu1iltwcEUXym3qLNsg5Nq
ZBEDBMrpPzEeUrPXkR1l8X5klOUc0e2243k/pNz7g846L3GmrIIDNMRI0ZZbJiCW5YT3kfIhnoVw
xlG9IZkd1MvCyGZ5IXdd9KlW31P+3rW2iqeIEBrrXFalTUSvDlYi7bsKHEU/I2IYS0qNfCO9sDuV
Mtemnm8M5c1krAjtarVFFLHdtSFLsuDy+Mu0i1JditzWIz9SfjQrdzT9JYvsPN3GrT+oASQH1/Bo
2BN1DvUrucFpTmyZcFzKe0eXdn0a0kvcPbQSAHffCZM74hlI83+ztVXEPya6RohsnSlFZo6J99mK
hS1zhBkNjt00tGJsSp55pheReWQTt+Z2CtV7X0XwJ/x8BLVQy6ptup+pCnhT6thJW99Mg7ZleHnp
GmHTRb+hvtfD3YoINnaM3B9/mpRRjQQnbPqaG7/N9PDOjtyd8Q0zC3YsePKLBeJ+UKhBNllRAJdE
3uWEK9DXQUmEdNtEuZO3b5lOG3oB4bFPB4ZGYyt0n6tp2HqyK8g77CpbNIISiTNNGzLXqW+cstlV
5bf1V0keMpXqAsvvI8Qmz7msl7ZY8O3TH+VEpWNwYhVHpCSC9tMBt74sqgm2vSkIjW85R3OKcXtP
wDBJixOMwPwzq26/J418kZAAAS++cAMZIQl2ciDr39n83l4qLpY4SMhtYUwLf/X8MaEEBsrKOWpV
W+lDB43OqDOeAzuCf2ymbrugltSMj0g5diqJOZk3xXxI86s87XkS8gaM0Faw4zWO1Z3EHmknYK8j
q48E8MG4jLND+pPCHim9CfDdKkiy0OjOOAOJIcYwNkbzW4WniVhpa6t+6OA5MWNzsJjnil6tYaOb
5A68TULloHvcrMvPEw/8QPZriAdxvs5Iilj968pfOrdOPXGyK8EJO7frt8RWi8k/c9xmaenME0yY
OFyVMdyshulHETnz3bWcecNYPzWaDVDpndP6Fo1uWwfNtGtfG0pASZj/Y/cMkUKqjwi1oumG9wFB
+YfxN2ROLNmVSEJ9IFsbXD7mFIy7Hv5gcGXu6F8l3Um/hUpyP2GCUai6Q/TP7N9n6aq+KMQQyOO1
e1cWv+JvpLjrsgJV3spICphBaCyz2eLD5N+qiLaCZIvwBK00tlzJ4DJsC3wOfvaE7Dh6z5H2KSWc
lG5f7AHrLfk3jpy8+0pyH6SVhmxzfpWEfdc62RyEos/Cp/+pmWG3H6n6Uw+fgLxURm/SfzIj9T0r
TR6y+qlpUCq/AHnPT+HcbFv9CI+9yZeDyq0rDKCwXq2AD85UzH4OJACYV/Gvqm6sErkeqFG1aea9
VnFNz+ytWyP7bqQfRbs98X+CoDjZ5OLyH7D0fOTUTXpI4oDoGMvWqgB+ABWXCDAUr196uhVpYhZf
c77yid+8YpDO7uDNG7hWI7yLd3iTjm5mffab+VXL7ynPVFwTJk5U7XRTt319qhXfWJxw9kBLEIRR
BkAId4G6kV2Gt4t8I78Vt43k8bwZ87+BayE69JprhPYQ+WFdOlTCVtN9jYk82FvNHah4+h6ixq7e
VfXO1y52Tk5Sue6PrQdUPWF5+Fr1fRpSa0DFMGGFDUON0PCtLW8a9Ezy1gm/a2vLPDjGAu+xfxYR
qE8dm21Fha3UriVVzlD8kPZgRG56WduHooKvSNyERO+/kxUnZAFTdL24I3opgevfb1UkAHQ3t1/U
11raPtf8NAtyybaYXanIMUkX633T5Iz2clZfTiFq04UiyAafV1MvPBBugX4+4KTcE623+HPp2dQL
uCnZHuNAM04SMj/52DeBJX9P/Mt1OxrbOtuUwiOsX+vPUg53YfoKc/JceqwBkX5LzFf33h1VIP12
Vmwlv7b6Xhq5zCVsy69W+JhjRCGVzZfArCYxaK+ak0KJcRJ3TM46DPm4EcdnAFLiZBXabv5prUxU
9Ys6F/tZZ2lTvYlnK8OGuhFedMwOxa+qSB+VhPc2B8ubITJwV7Wyws2xX0qn1+uj8f/rncaGigao
ZZrsmJamqvpU6T/AuaJfjUZ+FwAgNoI2PDnsqrC7Ftaea8gEedaKDJSItpqoe2mVZtct8VYuK1sf
6qCtwz8xrf9Zo/klyInfQC1vMj2x1S7Qs8wrJtU1TFfWRy6WTRl5KtvsBSETAtKNKTlV/CPHXzJq
BHkfmj4rOGWDrbKV6v0ThosdUf+Dsi9+aKEPEoXQbTx71bm5D03kDsvfMCoOCpSOiwvMOVD5L4uK
K63K4M99E9vEt3mj5raSt5peCdWiDcnfrO9kqJPZHD5K1WUZbzpbNadj1pDB3I/7peclLsDEZOw1
gNRycqpuVvcRaaKXTsS6NZkXGdkVCMDLhmd9l3wbx+diD1A7U5Fbt885WSTenytobmc3ajhe6/UI
phau44dk3hMlvVbhNuVXa5pwU4U72aJtxjVB0P0ljo/cm9PirRYz1kH7i6bfCaV1BAKwYcAngsJw
JHU/IV1USMuKSNSyOWqfQy/McP9EHxaA7/4yRUE57haQWMgqqAQlulol/AU8z1aT9qsO5C67dcYp
uO6qBZhou66wcUdu4WSwTd1T53tJ3na7CXW3wqAZ0mLij2K3rZZT9WOgucqM8QK4DEoxjhdh2Am3
tT9QZ4GHcjQ+NDPi03Vy2S+MwKojtA2/OlEp1Vm+z8q2yMju21Jyt8mobeTUGwePhVttX1TrhtqF
OGnkBIJ8l3n0mZP5jibVmaN9ypQhMiCQ12ISpQZhFBEkRQffyC8EvO6+cuNjmAJD3i4kFVHXNf+M
aAILCLzzyFmuDkxrhZtBE4czeeNKHHTjuUjfLP24TKcMlhWgV9upPXo7wN3mWQI4N14+JKD970Tj
wJ7cGfIYUSTyGV/H5dxI9/7P+skTfTMkrh5+1zMAVpLcZ334kLgZFn7zED+q+jNHCWZN+5EmP9We
Eg9SVOkdAXtXP9rmoRklRomPjOmRMTL3wO+UeWMFFk1V4TnP/Ly8W+OhHV0hP4twy0O2p4HdVMzH
8t6Aev6K7Nrgnn79U4W/mmlnFks/WuVMtPncRe20zo7G5z3bJOfq9qIyuNrlWzLRliQVbpx81M1R
/DL5NUPmzsVPWL0NJLqq2YUVEBIS9khVj2uVOr3K/YljsJN2UdXt1RYOkEQiKMZC3K4jmwTIMVCf
x7vcMzsd9fwtW6HTkbMMiAPyzlP5ePMH0Tezuuwb5jhZd6z+sErnvLHnidBnn6ANT92HxrPiVHWX
5mMW4fltVfldnnIKFDWWy/ahIFtpGDae+00mM1igIsntCsSPkQGlj4XRN/3oXiRWk9rulWBeXeVm
Xcb2rXmkls3zAAgKWCFFkFvCX17+I5WsLjzro2TQlN5bYJYoDcTScpZyE6GQLRzF2NSx6MiXpIQO
d56z28eyeGEY4AQSza+GvtUz6DkWa5iis8V1UEl86JOv9rt6YKOx6P6Q983whSX3YJD5ra6eAI25
foUjaonyZfoQnkkw/UFApdHWtNj2XsKhIW5nVqVqJejvGCmoYp/3DKyCXLvhcFyjU7Z8NMl7FLuW
+E+EokvUh55ZvnaYRXfW4R73OQi8Bf1DcYeY6K+WJH4NhbCPGm6akKDHNxNsX6jf9ZRj1olpdCcE
ffwkMj/OHHaNEpWheVg0Iq50vhyE+urvHO6KVPBF+Os43IoTH1B6H8bGs4rMbww4HIi79VyjpYsg
QBFij4c65JyIHJ1Xu66+0/iUgExHkd0iIonawGwLe6GdjYUhbr804UUpJsRBE5p87J68IZHB8I70
sYy9dC2ZIcC1dW6pRneNbHIXDT1OHgE8KNm5z6dNLRnHAUaffGfBVuTrEN2pmITrjiwEUhvm7dFo
We+zW1yTCDDmWosGCsREroNMp9zGZAsvci9mV4R5BjHpH2b9aUo+zyXLOJCiMB3b6jO3eCYSABem
UzOuTpIp26V5FTrn+VGPV7U/F/yBUf7Jf81IkTGa11z9CWvSsh+piDxfYgGXXwRqdmPNm9eemCOW
XebkEFU4R0URSH8yoL0VeyAjzbIihwxl1Sn1h1DzoexrjsL1s7K+uih6/pY9z3+KKkaPWBOOqsHc
ndiyepvmGOVX8cGVbUrAiYa+GZFoF0b2r9OBUPOZTJsHOAg2HQRkEAPvYnco478OHn5h2x3/VrVz
/hOqnFftNECtR+xoDWeiaJrvFSNR0r6PebZTTDRZcbqT+YtHprGnFnNfzNJ9IJNg2pXqS5hdVLSM
UfgmdlPnrJZ0HvoxdFv5OW1WH3Ge+sVemD8sCfwaoZs98KMMb4l1k+XRm/Ndt8JThdcyAlFSrn20
q2SYw5skBJrprlbo6ONvW7kx7IpubCl3ZdrVym0ivCbyyKT9rVdfKhBT0m81Fbplk7Y0TpYg7xmJ
sMWtn/pTWsi3nPzoDfVlcbHTiFEsvtUWuUS/iLDOBUzn+jl1XKSxdSfGmndubr/0OXkVLLj2etW8
Uhrhn1A+Km21bQbe8H7QONeM76EHKeEGlibBDIbM/AzjZUdP30s07Gb51UBWXGEhSJqHJkTXDlC7
ZcFIDGE8JrD7wGmmaJcJxG7G0OJpihh7tazdDD1K7oqKQKiJmOnLtdqqVnSvDMp7VISj1bccZa6s
KVuhQc1YrI9VfEJAHDmRaKH7P+UxTC5CKDV8KgPZG1WrfRQWVXqCOe7UacQLQK7aRi3lYLDi0G5S
I7MHsRn9uFe/otaIPJhQVAtLfDRDBCSqMtIdKjHdl+dQ8Po8UCULf5uD72BSpjeB+z3ULsv4wvrZ
pnvLxDvRJE6JIqn80nTVMShCWDdayzqVEaZv4oSx2+gvEW4KJUUsoVhlLGW6UtEECSchbMgkPGZz
r1AT2FS33BT2jSRMtikorkYuh8yLajlmfx+0xJHKYFE+NRP+S/bznqdB/mxnVvwCNUVdwpXAWZpP
go4U4kqxDYKM1ro5tXH90HWJyu0RJkp2EbOru1TSziPBm8AEC1OsCYRF6TFjcJDocAXKhxqTURnH
47btisM4DSqsVgjbRcBwbPpNI/JlYpizqyLLvuKIT9mwIEcGOV0caJ1jV7aXQrZsk7NDmOuT0v2z
UnNXEC/SjENFb5PmzBbqU02pfzThYFTFNokGHHFDAqpf+GJ41kYvpfvEwoyl0P6+CGfFJMaWfIDy
lCqMyzazoyEFVE8o3BFzdMSdlDBrLsXrou+E1pOtXaX50Xwfzb1KhymmAN6xvu6vPMyR11PTAYml
riD0qQAKqaD8khBkSW46K6D9kvFKYCqXe0k0U7L+6+Z2B6rCDlr1dtG+1HRlROw0Z0htwdir8U3X
3I6Aic6xEtAl6N2E+2Rgn8jXgLnfwhaFkdU03QEfg+IievAqYmuHxXCUiB+33kaNuR2W2BvQHQwy
62TzFk9uMwxBkyvbRu1VGDcGpRSlIVJnTt235lYBog7mt8Fpzcjbj595bxFTo3zU7Q9wWdiWpz5K
TlIV5PJ0WK1f1QTiLthLWnm3aJ236HwOtbA14y9FpapFcDCdkRG1y6Wutq1S/BQtn6JHp60RvVht
+NmWDbU5aYh0BA3eLKmOUOmfiSGtzDvUAXbDo5fEQE7j+xJmdtiYdNypthYm6B8qAfXt2C1+1xqE
fM7VYP2MbS26g7iYjiBFiStp4a9UoULlVVaGjhrJukcsnIq0LBSaUvF/QBrENff3WogIOTt6wIzI
2iO8Vhx4P96Jbii8LE2DobH28TzD31F5g3Zpgoav5ghErNZmO+4qD4CtqlSEZiOgjTmW6T6dG9Co
+NJgZWsARYasPApQcMooBSv6w3moPibJ8hIzOyPKPWVJeg2ftkQFtGlgqF9xqxRobXRdF11xKAdP
r5+6sNOs7UU1NW8rgs5q0i2vfEp1UbfbU0w4fhhv9XGzmkVgIfDXGKNUdpIUR1KFNkG597zoDaRS
WLQMar3o6uPnuP5Tm0Bm21QQkbXoa2KGEpx5ghPpt04+zYbFhFM79FmHsraRe/6Kf11N4F+oHzJ0
By3jcWkwm+ufmdCwtwi6MxePss5eJXPRzwvkNghCzkL+1GxLmeLk49moL3r8JrRg0zuxrJ4vXJmQ
NlnoX7XOg6a8o2TxhgwTmohuOFaavxoBf2aP5nsSRb6SQFE0YG+ZqFr20ptbyoLoW/rrZNRXM5ON
dUe40Y7nsfzJwq94BOTkFTaXX6QFE3N1keLC78EmFlFyW91bB6/DEyFeRtU3wmsonZSwjy8Zfk0F
7eFdm9efpB6nXdq9mbnf5/qvViSUq4y+hkiMBj8PfXylnPWJtoAxh05x+trO+pdEl22dVFhjsnM0
uJnSB/1Tb0fKNYqQ2ULpa7pJnwMsXKrmuMTInNCsmnIBt184etwGeoz+2iXUzljob+Dp2kxESj1H
2RJWQoTPEwIrF7BMvnPlIjZBuNWi/RDZtet/CXl+hcTxqrptOZ3WaZuEe9k8d1pqRxwx2fg2tjeo
JgjlqYA+9awSvA2pqYUZ1xYkzRtFLjN4mXjM/o1CfM6YwdV2Pwv/hsnyOLSvidp4wvSqKiqBqxOO
BMUpM0G7akx4RY6IYew4afNrpJta0LcryR8M/W4VDrCl0pX//ijHNtIlxmJe2irrDwn7V1Gsx0gi
nxt0QgH66ccUMnU5m7n+1C5JfiEGefW5LuR8zKrdrrItSR99WO2sOefnwPuafRoGiil+Y/cEAWEf
pb9iQPYqdxsDJL7HoVEpeeIAga+LjtEUfCNfdxat1fLqFHUMLUJ8d2FGE2oClt1U+C1MHd0omkbk
9Unqx5FXkwpTAVtnSTDWi8lWt23M8TKLC56WsUtqolShscsculrtWTobYlD0bgFpULxx/Isbw7yh
B2g2Y1wOlyEGx+fYn2GzolhaHFHE3WEBT6UHcUgbe6zVNwPxCbaOStcudan4Ce6WXYsXGbuKUAZm
QYmjwLg9LCYv7Ip0cpbD2HnmOL3XNWm/y/rI1lFAshFIvVhyAYKJtEnvy9Fxpr+pNlRz08jpuRTc
HFnIUBErpygsiYYAnyCaeB3zNpBHASHrDPLH+HUdhOgejbmzzIp56OflcxZACxVNbB1TRjNcGdat
kShMs+YbOGvWPtrnftzJ0V9lkS2fSBeF8VOtp8yuLOMid3DJ+VkOX9Cm526W/msUL5sfQ8ulWTf3
0LwqxFajIhxE+gPMtzn7Dlm52uYRTx8Sh1tsvvT6Y9bAcqVXEagwfeqAHqkKRazw5zg8NidrwjEQ
xk1zMBaopVDLpcBIYvkzxKNaQJdGK0xcFYaOxUgljp7yXOkG6PJwbSzwU2M7tZn62a+NO8kNNubw
ZU7GQAkNp8hm6UU0f8JBsLkWtCZJ3hBG0cagI8NoldpABzwJX60Y4TtJP7uu+I3WGGzsUa/dtknD
NwFQQRxekhkgNtaR2XRangWxMcu8Pmh5K9EpePw2nEOmZkjI/6ODqge5+L3EVAuaCmpi5btIzCOQ
xbCaIiQyswlmHARvnONaxYFp+GX5p5Q6tGJPENEsDXtxjiUigr+r6aEPuINA4glW5L7L/G4pAh3s
Lho+K7LRh/gF/xUid7SHIx83x8P0OkwIQlWxZEdJHQ0cRV7hhAw1CXqGZ3BzEKnp+dOkrVc2V8jY
nP3dMj86Q7xFpfWvqAvGZlBLfSkEFAXPSAekjn5RtG+9zngHzJbq45EY4lTwUItH/ewb2KDQLavQ
IKbTtuw4bfoUp1OMsYkFSA1o7EJB66LpiL7rVAvfgXs5wJpfXa6/Rr5Z1BtSjGCUiL3sQnwx4Ihw
E4aTSRmN3bFVOEvzIM0RDYsS2cUEtklG8oCZSxo4J1nhikq7FvxTyla3H/vtICL9WM093aYbzMSz
hJSlNe28T/wkXGgvBpQRHkvEN9ZIx9o4ADwe2xG429QvUlQFiKaLaGrfZ9pjy6HCNYRGjVxno+d/
l3AerMjL6lMVsO1aXiyNQMP6bwqB76rZeh+yFsI5ZtcW8DUXugoao9YeloSZZNMTYvZm2+WWGaxW
A+gaq4cyBeNjFhKdqLKaozKgLzOlFomxuAtlhuG0c9JUY5eLeAo7cWQuxX/SaSjSYwuOUA2v+qQD
GxnaSTDMu5E1thSeqqU96Ez0ihl7nQlEbNocY/vMYl6B9oq6R5MhSZnmoFKVM1WAEHavsI8Lzgp/
mn7lxtgXqeWqJt8wrBd/3guYbltMQTQ224S/ltSh3B9fK2nytPQfB3+wVMU+sYwg7HxW4ng4aq8h
Sp26ptEbrUpXSXYIorsao434eheHH2HL6ciDgqQmTtZDHWleD6etzjMArPlaEwxXTXTR6BcdgTcm
awhn0W7WXxV9Vh8O26b8Z9HAROjDc3KaUMSVP9bwENT7YPyg/oqTz0iEPkG9NjiJ8DmRzq3qFj8q
OEZLYUS2OFM9Yh1L0YzDtAHsZ+pFST/C6cJ4WvUgVzVvMVILwfDEXrjLVRtYseK1hMbby5OBUeZo
y27uKya696UKRuExNZmvk19rJXt5fquxIMkjbW6qaJtJ9yQ3dClv7XwUgCCfL/3EwZ4S0zJ8W9oU
B6ocbjPN+BfTajs2uT8bKmXi2NxK7DYFMjw509GWIUfQpX3CHKRi2Qy76NiN92lK/HrB8KfXOwXj
AFZAlxjFp/t9UPmkhBGKE7GVoW7YjEdM8xUYGWtSpM27DI2HBjZXxPdW/xKSu6g7uIoQrX0s8pdc
fxuw8VJDluvwUZUrzs90+l7mCkd9XX5IVXqpE6JrO6W/SLPxGq8iqQXFatfWshfyfW0RLNfRaWdu
JbCwlK3y+TlEMX9NA+Nhy/eEjUWM4h+kSNzHexBj3i1Oz8rI/KhCdJ5BYB6H+hKHd5aZuIIK3hfR
0yzpNUPq9lr6rQGXTvdFeGXeT5rwMmoQVjO2fzGakFiHPfsGQDxb/67PUH9r03QVEaKu6GutZQx6
lhPTTPKNbJYnuVmcVSt2S6zJN1qyUMIqPU7JpJ9dc0B3K0kRZ3cu+bW2fMum8VXKn0Z+Wc3BzlsB
WYvcIcQqrOhkavMnuvUqs9wxRDoeziJYcvWcjqqweJVaMHxWYCdKe/Z3vXzy389MByabuV7YdQnb
UEoIrIWduI6MQDQ9qaVaMUFTWp5oyfF6ubUN3mYS8VVT2WcFlHJvhrs5U+5qGnuZpjiRNWO/8OvU
lwT0pAjaB9WRW79MT4IZ3rBA9Mn3NBnXaHnXoh8MvhD4bKG6JjhyfJO0ayoolw50vTXqkzCLtq6a
XqWL+s2YM/RPsaF4LHHENhWThwHxXzLhtZrIZSvMVP00woyM2bGhAjSf/j+uCzlSUiljPTEbAbqs
wQA8DHxP2uytMUojbJJz+TDNT/R+q/JdQxEoCB1GZxaYYThQ6jdTX1/YmbY6t04pwYhYkXgasT4J
/de8Zicj3y8N/EZUOUmZY6gwkAotQTYvfmxGJwGFQTOnRy2td3Kk4YyZNW+oZdnB9ePmWgPWJO6a
ENQgqeO3NhNdFR0bvlrK4tEJV53XF9Mp6kI7glSp1gU1/po6imk4eTWhnOsa6bNeLT0GWiHYVXh0
RmsPFidqQG8DcPVWRtI20QGg41Fz8gho9qxMHxy8g/Qwl60a8qXZmCsZ9m9rTGgLWvUbA3Yd3Xk+
VOuKitvsthYrc2i+1KUOB3NfdW+uDj2ThNQAGqi9P5nhnferFAnRE34rpPHKnNmtOvCW5DVyRKtG
IJXWgiMpZm8nUccHLJXFLu8mEuiAdtPUadnco8RpYGmaadoZtX6jcqt2Oq26dt19iX1FcdRE2dfg
wpLy2jcVI3TEIuBWeahsmgYjWuWJcK2KOdv5M3OJbUUpz+k8YBd/YGTbWmLpR1Im+6u0fs/6bWI2
q9eLJfwU8wMSnBX96QOlCoc4Xs1c7bBKPUjafNFQa5q7Br2D2QViLH2NXY20uNjNADFyuTPHn0hZ
EZ0n34acg4AL3H0WaWBvfZUcZ6K/qaEzv+KVZS1U1r0Kb78ySwzzGZcLKMriLlzky1ngxR5FDQOC
tEmG+R2jUG/9JMqfpAdr110K7Qx/CTm84DIWmlPclo6CDz/V2mO+Xlo192l6dVsYI6W4tuWHkb4t
LfcgDnNzn08o2FtE4sqpJZEqa02gySdL4VUGhqnEyZ/aQ1hZjaEV7Vm3GsdW+FMIys1xC+st5pen
NGlIahz5potvKCaNrusD2oXsIoldiN2FnkQZn62H5FnWTTsaR6daT6pe8ovh4UJokIS7VWjskGjc
HCNimQdLfSjkg8x8I/r9uiMpFjh/s5J+ZMzYWNe3J90VuVW9xZebhHaobQGMVNXvx3Mz2AUwV3RX
I7cpGbLRZKu/zbMRC2DEzF4FNB2oI9AnxQck5JtM+TLZn+EQUFUJI3Rriy9XOA0xAhRKbzMkeBZL
uazwHcEJJGd4TEHjekVP0YSFnXSlNy3Toe6gNI7JsO+Wj0V1Ul2z5Wzfp9duPurIROXkXIsCj2ac
fdSFujVMk0/v26ov/+PszJYbV7Ir+iuO+442kAASgMPdD5xFiZqlGl4QkkqFeZ7x9V6obtsqXJG0
b0S/dNUtggAzE5nn7L12qaR7adHbLR20mBgilVe2HRccyyn3Yc+mjrSuYn811vY+cxzCALFrccTN
arrZvfmsGj/NJEXNJfeBNz6FxYujNQluFQwORaet8KSuBlEjeoi2Sogs1r70pjtqXjmm88ujkqIm
jeGvMdx1WudPattcBTRhGgtcdHmptB7mMGXtl96jF06jIrgznWBf8KSFq23otSz1srmo9YOtDiYc
VLawoVeR8Rft1Lq6xmLM5u7R9rKv2DNo+9MG2BC+tg7FhRuBR25NpCTDmK6G9tU0dcpFDeUBL99C
w6KeWnLy7xr45NZSOMOFpg7DqugMQJzpVRbG8Fh8dmFpW1Ndka3Xb1y7JmGt4Nhb9M12JBdMj0o8
nVSemr56CsqM2V55Krl2JmQVoxbi1lM0+TTR+tSV5Hy/8lqzuXA0CgeeQy3BcFBr2j3iUIxPGFGU
4Usx3iDojLSvUZktxwo+ASr4go7zN4tXe+89FLR+TOwSTrlxw/LFqG9LiUViwAXW9cl7WmFxHiqX
PWqDnl8rni2ChsukYfvV1W++Lq7KQtvbEwEiT25ziEUys4Nd1t6VFI7ppI1atPAogtm0iy2N1yJG
md40N4X8QaQRdKOwv3C7dw9jsuNzgPPdO6dlm5TaQ36TlkjTcNW3nDxJnTVx9HXajTudHnMaILr6
LdbMrwCPlKy5SOLwm+7hwk2T4d4iQeCBqumOrWdtUPNqb7sYuZOGl2FdMdfK5t4G0oNYP/DfhvpC
BMpaFWvbai7oqWxz8E55nDz4ULLYN40I1CAKskUnjwFN32B896KbJFl5iLLRggYDmobhNoBlvmCf
DTUAwa+vWLfJOC71zl2G1dqvqjdR51vm0qqt/MuGk5MeKUuTnqMV07Au3K2gMuT3D8bAxkw+2FRd
V5U7jEsridliw8RSkvZnMg24YENY2VaXV8h0CvehM4hitIttPm0vqLoV+XeMvk23sQM8bKRSSWrk
3CuGg0JskA7ZGb1pKEaZdaOi3As5X2gRCGeJ69gt+56tBEY3XIt+EK/GNOU9PlbXVqdMTsg7qjtZ
+FgUG+y2OPBvA1qgA6e3J1SiUANU7rr3BG4xigwbL3m0m7U73GuQWJQLpiVG1tzZlMr3rkZOE24a
c9mX31F7e6T6qveVu/e7x0G7aN1d5CmrPrh1w6sYxamz6sVDXGyG7kearJ30JaAXL78HJi2p55re
afDNZ63ontV4bRE91R0EBU4lBUqTcp4dK873yW2fUDG3tUnaGVx5Fhubm4hFw2nvpLlK+2vRPqfG
g93KG8Uzv+e8O2P7mj3wSm2vaUhWavNU+PvG+aKzWc6pg8etm60rR7o3dtMtRcWPFuDsaATWLw4r
BP0ZXWPdOAWIwwptfRZbxqU+WWmLwgb0STN8WUI2T7SKnWh17ZgIesaQJWpMqDEm+k1dosHSs2HX
KDadqKzau1bGstAMYtsiu1oWmK205EuhvsXhsC1wkAw52bzlOIK9aQP+I/Ny0N0LLSwvyrzYxQoe
qVjZakj/bTgwyZU/pcD0a3/84dtL2w1v1Kx2KDHLfa6pnDw0NNNUNS8cWv0VZb28++ZHxNengg2M
pLehbaFpPbQZu3hEwJelyYZowIRXJN+hzV35KofoDCdw6N+1VsryO2xtyDh9sq3ljS5uhH5hUxKi
76haVzFH9Wo42Ka2MIui3BuW765C3/xKbwLMCM3t0gccRTvR5xdvNePNE/YuxNkVjfSxI3T3dDn8
VmeK6wspcGKBxVLD18RG6+rTmhmEsaV8mxtsau1xX+rRIdGrh8BA6KvET4oXXLooMkzFuzarQF/Y
OdazOtw5tr8TIzYIuGp9NqwAbLQ0ANM7iD8LvXzOQ1wM3TpTrtwGUPSQmMt8Mh1F9IbvGoZqy+Kq
T/5kGbHQFYVE0y11nfus76lu05DPFi6nRV/0WASCKlk0hfpVKdxvSkgzmM6UlDAOfPOH5GVdxmsN
Ob5TXfTBRgZsV/zhpxeGl6mDbh17AjsoM6NIN0x6znTbOM3aQrzma+nalXe+FxxqFDmmSpVi2p/H
+G5T6ey1EpTTo7CAx1kogCIKu3TW6mIV4oQnudzEU1gpz54oVw6dgTr2kWnceXwjxNyhWazGkY5u
OvwoHMQfCi0ZUC/tgA3KTq4sqoYlstImQEiEFnCh0w9M4nRdGcW9m6U3MvZvCX2+6BP7Nm8OYQdK
qWnekc+Eys5WbrzIXAHa+Kq5/qWbSHUZ+VgS2OXThnQW1LAOkYuyKeyREZ+GUGkTxesTBNU8ITjy
0jGxnA6TzUJdvo5fsDkvJlDiXbfAKXgGlPg5hFqfJwPnUdiaqjDR7RkbX3nM6/vafT5zA5+Tuzl7
/c7QKgxfHWJdaJeq2uWTLFSUh0H4IQJEk+6QNuTFtybqMMSapcmO3qfn+t54Nm0lY/TRHJz5Hp9j
bXlt/f49olqkZeugyRn76wmaG+NipwW4GVeounAniXURL0lJp+fpKoeQeoN65tLWsUcwAx+XtS5H
afFm6A1wuhC7pOeq2PD6NbU8NNIPEaGc9G4w1SZNfNnqF512IZuXvgZvUDHAlGJbOzgU8YAE9dci
FutQcX7wFqv8HfOXwlzK05SLgtqDUd0Jc1iKgZ2aw00V9/7wJWUZrl70QtsFqD5UB2t56MkXv3vi
HYrlCSPm0sZX5uY9gRPNLjSVfWxUiOrhvY8NO1rs8gxsHQd+spDeIzkkVgnXrGBmv6gtZsp0VzTl
TovqfeorKJAMolnZFf6IOR+IYi/4sz7Gb6fTxT39k+rTEPpsbhi//6RtHsVZkqoj8Yv+1c0q2bu3
2TZYvK6eq11UL9QtghJ18UVZYqhDIbvYd4uHZmUvKE4vve1Pb/mG8+igooBen/5GQh4bZTMYn28r
olIsT7/yRLuDTKWi8VCKr4Dlv5aWWOSOTnnSW1O6m5pgaFnRigZhhy9JZ18OtJHuRVyzO9s3tKta
tp67Asz9a1h9CdibJ3BMzdvCv3W0eGeh7248WOsDXaYObKlqimvErbfdm5o/xeZl/9McpgtYYLrG
XZLeh/qzAhsxX6Nh8W5UH1bVJA+4Fp2NrelLiyovlXtcrkazRuR4R8702nqgKj36T4O5UYFiREBC
DwobmmZlsQWkA82Q2nvfag0dOCIgLInr0cBpvUk7St5bsIT3k4mSOu3PzkLrguFwSZ6LetDfAM/l
t13zorMu8+5icCTRZUzDZ8xv6Ln2Oe5+ZY8Ms7T7RQe6rF24EKBS6h9Ulbpn6wvtW1O/0nmNsV9s
2h2tC2xuVXchoQU10fXE5kr0xx6ELuIx8aPKmQScgV3kBKSNjeglulfTQIXsN5sgGa8xJvKG8X2x
UFXJQPdu49LDCWQ8x8K4DcKDl6GJcW4SRIdgCEJKRNW6Hi4qYaDefLDFdeO+E2FT9zd6X6zN4nVM
LzES0al+LnFeSeI8ciYo+CS8MBqVLPEQMaW04qE0ggbetv0g8va2bNJXEVkrhzOPxis/STnjQaeD
CDFcRqaz5CQRlOsePgCHTXZwCzt8FS456H2+8emxknCde7vEfanU65SNNMf23LAh1gK8EjBMEDPt
ophVR7/mHTZSndcR3KZ8q6jboilFjDeG0EtyNok60Wj6lwELAD6tsHoqh32TXgoUBiUKZ5RzRYjZ
OwhZP83mpw2qzVUxORrdkiBqOVINIB4P54LV3zbGIUnuYL9o3oUjAeMEa7aKHTnuFe6zCD+c960S
wVfb95+jdJeqSyd/iuq7PBUrrfXuFfZ9SdtidCYALLWXfoOfpNL9bZ9FCyTPOcLHJskeTs/nX7HI
n60wMwAkQ6S1nSFHyAmDBXMKvEalfQkq9rloFFvkq5KOn8+GbYy1O8W4STS83vAi6YN3frlA5NLr
+A0jah6xe+gK66dioGpO6smC8ZJT4lI5VrKPb4Gs+3fIjcEiXPrImHFURA2yRVkuUW8WFrsZpkd0
oVUV7ZpDp+zr+KDY+zbZO1JDXvEY03GLEcfE1V0+7Iawum0pCMUOpfq8qbcxhduF6ft3ZuC8Za65
zOwflXvpIvdREfUn9QM14XVe93dR373qbrsz+mGp45rvYyDBwrs2xu99eqHXB2scz+1vjrwb9RnZ
M5WdazaGlhyGu5C+FCDG9yTfCPZzk8BiSRGcGsLpX/PILkef/ZiW6+dNqnCpLPS1CzstscRDEeqn
puJfuoKY0NcfMaVpbud+h2vDnCJJx7eKjn595m33OT5bnwffpErZheyHokMoVugSVTSDWHymQvKq
wPd0Drs+vTs/GfHzsBsjzofUtsbokOGjUcSNHl+cfjZH3ozzLBs2/kYpgyaiC5xQ5az0hWU4m5Hj
vZmK59PXOPIL2+L359/ASI3JVxJXbsTMChTeuCzyKG4y0HunL2EfeUD2fMCqDlrsWOmvaL/g/QGr
V4JbQ2gK/NX0woVdGXh+4w0qkkOKNiKPrpTgzYU1rrgjMq1+lbTXI7pf5T0qqC8H0YVX0dQplY2d
7v2IJVmj6pujKK+o5iXtykyclY4UNpi0+0W6dWntcb6CmhdV9r0fv2nagx+2K+phS17ApXaogH/p
FUXQKPjWpNcZgmzoGE7M+0X7XpJ62fQbR3nO/TctUu/KkZZemKxaH+2dBlvZCSnFKw3JdM+FcdeS
n10n1wgp+pxYg/57HgAiJ+GgoS0yOHuFX5HiJdE86Vs/PomSdoyfXJc9lhROeHRAQ5pRQZxbZ+ax
dmTNsGbTTK05aJuyonVQb30FXB0O26+K4T0ZHraUvZtAj8Xa3v61mWdN4OUPs5q3ZzcgmVAvay+X
D1YZVTf0nzAHJFnmwFRPU4AgsbVCVBUBQ7Mt8/b0WDuG27ZmZydVGVU9Twf9UqlKenejm26iQT4o
DXucFC1YarEGUD831ZrK13tSqOtWqVBxdhyWG2qbGSUzRw3sM4P/12T9ZHWwZoeozk+q1vML/dLv
KgXHZVy7OuT4VPkWZCrkpoBe349OoMo2WovGjhQq6gYT3KVRx4A8LKN/K6N4ksvE+YWErg4LM63S
y7rD/lZEorzrLXY5InOrx86RIZrXTqNrPk06LP8BErx4hOPS2JV7ZtH+tf5/dlOz41mjiTBUoYwe
ZCMh71nUWbJNBkARS9SycS2abrRm1Py7gqLVtLPDEMDrGW48PZh6MGg1quA9bZKHPB62BjLkBMGb
T66kTTqgh5a0LJtdV9KiwXPalTkFeTCNVrBOPHkuiH56h312D9Nq9WGM9objqiJyMjBPHa0pdDRL
9cV9gS0dUvoHeGLr+PzsnalTLFohhczRZ7+bD/ld0L50TwrnDXp4r9010wo0z3a8VJAocfvoybkh
AkZA4rzKEsDGzgpfqFGCkhUL50v9M4qvEJUzDt9jYtgppvDe+FIS2GGslTf2pwoqC4iR78iIlGod
7StwAfiYSZ7bohyvU3Boi+I79uVSXSS3ECltYx1VdyBJRt9DF3hJCT09kxogj7xFrdn5TAxakY0g
nK5As2/0XbSnLXGFknLhkxmtLB5tAr+MpdyTnLr0Nw4iyIVC4li+kYQvSc6O0cpdsHvdUVeb/tUq
WWJ1XAFFWRpUZl70NVa2bbzEU3iDeeE63rKhvoJxjDh2SzPwIt42u+bSX9sbDFR/dQTP3nvS9txS
ZtwV2clLjPZbsVXvMKBCeSbju1sBS1rLCx7zol8YKwily/dvT94q2lDtvMTbXZzD3x85kf+qgHwY
hsHYRD2rviCmja7jCs/IcnpEcsFmbomdfxFs/Kczi+N0c58N+dl2rmR5iKLpWu5BeUgvCCO4Hd7A
ai/T9V+si/0aRR9ux6kRgpRisK5cB5F4EV3bAjVe2rPtOn0TRzZFcvZqqdW2sPuos640ZTI8NuTb
FGEGFV3ZOHFxNujlyOogZ++RVHdKIOsjhRK6nXnXrIzhibMEsgNr00myCqpLe3yNnXObpCOz7Fd1
5MNza7KuLdwY0XvbAI6HR6kU+4TCKyg5kCndKhfkjKRnBsKRTZ+cLd86nVUjjumY8eLYjuqLjrtb
nnt0R3Z7craueobMh8jQicjxrLu2wIgHEvH0b3+sfCVna5FlJXYm/YaKZJnBKYpKOuqR78h6iX8C
uHUvR3OtWphkc9Q1N1pPpzcwQUuB7PfXiemz5yTFFbS1DimgKWqqI5njLfpRbdAHC1AgA2JIEmoA
oqtKcCkroV7Etq9eNnAiVn2NfaXFvw1iKrW/GQIyI/m6LiKzYHSsKzvRoHq6LuCrWHV+NKBll3He
I92PjQxaAQC600/iWJF7njSpa0wzOwyiQ+eFUNlk2g43mpI2NFR562s+r5CRMMod6NpwTXujWztj
qu8UrX+NalvZaV7bnUl9ODYjZ0spndhyROtI0kQFhAe6N+vZEo7BQphn3kHH7lbOThBBaUpMPlzC
16NgW6LWW6T8mOvWQvxmapa67nqrOog2d28Cv2z2cYK3DbRriL0qH1chi+yZfcOxuTNbQ/0hofVt
yZ4xVFAxCPY2oqohKM7s1I88THO2UVekLkO194YrpTiQoyD6je3AjDnzUx358uZs8axa18h6nUiA
IC6pWkOBrQ6tUNenB+Wx7z5bM9U6SOICXeyVtGHHGKrzvQKMKqruNW7DcwP/yMJsThf/sFBiMvVH
MapcZKAE04SoxpOs3YeJwe7Sv7Sd8WbUB2sB63wlDAQpp+/tyKpmzpbMAqZMUbiix/321CTfsvBM
vvT05D95JZuz1dK26L6WBZ/rafsoneB5qLI1vJX+Wo6rv/bdZ6umDOqmSLPpuyv0pu1NEKVnXsbH
nsps6pcQKKwy4ZMnOlodPXTqmQypY0NpNuEbUkMTl8XqCm0/YOFBW6EshpV3+oEcmwazOVxWnecp
gk83LX9ByIUrwMFvT3/2kR/UmE1gRDm9F07f3MHjqeIUmrzo6b0NKUM98/WPPBxjNov9xPXGNkbK
Ygjs3TptYwlg4Y2a5+lbOLIXMWbzOEi70QN0mx0k0nBPHd2FZlniwmiB6JGAZzNQWXudmG56JqB9
nr7q9OmfzARjNrH9GKHVaKTZoQma1yzSTSr5erKNYiAKWdTgcYCce/pSRzIudWM2m2XTZLwSx/CA
7ya6Vp/GZFEiZL7rn/TFcGYgHPuVpjnzYaHKg8DOyRoND7WecWBIiwBSbGG/hhbazxyP/Lmc3WMj
bja94z5wNN2tgK0iYsdXEwfPVn+pDJjQqq+tn5+p6RyZ68ZsrheJEhsG+s5Dq9rBU8EPf+k6mbs7
/ZMcmZLGbML7Xug5Xl6GB8PbtMFj2N6o5+Ljj330bLbTOa4V14jDgwKJM7F6qLjrojzzRj0yV/TZ
dO8sdpday1NJnmGhpzio4JlpgAOXIzjWc+vssavMZryphy1yzOnZ05Zrt+UPejYhmQzuogel8X76
Jzg2K37tuj+M2MHW6naIuUoIyapchS3BBzASFjjfGmXvYhUozqxgx+5nNtejoI4IH+ZKCHlRwlM8
xS1rV2vI7iVBDGdu6MgPr09//uF+HLJl3SiD3jg4X9r4WxxXQC7eTj+sY589m911YjpuHyQJqILb
Fncr9Gu/Ds48niMzWp/NaAxXlS6QkR+MAyj2BkMZVe9btVgb2ZkV8Mhk/hX/+eHRGHXTtm3KFZr6
GdoYfrwzX/3IB4vZc3FM129SmceHqr9RjCuyY8588LEStpg9lMofYruIk/iQY9R3aNuhvcaevGje
3K8VLkUCn86JEo7dhPh94OSj1vh2UsSHEFlvYT3X1ZlRc+SdIGarXKOl4+hLJzrYo7I1QG+UlJ0D
4OnWuXX0yFtUzBa7JjZKJU+5QqNAYq+hW9y6ys+6hGKph6vTY//IXfyKHPwweAYvoMJsBjweDK6N
8RC5tLXpyGfjubjrIz/APDk+ktkgtd6nWyuS57iq0Wgq305/+SMPSJv+/MOX90Ndccoxig/jW/uo
veY/3a8YDk9/9rGvPVvWar1uY1y08aEepAlbS3wpDeXMufPY954tZjUQDs8KeOjNT2NN1N6z3Ph3
p7/2sY+ebufDI+lVhF5F6DGziAqgP4WkTBiwQMZQEqUFVdaNnb/4hGaT2MoT2Xg1Twh/A0FIDZb8
0/dwZMnUZlM2Lci4gi7GiKkRfVymG/XWSS/zl3O95GOfP5u5TlOZqe3x+MlK1B5J95rCi0s8nQvU
BqdvQTs2fGZzt82zwFd//cTmIrmuXvJb5Z7egv5dX3rf7N3SXSPCPH2tIy9gdfrzDz95rfz3aFIZ
Tcq1BNSYH4DCbU9//JE7+VOwOxwcT8PARt9HwGd4javn0x98rBKkzqav61SZjKssPphikV0jQUYJ
ThJBg7D35/BoID02V+4X78zp/Nhjmk1oJSNdMBi4j4iy/3P5qNzjFaVZs83+4gVms7q3y44mPxeA
RTJC7rmW38QjXLzxxTyz3h19YrPZHRWKZushl/Be+rf0Lfpp/KzulHv0zbW2td/qg3buStNc++QE
p84mN0IeS9B8jQ/dz2hcIuXDWAzD7F4YxIMvy73/3uxOD4Nj42s220NFlartqtFBSVHeWWtHV85M
jGOTUJ1NdL9zxRBPag5fgYCTeeSzVSYHUXhy9GQrFe92QCJFmlBp7vDOrZTayte2rJrrusqMbRbX
2Z73vLs+fatHFh51tigYsspqPdeiQ0F6LKK7r96TOSniFvgMTl/hyL4f7sfvi0GldjjXiTA8pG94
vZFQxvYi/iLerDv3K6eY01f5/CcT81Rwp8gslSCF+GD5VIYpm2dleeYGjn30bE3wc7VD8873V6nq
JxZBpqF75lt/vs0X8/RuNdGHEv8Py/7IMEsVnP16m/fwIbtidfrBHLvEbAnIVAs8xNhGhxaaFz55
kB6SFsK5o+Oxj58e2oeVPmnSgRRdts1JQj/ucgi2nX+mTvT5vkE48/mu6jVBknx0dweomxidctW/
JA+nH8uR/b5wZnO8LwJTsTskQSQ19o/tLdqcKQP6pv5e3bTfq9czl5nm0Z8XLeHM5ntcBOAvIm6C
VDcSY4YpMWIBxkzbBnTfiGrWz4zSzyeycGYTuQ9cxw0Q4x5QocDgMmsQg9vOXQRv+bn957GZPLc+
TJHVBrQ7Nrc+obbErOD4YaeytsoN4g/I/va5fuWROTf3PxRNUhG2zGMriCB0lV3TmGee05EBO3c/
hKrWj25Bj6JVQLkRpqx8ywBlnf65j33t2Qtd75RmdHBAX9U5cRJs4Fzt/tcn//tb/x/ee3b7zyFT
/eM/+f9vGVi1wPPr2f/9x2OW8L//nP7N//w3v/+LfxyCtzKrsp/1/L/67R/xwf+68Oqlfvnt/+Ce
Derhrnkvh/v3qonrXxfgK07/5f/1L//t/denPA75+9//eMuaFHva/bsXZOkf//qrix9//0NMVa1/
//j5//rL65eEf/f4AgM0DV7+9E/eX6r6738Y6t8MwwTsJA3pWEJOHZvuffob4fwNUaYJEUdompTO
NMXTrKz9v/+hqH9zbKnxZw7+F8vQ1GksV1nz6y817W+W1ISBvU4IXU7Kzv/+dr/9QP/7g/0bYqLb
LEjrii/028y3Nc2SUli6hA3sqI5hziZmG0TCqxUo9K7aR5gVeVVtgiLtvTOb4Wls/e8KM13H0oR0
TMeCRiehL/2+ErtdNtq9SSmnsYAbYXHz3irbVV6Nccy+RAW4/w+/wr/u8/R9WZrOA7ekkIZlzpdn
lGFOVmQdfOSSKNHSo8wz4nT7f3Vo/nlXFk4n4VgAcpz5wQtVqpOoDvu8YFDEnVkVwNYcEQCHIzoc
umJFmMrp+/p9YeCKjtAcBs00YAwNl9XvzzESRmUXZR4tQqPya7CuwYQGDMF2B6HXn9lhnrvY7B1X
qMPYDTq/VwHHsN/GItOfIo884lXRExB9+s7+NBIdIXgxOKapwn9lrPx+Z36tqimtr2hBOJVyF+YT
bqYzyzNX+eSWBO4xGyqAhKtgT3//YUegJYOshU/Whg2C5zIK9HpbRtbINlcYZ7ZNn92QPl1LWrZh
yl8mgY+XCmK9GfoJt1XnGiGEuD6Z1N2ZifXZVQzNVlkwdFYZazaB46QxQdJjxS5zQ9tGjc0RHfDR
mcLLr5rob/OXX8eUDnAJx3KknGtoBThktrCweSPPt/NVWfWSjbKd535Npm3b1AuAY211yFuzePFK
JRyuoiYttG1f5CT1JGNSlo+iZ7Yv08ohZcDtG/jDQcuJaUg1u11o4KLQEWc24PC6r6W5xeCSVjvX
UrEylJ3m/exwuBKVpI9ZvDTb0HmRMYQA4jr1YIRAkFT3TqgW0K+CcbQJYs8IDDJMrTnz/pxG4vxZ
MERVflqNlXMuj2Id8Co8azDahojQEnOQKrXYLL5jeY/uJUpWLKiNtql61YTSqwTOmQPzJ7+5bqk6
NCq6d9PQ+n0Q11Urba0zcSWr+LPEpBVVebufGb+fTBXd0lRVY1rqmpgvbt6Iy8dSLWRfBeFrohUm
SQcAfVTIZG+n5/6f3g4sZhBYNIvb4pxhzBYaGB91YJp+TEhBmf6w+hY7XgolOafApAcPqQl49cy+
/ZNnaKjMS103DE3XzdkzVPI+yAKbS2oaEVWNQRYqTcvhzAtifhWhWoZhCBiRpu44xrxiE+hpGega
/vEyVzRiDs2gIu7R6tpzEus/XwgcNO+D6VUkpmHx+5AoI47KvgLQNdSkv9dGHOmWAbr89O/02VX+
uV2wdcHQm37HD0ta1sO28pUCB6TTkwLeEMKn27DE/99XEWC6+GG4is4I/P0qSQcCKRVNshg6mVxm
GeYoWv7K7emrTD/wx1ksNFWfXjSmZtrsw+ailpCdcOEFdCmdakTWrMHJUBox/NAINwKNSvCyWJ++
IuDy+TXZsdkqW61fl5V/MuX00jM7WUGqSkqSoCiopHjc0cM3oEeoGYIWcOQXo21BbBKOkAhyt/w6
BewlsDMmeQO+U41FTNScXjfrVtUmdqD0gOiGJceSdWDonU3ickgYSdkkw2vlaNgotUSQwRBlZfRz
LLoYqpysS+I1M6MMN1IfQyJK9JpELqmmXrw3I8PPV3oetoQC6iMajj4Uyg3cjzQnqsgywK3oevdg
Oj2IEYqS3gbsNoqkGGFxAs9X73alSOWE1oFIuMSM5JLh0RXV+6DlxCwrHUUQOFkdWY3A8gl5dbS2
m5JuuoiYE1cDPZW7sf+Vrpcc15qTA0Y27CLPVnGhkWlW2X7So1XXACIOoiMZwSl1LdqPjdc5S1yp
0voe9xrJQVlr5+omaXuzWMoR9GMTuKVKD8qwXo18UIonR21saxHWHe4urHWplZHOoaWhEdPJlqRC
qs5EHixMNbO+CN/HkNq7xAPxxksBvwWDZuZbPy0IMfLivnuERVclSyORoNNkO3RkJFZdapPw0dg2
mXB5iWs0c9re2nlYEVMsi6n+Rgx8E68g8MvX2k/IAFcy3JhW1tJXqhWmNk5oe7h3Yqn86CMNglOT
JMVjSzC38ppLdXw02IwEy7oqwF9nUiO5xDZbIoYIziZXMvQTeDKKUyhPELB7c2Ergfa1lpX/XSGH
JYMAKPJvhZcGbruoaqsCgAViLtoYIiKlqEitigw2QTLUstBAx20k7kagFqJoCn0ftQOJOEajtN/r
tMX7YEVJTXG9NVwyPWIOBttmzPUBf2JsQBOqWl3ZKJUHOjapRoyIStiFuED8osUloCrWdyXT4KCk
kurQovc9xrkT6fp9TBkN2lAoCdM2AkUMl1Xi6sDXAcqSH6PGXr1UHLUmeaeIxlueuxZ+Ebzk1Lcy
duP6aeBkWkE11+JwKXIl1VaDO1hfvT51Jawiwk5AEgX6RTrkPNgUWXV7kUBhJw8uaT3Y/WoX6Uuc
8wnBrSCNrZ8yUZOIZ0b14a2ysE1et5kK+EcEGY4P2ynq8KpoGo+gBV+2+WulVAk4g7RsgOYuWumP
O5MZn/8o1BxYOhvFUq6GZuxHKj5IXe8Gp/PBYKSJAu8I5Z8Jbc+HRh5p8aStaYwSDAKMpArmWVI8
acIjlceM8yS9dPrWJnzRGQlrM/UAlHHZeux+MyMPkoPkBFUd/CDAkkNUq9V55FHrSUdboeI4q/TL
DJ8OY9xp435YB5lpkE9uFlG0dwwnISKSgx6YxHrMvgNPExdJaBGIzpLjVxvRlpoPk8zPTaIw7NA1
S4i2elPX72XQcISh0WaGZmYRZuN4NiDfMg3G6Dm0Iw3MXdcHN0BoUWMQPmeMmbqwtNDz8JaPETi7
RSuIrqhJwkrwivfxGL+4PFbQTXmJkynPhfPoeEK1Fx4VD7BXQ10893ZLFleX9AgLRnjX6QYsZAt9
15Dk9ZWJoRBhygHBQYeok8JrmCV7VMcvrXFRaQqZjnbEQYEwbMcsV00MgPsH2ZVDTF20aKrLOgrA
nqbsUtXt0Leei6CHfSo5XcEw8VVUP1kFY8JZlJB31dj1UlGDtdpWcB37bILI6J1JPEHtmflFYFcW
+PwMJtVSdLpzi6JjhBFXa3z7kF0L6VhVmDzUvUmioCo9DjBF5hb9Vprkgi8aYdSs03lUTCFmuXpH
RtXo7vO0c6Hdqbl3G8o4IXKUScBu2p1Qoh6g2q7p1XEVlUEVXWaxzdqMoTxzcQRJGFNdaGOGHSu1
TzdantkPPCkszfgNk6/Z4JFNqNGjeq+Lgu5m2gkqffGIfX7JopMGez2z3VfFtoZmlXOGoL8XWnh2
c+jZr4qYwh4A70SPugZgcwM6ulAvag0PDvEhSntQOjcV27oK8PxHnk2Z2PQSh+QdVpXn2qrVfEWk
lnjs+5TTY661mPjLwkMNXcH61aZYS/mS8+rMCbgSUJl8RWTfk6zWaEDpWnEB+ygjhqziDLSwlIbV
2tK08Vmx2I1vRE1OCFCNGnwY9QB8imqaE/j2X+yd2Y7kyJl0X2Uw9yyQ7iSdvI09IiNyX+uGqJW7
c1+cTz8n1Jr51dWjbvTlAL8ACWhJVZkZSfpiZp8djOlVO9gDLa4i6jxC103sU9MRyJzCqPJqYvZe
/EJTsOcxmD8RtrPnyk1+pBXvyAvfJs1tbTlSf9nnVua9L4nx65u+tCFapzDyaggz6tq3yZQ/vAtN
Bvuzyx+DNt41qmbE26E+tW0pJ9iE/uBS3pP0pP2zxhbx0zC7XgIxLQ70WrUCXp0XFbl96XJLdZt0
9CncqAKIEjyguahOQaGxfey6gR5WicYa9iFaCmjRJI2Wo8lC8GU6p/H1JmDhSbezcE1GiX1ovM+e
SHPXpk3fy6dj2bIn71TYmPR1sN0m2ja94D+npvSi27qce53TFaBb+xx2qrkGWvTcBQ9e3NTt1yip
/PbnlEWMomuZe+UhZnegR5mFOaW30TEBrBjaP1cWa4tzQLlKXto8pjs/sXwmSBf0pQrvLaNJxItC
zJ00NilL6pTgHi2mp9u2cX2K+S0i9t0pK2p2I9WLENTikMY0Y2tfs6FydpLPRD+ZbROztnnBr/00
B00HeMrWPC5yXQpvEMdsYjifKqZ8GoEDT9M+qCRraMrYI2Wl9CgFG67HTFIA44nHE8wElvt05lBm
EstbIBmEE02DqH+3bepF2Xbk2NIS7mHf2g95da0cZNzxp2GZpfwqTeIX5TDnTXWi0tFNIBUVC7z7
VN5adl2FBNy78BKPPrOFDRJRsyZWFbkbx/jZS2I7E4W6smOanVnL8toeP1w/36KxXkEO8I4EBayo
VeYV1rJjb4ALWqS0C7tt35xlbNHcESaG7iqMYglyy5PmFdiIddfRF+bTxNT6PwN+aTadUUtRbXvf
p8ZmjIA4MuCGXDDTwCm8jwhDc3ymS3IGOxZx/lxbFGVCJYw9pljhQGRvMo+8b6ln1/qc18Te6b3Q
VJLSRzWbk5z0INautvJ95U/AkksvxRkNPYdWZ69IvAmHHLRq1haJXtHhn2Izzan9ng2KMSrFVsr5
c24FBWN6UAAko4ou3rKULe3gUtFc3DolHbE0yTo7Su7gWXaAQMHcdwpAdGUNvOmUE3nPhZ9VX10V
0QnaxNGCtsSKatPfvICeCTwL0DTm4Bw8KI2is/PjsVPMs2fsgU4+U/Q3pHkCH4ECnCWd8QorWTnP
fl/BX0yWXH8Ze6X5fHr4P9eNuIUOJRoGK7vZRaZr2xa2LXcCwG7oMPL70FxbZHRauNexmNKBKj5U
9Xs7MXa38oulRDbUeci4ddDqfOUwQQQSzk7Yirj+55h+KugeBslDTj8bJZLXGVXnWhnhUPk58kwK
8ted+1rT7B6uOa1RR8TdJth5XU2IpndHuv595nAf/vwqJX9VDLhIOUJyObwiYBQsrN/fEW2Pw6mz
9CWgDw49J5eXI1nbfRSZcxW3ZLLSpLfCvakjd9modCK4MOSLuV+cfuYsT9Mkfa9YATSj6WIBYD2X
VOQzvtVX94XtOfrRHbuRwhBubMsuiC0qNuMxEx99Zelxu8yshg9ctYGvlUan19o73//AmE/Us7MA
g/F67atNMNTxqyuy+TVbZBRS5J46NvBbnou9FUVWSP+iCyW9bKdh/Pjzz+iPH5EnAt8L2ayQVbxf
Ewl0YdVRrBkSCzTMB8tfokMUUky+8soMdLFrhuc//4K/CkYohIKeS6T+wPaFvHod/6oOjCYDSGTo
pJ0Lu/i2XIl7XDo4J5ONc/5CI/hfvpaLZoQ/4iq+4K+B7Chu64bjdbVCKpK7ZeA9BHI57UNbhZs/
/7H+eGn3wiC4yp+eg9D6a8VFSM1x51GiuoqC+j1Mc3MxQdr+xWf3xy/i28L9h0t09XzU9X//F2Ul
a8Ky8ceZg0kyZD/LTCT3bVlPx7/7o/CyCIUdxTvjq1/1m5JGfWi8jC4kDDAcnBTUiWPr8i8kaeeP
v5zr34+kooJQeLb65UHwfDsPvWspshx7Fv4O6ZjyPHphuVjHmOZrzKIhfxnmKE9fAtM7wWPGVW7Z
cmWH/CSMccWZnanxj2ZwjDomTgyBMVLl/Pd/ubyTjh+gAWKoOfKXz12GNcF4df3cVf9I1MQ6dlal
/sJH+d9+uYFQjouOiob+qwrojOFIp6pBzey4hnCuZXxxY+qaOug///3+4YOX6NE8pVhs2G3hr/pS
rhWl7X0M+8nve1hECbSRtAnoFHWn5u/14iA3ItB5V5Ptaj7Q1vCLFUXxNsKVt7QrBKR2S01nx6Rp
8Ark8S+b8H6VzVi/XIVSZ7tC2gjev385mGRTKWbUwLxPPKxcU01HdrOMaccqvkQ+syX9EP7VIN8f
fmnXRVPYPir71bz5dVwwDtpBdPSvrtISvqmbliC6XJ7mf/zG/pZj/m/t8N9Z6Hf1D/3Utz9+9Jcv
9f8F49xlT/73xvlL/EV//71tfv0Dv9nm0vtk2zxSIY+W5GG+RjT/xzb3lHTpY0RXx2khYPJP19z9
xAPJ6s4xV0FvIm33L575JzfgwBDybtieciUTNn/DM8dY4+/6F/HY81miPZ4LIQKeSez5a87lX5br
qaAuCwvzMVFIIIeOwvlizQNKtKX3vJhu3vSpcQb7LvYC/VBzpz2HttPcehkQpFgNlFWaoko+ZjcY
7iszi+eILvnjOIl4a5k+pIG4HKlp66PgrAsfSKJvQ5WwVGimVT5nzOKD7Ct/irbuHmSsHTgnjXdc
2lHDb0/1I5+RfZrma2FY3fcwI2s62IMgGc6uXV1kd21zAz8yyRg+bSmuDcwpfBQIb7dB7D+MS92t
Qms028UzYAic9qSLbJOXzq7FVtuxKm9Z/Td2yhfQKRiaPt5ytQWzmYLpy8+C0ZypC05WUYP2k9ly
p/zghxgkXcxteUzyMXyPMgDySszziaK6E0ZiuolLNX2NY3dpzk7g1mW1bUNVDjcysXs0n9xZRpq3
F9oxHf7opDsHdk+i6TbKfdG6+yRC+AEORwOseZpMnHAc7aLXYvJeQ5VeiQJhoHYubmEhPcpEe5lT
N2MOS3CKwvqZT5MaQgC7RhUVfbnMqiVN8RVMxcYNnsMu2WZJf+QiNWyyjomUTofrASFYui+tPKtg
8dbKKqavTb2/zhh3yzmon2z3oxk+bAcJRO1URCRYvrh62eYV2pRD8+UUb3s4vpC7ik0S7hxbwJGx
AuQZl2LtJdN7ttmINjfEsSjw1A6yWHvh2szPViEqZ/Z9nxbmgb6femNl1JdnMqUkH7n9gJCbUMAU
U3L05MU/ev+H7ZBWsIGL8bcDNRs9wpRDfeKWxVWrSfdDlTQPyq82KjsPXrUWXnqTBA0j/hHmktXt
Ji4+xmXQKzx46EAw0K3HkZqLTFHMGk31RiFHUitzbzvRCiMXxopALPa4RSHmlYLmxSa8z/IS0M+A
8W7EqZ5AuXTtuNBHnG11Ep1MWZ+7ojjQJsB1ktu9Wm7wl9dNbV5o8CSAYCefgTxzPc2LG+E7tFkW
wc1Y9bvatCfAbbQquzsTL5QLhuFDBQpMhgAm5tAlFBJNL/UIFlPqbTm86FkBHIFCINMdvtR9ITeC
gq40gxQZpOObJ4NHK6GP1HMuTbN8NRP8WePCLI8HMBD+Qc3u41yLpzmFpIWY7SqE52UdyEuSmKc2
73cuaZ3lQzpQjHw0ApXHJxsVa2NAO0/mMMnPQhhowg3gU2dt5cXJ5M3RFHV/9oG7+DYoBHq6TXfg
y42OOdbjDKGOrKTrb2wVPfsGhAKw2RDERQGo+YXV00NNsxLqjb1j5QRwdJc9JZMbt6SCSEGbt/WH
aTVF0hmcgYLLjlPyIko9AB5fQvgMtPxFZoc4cSpN63yNGuQAfjC6JJr56C12fqrLoHxQYb2v8qp8
cvEHT0MUzg+mz196+trY0GcYe63PSAhnFvrOQgmQouKMRUV3hK1SclE8VErX9PkTKf6m6V7DUkcF
qHJv3PYhgn62kE0kQ0scbpi5cIY4kBS6r/xopsx6ngEDmhc5Y+j0obNrxDv3nHUrISAhU5xqG5Wc
ziXE86gvnF2WJdOXaNZ0JAw8y7mX1Ot6AHC3CC6J8KW4OUHhHl37ONJvxz9CtdRtEWzzMpNH08Rv
ASE9xby6EFfxGE5PYbssQnU/lsOeWKj71FVdVu1z3NHowzbKe/Oz+OSUdbNFTS3Py7jYz2ma0lUE
yvS20v04wjQRpfWCW8xTlXSPDCDv+0ZxOY8otADbeshTIJ3T91I6h7KHyMK84mkumeBhvOmh8esf
LC/M2YLvbCS6df6Rds6Nb7dyXw+jTYus9d3JJzBRCY3gjBm9mWQsjiwR9o+w15q6H4qF950I44PE
iFnbE9gNZJvubUgtKp6Saz23aMri8zhPy0PLX+isiNRkmyia4mMwp/6hcevwtDToEAXycyM0nZcB
UkBRCqgHaJ36vbDyK04GdTsvZX52y5DZRMrmd2Wf2YerS0lvim2o5eegDNmoYBfZiCXWu3TqgG7m
mrqbBDxCR/BjH411e7R6xzpzBA2f3c7tv7cjVblF680vpWtgI1hN+h67RXNv/OimXoQPemh0GTSZ
U0Ude6Df5koHr2WxoEAL7WZPXOzrW35T9mGpl+Q2y3sD9yVaDrNw5LPpOvvSiCvneHKnj1BKZCck
hILlsPL773UYVQj+fkAuGEGuv36SCb/5GcVQ6sQ+992SfvZ9uu+oT+YNJAW9MRZsS2SeZnwLcteh
G0tdCU+B2RYtjaxGxC/NZDbKJjvekqBrV5mphj196PlV6q1eORjbm0lTCIrCzXI1VYeqy2/rMfzq
ODOLQeyojWdy2lpjnFzEpbQ+aeS0r2xamlJ1oWHZyAX8AuOd91GrvEvlDN6x6MvnbpqCWyoD2m0K
ZQ+2ApNkm7lIGmfV5kv3U3ccRdLBLQ5aZvlXa6D8bFD4AQm20cdIyeqlCO3mJ/5Y+j3o+on++VAn
6XbsUP90PQrwq1Viy00ZDoDL4CZM6dCvR3gcTPknRU61vJx5+m6l5qrOWaEpPIv0i78MxziNbdb1
qfFA3kDKysMZqTehCvvKOxq7/CIXA5wpj1NaUd35gFwn0Knpzl0J4VL+16t3K4xEfGCOKgB1K+gf
G60obL9P85zfhGxzG9lDEQXDlo2HZRi9i4os9VBWjYLrWOh8l3j2MlFDivT86M1ZofcM0KSnKc/1
twG3im8pDRkYBNxhZHkuhmpWx1F55domDHUwhdce4slyt6llAaeocl3C7RY5/KiJIm6AMPN0oL9h
4ol2qleHj+C2SOGlwqyxox3wSnrw/YnCLpM/zV2Fz97ZT9kkbQcn3hYIcpX/PJOJWpdgR44z1PRg
riiIdSCCehVOdShDNtt+75kagtpH11xCjIt1m3Dx6uAaWwwqp5Gi94d4dcZ3Ew5rYIkrYb9dGRid
PmRjexNm/g9tAaV8a5HomvE0kZHsQhcqx9is28b3HhrOPmunSSADCx4MYGj65KYFumse7KW4EDDJ
ny0TV2dOscsNrotcwyaDPYx8a1VtcCva/MYfg3NqyfIu0SwP8IYcjscDv1RQnAVHFBrjktYBLiE8
eBSE27OB5qK8cFcIIMd4Lr9YzUIBmGuKd26UIbszKmBoXfpRMvBi9XTJzdSnEud8I6KEQ9d7/Hdt
UgFimbwI3RbIjk+op86K69O66PKcZs330hGfscCKVSO/hoOL9R6ytKQmeVF6vOX4+jP10elr5OX1
Yl8biqbuG0v5yU1S3Po4LnfTFP1Es2UosfUburDsz72C/RcO6LTEVnByTk437epGhfsx0IfSL9Jb
A2RtkzXxzkk5whZxobZjnv2oee7WXgvSr8F22RQ+e54TsPnFPoWDFuIhT7A7RKwy4tTyjeWxGB7M
XBe7NOqPKEprzoQAW3iQovINh+xliOnai4yudzj7aj35jQ9EKgYIwKZWJsH3TMjnxGff6Kijwq8N
lq22p3sZJ3tf8snEYcPJkl4TqNz22srGJ5qTf7jl0tAdEEEgzkqG2/IRaFhe5S+Jm1a7fGJ+ZgZH
Lwhr1KupLuQuDgr1mM7j96GNP8hYgL1V0StFz5+zrCdBY9FPEC+PMIcus8W3HJm7Cl2fTRNcQ1O7
d21N1mG0D0k4EjLQhympjwmp0HUWl3K7MJKyHuM2vs0zO2Dni18JAswl68ZzUp1dPKi1G/HeM3tc
cfoRES3k/jDe6J6fOLbz6btjoyBwXXRXQ2z51/PFpcyHDxI+UOCZP0+dDPCE4ORYJ15/Ww3O8uyM
+ULMtqLUqgHWTjzpxu3UTZhaCbgMD0OcehWq83dO3xseppSc87kweTK8pdHkYFXPmXbZSNswd9Eu
9VQ+2gk6ymqo8+mLz0pjeRuEWnphXZuGbF//oLzlPDj36TDGNx2mdJXnUIYZiXLiYjU648yOIy/N
BJk3a1/0xGRCZAWw02dOGzruN0sedqeBeZ6n1FNgLJuUX4bOy295DviuY4JfzdneDcztFC2PLJ9A
vN1w1RH22hHv2ci2afeF53GM9odjN5hx1yzz+FlUCUddMJdTPpx0OXwtyumSAc3x7MJ7A401rSl/
3DaT9+Z5w/vIJC++5jkLg+99+S3NoM2ONdCjTG8zbE9awzH2uohDaa4InAQhXqph4gZjIHlbJuuz
tKJzTnIiowJ61eJ20wZhHls20FPY4AX3XOE3ccPo/ZTTZsvMHI4/6EtSS2Oybzua1QleEJrEazdB
mIA8G0+1hH9KWNhQaAkMZwxab9OGHWSUmRpYbz8SDty4uItr9vli685A5Aw3ok0FNXhbe4KKRkcc
ONCd8G/iVVXBhucQcRvncvkSWHEE+vkHzga2eHbwinBv9fKb1XY3ConM5Bzl6/mR+PYhifJXzjZ3
QSaoEVR3tWSxUFwtNT29uQdwTj/3cbDB8BAEJHNWJpJUIaPonrNjg3qNivrgjslTMpT02MIdKPP3
YmweWxOdW5VcZmdZm/DdxTAnwAQYhx3Ic821KT9ZyYhPGwATq47ZVlnrnMhir/LQohVYnuhp3Jaz
v83KGILduItrGlX9MtrNg7sm9H/2u+JoWvZZIukjUInC4qep7eac86KKTNwPhXVIfzvggDf3zR4Q
9NbNX6bEnfbzkl5s1wGSaC5l318b+hBjunMWiQZcpebWNlRHC1TviuXjtueWl+EP1mW7cgiG5S1X
YfOe2ZwDopvCjPrSRz9yI9c+DoGhld4O223Zn+mcWtezWQmlpz1eH/HnMPGbbRuRFqjrK1mw7qAI
YDDeyf5H0dje/TBWh6msDyENYtnYb4b0SpcjJ6hJSvtPxKah4gT1+GLp+JRlXIo8+wUtam1FRMfS
H171cyyqtVy6QyYBHnVMaHteec1nlBSRxhWz25+RNHdlwpVUw7jqonAdpm0E1Kly70xsHuboPQ+/
uMNwkvYAGb6f7pdlXruxyF70IsLyI6K/JP8xJEJ8S8fc7A1Joedyno6jzxmByzsd+PN24F/rvO6l
BDdSfg5UuemFe0paiD21rNYJ+LA9eciEtTXcC2SXNd5nszfuvIqGAbs/0859weCno+manZzhBCuV
UB+AAAt03K5YxDNJbFDyQ1ffNVG/6tzlpgi97SKhuE3pIcVYgEXovOqhP/eJc++ib61qHxP/ngHa
Snzj9VYRVim7S0wLZBKyT411siHUcw6Y5lhbFhBTzmmrJl6sNWdej6paCAVhs+HbJuXh0wU1oknP
zjZvRiIJRb9q2g/FdK7PAENM05wmG6b6TTtMt0FebRyP7unbaPn4xx6cyW03Hv3C3NI19Up8bBcn
Lhy+S12y8UtrbevXQiUHTS25IDnn5xciB+BTrZUfPsHrGs9gBPUH1c0nINh4b1Vr39URBKSgTGFR
pawJSIkuN3y/ZrySmIG86+VeJm8lMZrCuYSSPGUf3+L27zhWoqigLmLPr0Wl/WdPntDIpxUvlVr7
c7B1Ug5PIQdTInRHf6nQBIrebFzpb6OaFSK17zSBfaOSjSfk17T6ltr9MS/evYwZfsOB9nWx5D7Q
NzyZ5NluBk74K7lAdeI2ipwEUCd4KQIaif30duZ6RHgsvjTSrFg6OaB8cVs4LIFc67wfVuMSPMgx
25e0jvX+g+8/luphihmD99xth7CwDicFVHuEUmyBrVJb6dxOfTgXqwoagvhI6vnOuEBGvPKGF91o
199NyCKnHoUArAHCBMxue8MI75soGQ4m4drNpn1MVQPxXI03fQSmvlqqTdt0R2uWh8hqjnVX3Y8D
7nCTPI2Gx7hu2CXx6SHSSlCFJjPdMVW8HoMrm6019dMjN7YKppAC+ewVKBIYrYQB6FHOi7u8mO7s
aYi2Majasx1n1e66tbMjL6yolCcQXqiCcx6GH9OAVjRLGMbpFRKYE0Nwu9thnHc+VLj1ZLiaEWET
MFvm6aHJdX2fDUl9YuQIVm4gZR1tR6nMi4DZ5TJQPDb3dR3LaVXqyLtNUH9vPO4uLx0Razh2qbqp
ujEjfVNFcEhzQBYDJMQ76Yz1z3Y04dp1ggI8SkhS6TfH6//7J/8p/D/1T7bd9KVPdfq7wcPrH/mn
gyI+YWaGDFMghwXCFbhzvzko0v6kmFTDZQ5cFdr2db7xvwcPhfeJl41xOU/iDmNWYor999yhUJ+w
9nHEHNfxbcfzxd/zUH4fT+CGbtuhYiSXbwarkunD31so2NAogTNHwNiO901dP7szhgMNX9oy+9YD
GRJ4Ae0GMQDCYcj0Xd3p9GbKGk4a+MufZxGYb1bSXsfTGMHbqCBvxLGqiY0OHLJNlXbrXFN/O2XJ
W+CnZK/SrwG5hZ3HNVL3SNYyCrblSNlX7z3ztbx9pbOjgO07+BxRhiubTgzvQ9vcDzFYFgNlZuPO
Yt6KsXyWQ8Q8/Ny6r6XFvp7YmSEw3hPb20b0zw17Salf8pyVIvqOqEtpWUqpffU0EzgR68TxOXhy
Ew2eqrJItl6xwHaxvNisy8lubmOtyjV6cn9veSVDccLMpYBEOI2MJoxeE78KSMzDs2N1E8m2BmN/
K8ohSL9XMqiq03V0V6+p+7Gs1UignmGh2nGSbmP6yblUidOwWkYWP2Xh5+Mba5Dh8ksYc89E6Mhq
VcdAi0U7o4nG9RA/JK43XZIuZ2IGBZtFjNMslxppgnJbW1H8vBAJGm4luupeRIpkUmUH8cUlHPYq
ohHiQ+gDNILCztd+wFlYVqqCAhsbW64m2+oOXGjpb7fD7YREwlhAho0NyvdoIY5IQpnRoQlwlZga
1xmH7yE5uKkBQKfqfAMpx70JyTnC+CLcmt30bf7cqOaa2mifQquvdymF1g/KyfM13cZvixcmYDeT
bN+mYWits9IXetMb167XjUEzeAtaKyyJyZUiAL1UYjVvVByy01maBTv/Lc/yt9ax/3sOL/mDf+/w
roYWq/HLf+y+dNXvVqnrcNJvq5T4dDVPWaBYBDjthzaLxG+rlOV9IltwdYCd3/JL1/Gzfy5TDu5w
wDgVA/0S64us0f+sUuEnpqUZgrRtZnquC4z6W4uU+keF4f+bElKkDYhbSv6NhhvY8teK2iJHgRka
gdnIzCEVgc1yK8tQ/ugt2lNHbnUrd0E69XXo73lPxYeOs10zJgcLV3stCKyIVWOcbRL1WxSgaAOb
lhnhACSaU4fqZonIyMewLlrBs+ybMD3U5PJWZKnpHoxae9NjJKw1DmPbn8zU1OtCoJoWgWoOA9ov
Wy9qNdbONHdjzSGfEuhqbtd96O/stltxI4svtQVaNGD05i4Y3YGbHKuCY6UFGOe2f2wrFW9qEz0w
R/oW6XGTcdTDeeCaEE0734nit5CTxNpR+mwcKKplDtx5WnzxXs5dgppJRFk03IiXTs7ryG8Ar9nd
Szlm3t3UC3ksJNQ85Zc/y0KF26iZunubyY6fzEZ+ZhkvUPedYtNVOctvKrttyRe9y9DNbnQw5Q/k
A5xjmcgWgG43vqSqrDiQRrNz8iKOzVuSSN6jG5fWuom9hzqdCNf4nxlacL6jwipuBtlcUlvjkII3
s6ZVvunc6ByIuXb4qu5CkcMiL8yu62pLp7gPDTgKfjaJ422TRBKE9nrFKgA9Ov6ogk5cXSfR3ce5
UG9FE2G2DCnhwoqKvlvJW5GsCG8ZruEEATvi+c19t8z6krbqZ9gXHKAjPsJxK/rJHA0z8/vZaN+k
q64nnbr3YxWjdmY68NcEatNsDVHaB3KeOeNmIvH+LjI3mL92HTd+q2s475ey49YwFsJ5buzYvh1b
9aB9lORyccj9AhdiotLKkPD6eLb47Jr8XKXEdio8UKAPxYyTJAr/bgz5bSR5Wm/jPl3uora+dYVN
hq+RMIc5dcsV83/mtMTqFQNe5KdUuHpfOe4Bpm4KIA/HMNbiM5vahtSCve65cSNJiXizVDrEm45X
te3tm8WTm0ioI972cofEmZzMIrYx/xcZP9Q2FxbqW26jyUVis89ZjqTDhE/Wm3eq5C8Ugm7jIL0h
+huw9fvbGP1nYA6HlDeGvLYOCb3JSQZvNVCIQ63XXiOxF6XyOzmqfVEip+fRZi67ZwX9hGnfYj/b
8Hzzcb6diXX2/rGXj2P11HjtvuZkEotv6Czb2Rg+T/sde7V7HPLhLhppInWbPcvRsGvZ0uxIAPdz
VzaA11jqzVwV6MMGvFsmtr0m2REuAczcLDoUdrpe2obfqhXeBGmtuQoWO6ZtbmjOXzNZDjg59xwA
TMZBopNHYq7dCetqufcSvm6SYbRZZay2DYScJ16bM1qiIdUR2J/TPGD/4hRAvpXI4roZwqOkPZ4y
/KPpszuBE10jc5p2uSFtA2f6p8uqomYnOXYynV+mVvoojwBdsmbvVgr9hTm+KFEvqkA1ybvSY53r
PsOScc5JZsb1nKc/q6K4LzICJMs1pj7YzXvdTN+xUhgA4G08Cne4medyM8zFrW66L3QY7B1rXg69
dL4anc8x4kgkN1MK08VkOmKwOrejTW5V1BzYTJBPcEQVhHNwx6K+vWYMqqxKYyBHCxMHWR1Z6Ll5
ctOViSE3UWRt/BKHIwgx4FMxe3ef5BvLNhTeFE9xziSGZX/Vho/KSYL8oVyQE0cUt4hEgvbpJM/U
YD26Juq+E3V7tC07emzLiHq3WFi3WTJWeJVFOBKJtsPx4kUGEHFtgVKpK8U1biiOcVw7rxzLu1VV
dhUoeD1yn2+jrcXN/lFn2BrXeMuXvCWy7xJEiCPYG0wj4BzU3JpAP+Ceeu7FF/ZTQh/i2ksDnNRg
IG0LnX66qhDFaJ/blFr+RGLCBnEwrMke12davQIctHCb1cG6q8tnp5iQVsYNzQTMPS19cW4ind1F
umftx6IwvBmV3b+hPO/c/AuDbGsviZ9UagSnNvtHgNEb+9FJd9WBCpE91ha7ivTnm3hs6q2VN0DG
xCXIh29YrB0kbBfprMofWsf51lgt13wXYF/sjFwV8/pUZT3bAmONK3jMNWAn0nxlQaIbyxm1AcQc
qRm/ZAkUDGdEWmLW198iiN+7oten2Q6z7+NUBHuvoqKsrbDcWnun4nxdei7a3TgQYiK9E8ElK9O7
hvQIA7NGrUedbHMs9qipNzVDfNp9debXZfnoPFRYgOwJn3Krp9X1YetU9RaO07lo2c16N9v2A0Yi
LCtL72WuGC0RyxvXEOjPHz4Jq6GZLhCsnsFNAwxuG73h6VgtRBgq75r30Q9tMe6AEhwX4LpFii3t
qvE+7us7co43Kb4XrR76q1IcuhkHu4jFPg5de6Q2b3Mt5gsb9yVqkveIos1xRCDj4a0SxlB7wNo+
2STtjGsZ25+jNrn1y/qIGU5H2GVRmATGArIrn60Qk4Dj+q0K9Y9lfGo6lewcMlyYK/iVo3F/+pG3
lZm3j5BewNEHGS6bTUtDNHtPrvTeTfezVMVhLOOL37O8tHg60sY+KJxDDWloJYIUhcFFy4REK1x3
zdz9tTcBzTzDBlZdf82mXRJ5M0nGXsriW2Onx7j2tqKrNxnJisE4aJHutAvnz2kQrCW/dthyngSI
ioIVjXsqupkCtTuAJfnKgiyfkeOyeciS7i2Z4xtJ2mGCqQSbaoZTSQN+wQDXVJ9swUAAWZzHsQkP
4zI/MDVGgXWotyRZvvOybqh52UcFZgdBG3NkrgJw2WR992tsojD8L+7ObLltZEvXr3JeAB1AJsZb
zqQkipQ8SL5B2JYMIDHPw9P3B+/d51iUtxjVl+eqIqpcBggkVq781z9seGBLlgaMvnCfpyNboLvN
qnGt8HDSAdC06nsV6luptNVEuQh0MnthwR19vQUcbB4E0uxZAp2BGqGiXTqpt/RRcBrwkThEkd6t
8MxF4rOYkvQ5rl/BUo5DVj8JY9y05bgzY2tjEfQxhRwFUW+t9GQLc2MfONgMEH+GGDmsvG2VSF6v
bjPjIk7HCilR5i3M+ttR97KFbgTn1mk/573UVmn/PKXtiolivpNd6twMtab4od54aNIXXuU+FjyT
PF0NbXo3a6KGWq262DzYtQ/Tp4uPFYwEBIDO2e6YdThtr1C3WKQ5lvFiipx1HYqHoCB2jwTkh5IG
o2u6kxayHQ7GygoJnJ1QDnk6sum+3hqDtbKZ/fWyfhwkw9y86dFOuSnj/Qw6nol/A6Iw8wl1Wvap
y8xsLa3au/E0lp/d6foiHzTrE/TEJyP/5JHp3RTyMc+HldWJTas1ZzhuN7YQt05DUnot6DRNb2VW
9aEZDYJ9y7NZiQfYYBBAom+97p4aZlaadyt6bRUy/RGImlqePTHYt2nvosY2u82kNy9zId+kyMGp
nB3DLS9dVs3nMhN7fYoBclGnxwV6Q53d2gv9deWaoKLpyumajTN+RbiNXZJJeF9kQfZwDwkgr1tG
O7KSwjnux2AKYLHUC3dlqXSteeJnUP3IwtnsDlCVpWTKdSraL5lMn1HNfRPJ4B8sJ1lD3qcEgPiC
7X+VWbaOPFK/5jkvmqC1oi4wzvaWhiXYMaLYWkjH/95YpLx1yVEiKqcrYVRL4G9ar33Zb+rYXgzp
XSr9oxkc/egbQxDi2e6TuN4C6+wxSHqugT1S/KtLQb5boX+TZF/GMIMAURdozNaxnq8tqJHFROpc
qVebPHVXjY9shRrzvbTlVg3j2o14IZb2yemn/SzCL2yYNqa1G2S7CoTH4ulRTRZim2Wav41ydg1l
riGM2PAuHX/bMBItTZ/Z6jeVkoOQuZmzmcwH6TLxtWBfMtdzN74jAf7HZcfkf8/wt0O4cMvBbuNj
xhfF5Cu5SfylZFITjc4uGryjNZbuUoMyiizaNL7XjnkaMRowgp+JbqPMnekyJeF5xleZi+8WzI42
Q1xYxeEmJbEZJxFmjoQE0lDiEpFnpfwW+ob/7AbQ9+PMBVZd9GLcThUHyEjMtgRV9VgNDLzD3GfO
GYlgxH68sDZNVNA7oB3bo3Rkw6wReAmTvkqiaJotEm6kCU/Hkk899XkRBD6iL21ekna3roPoJEb5
Ix2caDVE5aMxOJs876cDPIWvogwfesusvio9flHzXgrlV9MYiRv9tpoIAh8bfS2K6Oi3+ktdasBR
KRMyaJMWIdXKr15K0p5HlpA3uHfCFkfiFdZ1EjNjAbMnTDvHUcFckyV6G7CVnpTHMU8YWnyXdaU6
FkhSdyNSbLrSpPIgESWq9Qwmdml15ISrbbrMk/u2j63HpBH1xkO3htmBE3/zNfDyJJsAzUxRE7FC
O98U2vRNCxoEkl2nwQEx3Ltu0mDCuMg1lwYsoZo5YW9vmmTSbrFkS3oiVluGmpqDMGBlpJP5i8ER
xBNHZT1MAdnC/a40SBeT6/JB5aU9LYKaJB26noqpjAFXFmlMJArjNqe/Ja88g96YezuVD627YsoW
WF+wFsBiefZxqLYabhWoHYJoy0pLF0E2OyNEir5jovU+FX0HJXKk5CJf9aOjF8meQ7fW7JuqRQ9Y
dxl5YUloHFxRkdraJCRzLnADR7xW5ExEeVhGt8DzJyBeGtgDaIPG4mtLHSX9PIZotTQTzd5NkBrr
5Rj42LdDdcI9x0e4Gy4MWDTI6ZJ5fhLTbPQGxZvmtNnZKirMo1MW2EwOyo7QjyPxJEJ+ZMRbOfCF
2sTDVJCdoJa2ltGS5ROkqDJgRcepqTJYOLlz9Jtag+DkabxB/uOupetddFWY3bXBxI9v3bg4Ax0l
o7vua61X966hWfizx/U0fbJMOO6rcbA0To6eF2L2bUR7QlBH5B2aP34hJyiUG9vkW6ricW47A+b1
Si/qm2CCXraGzgakuERxpxk/XbZl1OlOroi5zR2riuVOkTRbkjFvlEZxp3UyCwzGbzyovZ95WXKr
+kEnZrWCx77U1YRAHbnv4FTHBF1Qv4d+aA+PCkcv45WDW+i8RhnizK6vMyanlm8PT2k09bdNY047
3bDTlh5s6FGZu9GcQmobD6XZQiqkEhg3PpInKlM0lOM2w3bc31qNC5+yN+msYTpkcz0rMvdO2a6L
NqkRrbXqhkH1i5x/RUvgBWmA0ZzNu7AnVd/ZNZN0eKUaUuAujq0fuSXNYJk1XtMeYNRaOI9Ds9tX
lgyZBJUA1ds08On1xsYi5yJvdbgGg2sVK2ZB2gOTfPmaFV77Q2Dadh4ByV/hqdmrxIutVVMV5LRn
Yw2Dt8ufga+RtZK+LaZ9r4+6WLaej8lAmoxinVlFhk5cTOVDiKPBoVN+cFa+74crt5xsGNRDUG3s
aBAYeyT10irD6ClKVH3TkVZ+bmu9Wpt674yLkDLQLRBLcn6IAwPKvO/tsaXzHovGch/KiEBXQYDN
GRIBYtmYwfWhqou2WtvEYnxtegW3DeOD+bit4n6ZIIRrFnZZo2iGKTse7DQt5rff4wFSRJZ34txk
LQdNqX0No29Rhk4+K9ZjCLGDo7tfBytsfukVJBUIzDp0YDxjHjMmh/dZRAp0GY/iBvEq5wXjNtIx
BaydmB4iNYqU+exIpRsqXRLOkgTiMaZcPjEwKg7KyINHv6noR8y+nvWTHSibRTN+TCPhPcG+YfdO
I19hjQ7R+nuWJeEWSfq0VnVt/IydxIRQSFbVFxWPFvBigF2sKsL8iJdC9WoE2T3rKMH9oFC/NIVj
GWzZqcu3ooHyCb5U2hsYskc90QFHM+oLTTuzhgdVpgycZR2YzzKv/YrJtWu7uJa69ldjKOhmAoco
6UJ2BpCPwfGNCD706nmL0SU+PQM+CBmkss9grTBuRK+jdfQq4s9zkybZvJd2TLlKpLktdAmZUbZt
smkHfGGA35Du4g9yqgwXI5xJ5ns5fQurh74K1NJ3pX4L4jk6zvDodNi7lHyFB2lPchMxfievJMhp
nzUjejXiiRYHfuB4EEkVnILANR97mXFAMKcalnFUfxp0IvXgXMp6E7TWcJe0gcmxtXiYYnM8Glbp
83FJ98bCHGLH827OkgpD21FlhP59kjHIgABa2CVeyTQJbTJZ2gj67QooknehDzcx9mPr0q26TSJx
hi5lyuruM9hjlg+S2hzbPrzTE7ZTS235rIgcq+KncrQeK51OON9qg3czpMFLZibbGuKkRmvjQMFJ
CVhsPVzwhE/bgeW37k/tbT8HLeeRMpbkSAoWJzxj1wFoNvKqm6dB/sGsRovDTyxf7LTRviqS69KN
nvf2lzihOklj3YkTpOnoya7VzYjd5Y8BFfFdOg7yV0/joBBf6N1NWQhGgfk4viamTJ4xDTMP/qit
3AGScpX5MT7DWPtUuw7HQm/fIFBU9IRxNmxZn2kIX8UTT+REqxcMOvDsjCf505xsUtZLR4vWTmwm
n3VbGs927hVHWesyYJhYa/gblk67wh9nH4YxM7gJtyj8lLzuHpL2dO6dxgdu1xv7h6rM+IDTSLXh
D21bq9d3+mDaLwUB4LchHZKx7sVMyG5M4Im+Ke9llqQ7F7OpbTRpDmcuZ9pmmo4Vc3YeBnCh1r9B
HwvtqQkFRh9D+DRWqYGxNW5hWFllpNcTBpgg0ClwSsJaB5JeEHl73ZekMteHUoc6xkaOmgejHnIi
o2YD6fyu61NylbISVRL0P+AsBRUqsNdmYhhwdMB2UVnbX/ppWA+EaRZCC18aB42JmeN8M0TxGtpO
s8t94rfjyTJXg+bcOvBSIEx7mCrVHGabutvV2ArTK4Rs7N0alR2CqNz/bAtTbZFHq9vcmLNMi8Ze
o1CYTk6dPzMHfVXdsFJpzVmlxH/AzLJDCwQPw27IMUIKDl2TftESbS39Un7HX0as8Z3UNjY2cvgX
bnE/8feFC2keKP0zBNrmWHW+c99mCqRFS6sNWNZ6bCGEaa5GskvcVvd2YT12fYDbqj4VOXXV/yHg
rTCEWPVWM20xpnwuC5DLfCAoOWUZe0VXLTWmQk0rnTWCM4X7RMZBa1dkmIKNTXf2A7tcEPWGhVGS
OuvW7b4OQVzxHVtHQBuyTVwDJwsLfRLlfYv4HJ/HoI75a8YHwgxWzIM2QRLmm67z8jXU7XGXy87a
zxahONi0fMpZ1T2PgvAnYVeAFahgTon1RBb5tm6rQwCkS9oUhxtpj2cj9ppNF6ibdpTBrpkGKIBu
zPhdrxpnOaQxwc+JS/9rintZzWKnCNFHzLeUuziCWNnKdqKl2/90p94C8NA3HK8xpRFmtxjBC3sn
Nh6SsFk3mL2vRdANa80o10xhvo1uPoKyFXRMbfPVjIHMYVZtfNjim5J580lz8bZI6MOWjYbKQfcd
vkBj2NdDs0uwB13Cb6rOfc+KiZPhyCihodbZaoMtanKbVnHxSND5nefVxr7VEDEY460IhpdhcA5l
UZJi7NyqQn3xfkN9ffNIB0+qOBP5c4Eq/AUrroVQYXWsO1f7RuKsc4+2HXHQULU76m7L3D5JbtwU
4UQm+DF9m09nW8Q/mt9GInxpIVPF1WwNiRtwHDDPCY5pFX42Ae91lafg9oLOvt3jMIRlTXxmNLhL
XWfHaDqBIop1FW08TifpLq6rNarP+8xq1sWgnppucs5jCUmpGrOzqkvre47d14PlYdTHhIllO8R6
cuM1sMkXgzA/DZwElknS1YQ3mAsiwLONxLVsnTJd2SLVb257Rx4EIN6y0/tj7dftF8+Lw3sf3Z8l
muiBbAcgtwbvlbYYMCPsxmkReu73smSciP3UKO7w5QDVIW11r+cmgJixahL92zih4suMYOFGngAI
7Le9DIxN3spPLaVkNQRDdWiztPkxKAJM7SYm2bFFyBrBA8umWzT8D1pt/BAy2MK23bqAgLzRg2wQ
cHiPcca0JoiQ3/ZiP/raTRCbe5HRn3v5t2LEIifrbnotbWjEq2ZlFnm8rifgxKJIgNQp7F4yxGDj
+k/ZYR2V8GsUNH6cQx8KdAZIZe6TsFqReTssgPbtLaelcWeHerjpRPJlBHzsQiE/t6l3aAHyshgW
fJv+hgX5EIZQ1F8GRMNfh1SDKci0xQ3rggisUWyMcLJunKp8VkF4g5MJQwIm27AMm6HdOEMZrNmX
o6Wu909O7Xyt0/yR42zymZ8DFc3qy2Xh7qHCL2ITxHgIihXim1tpHSCy3ygApFPf6tGmHa17Fb2I
pFeoNWtwmRJ+tYOl1MCB8DnqxPCjqgbrvov65iUK+tZe10oOq2FoZyQ9Kj0fpqnDYDrXZmstlNbe
GUoY0W+xO3hfAo4g2g2Tcahfo5s954FlfUfHFT0l3KXNH5q/J+wYIYfQt1U1ZjiiXBWEK6YrkY0N
LUyW4PrX6cbWEj2os19393gSuyu3CPU7w7YhxVcOgygTM7OfTkiLAR6TvtKMBswPSe1rnATaqgtl
PbgJJENLwOBXfcSyhz4oavJ+i54G/k1jq2fZ9mN/58N9AdysVaUxOByMZZI34/+C3vH/p8zfhXzx
nzkgm+o1+xn+nxOUiuy1fmuTP/+f/6KBaFDVUOhjkW8Bi1qUOuzh/80DYab1X/A5cJfDbdk2f5M9
/oeu5vyX67nYbOFJjY29wcf4f4kgGnQ1yG3GzA/x0Dc5+Df8A8n/b5MXbjrIszkEwHIBOS1zZqox
spZSF5Dm/hT8Nwj3m0j14x2iNH9TFjE9T69a+BQclOOq7+7aoenXhtFgQejIiVqWw59is1j1FfJp
ZRXDSiY0xzqOWNhgMspswfMPJcp+ykPUfopSm7llNn2phvZzOUbfezW0n1CDmlvdwgJP07Jrgc4X
WRn8LNuxyCAw3ZnlAsPlwgW5LwMvx2mdk0dBAlM5i4yKDrZ1RUTf7xvVnR4P2ig8mXY0HvDcGf71
ZWBd8fcAAslb/9NKweXVWKZj4rHjeNbMOnz7ZG3wHIXxik5sR7d5cssxO2XloBgsxto6c6thYwy+
Hq4CUwRPhq9QLiGtaL7qk5GfVZ/lHPzs0aT05960S2NbZ87rOtlTm1vqJ0YO6b2SyEYYHZCOkzG2
3w8S9aEWTmpvW7V5W1XE29OFejVmCK0a6kVZk4hgoEuzFkajKYTH7tUox7f+Ijx6lqSNlYWnm5IV
4V0kIlRlyFCrrIY7YAP5gG9pCSPO8MB1c7DfX0YUCpsWEQ2IjUKRCUvvm4fBMu5DgW2ogVaaCTtW
cM9IQWW3+OMrnb9GFvaf8QkXgVnz3fE98TniVCwlVKWLu1NxpLykN8SdsqT3nZN/kixIbgBDKkeO
5TGuCeu4ksE9J/bhkHQePbMptAGLm2JAeOi6Cdg0TL5/FMA73xeG2oJVAjHLMyGRvl0tdTTLXau6
JxhHfWtgO8890r/JeP9xTc7GIxdr0rGpNPx+wh0cTKLfXqUD368slIF3eob0p6r6huWn8e1a4WOM
HPxAuMD0aoRCWzP7sTtAKK3apAU62TTJIY/YeTMTnmFFLybwxW7FOQecNJXaVjZT96mRGU6kEkbY
kUNutJLG2KydMHPPKY5+8BAs7/to5V5AaRiZjtSw7pHXu+k3J62+RVY3BWuEgpB6/BpOapNVqz6J
IHmi1lMYBTgckqfYLl9YePEKFX6SXfluLzLC5jdB2aD0YtHnkbHszev7DwsUJiwiV+Gg36GXaZ5E
PGIua40ZPJvaQLegwb/d+Dbz7VoVpAFPrfPI+COlyXLSyFv1nyCmVCp5ubJw54X5plBTRWbanu3+
Dv+Qlwukrpu4L7zxDklxTbsyiTs8yVKoRrLdQ61FPaL1/X7Ku545f15uRoWDy4gD4tOVO5kL18Wd
sG2QP2KRmICJ1GzW9McDMiYTCUuh6Xd4u5aMsBIrWJmT5CWp2mxXHlD3RgWzq6OR6yM8OJvDTl7z
AOPByot1jPC+WBAhcS1k/IJ57WJqJBBzGbRnJL5I56LiNgzPg6Txu7ODo2AheEyuFXK6smy5jEFI
rzyH+Xf++Ry4nPQk1+Nj4u+YOZ5/PgdsVCsUx253TkX5xC6gb9EAhdAvlkbWxYhVvQjGWfuit2ax
k/pT6f1wM4lHBVjXYoAPs0g11CAf39Vl9eWmPIcAB/TMtuHwpV/c1GDB3O5t/VwPsnxGascATlXZ
FeOvd/ur0B3yXwzdxBdPn0vXxWU0YcXYzBvnUa8lMxgAipphN7RPHQewTtHpp/Jb4UC3qD0vYhjZ
Z//Mjc3idfOigRgQWZBEhHXS23uYPHaDGlOPczt4w9apUez2pl6vHcG3ETrusfMc+AW22mEfgZ+j
1/l3sFiO+M/S6fueUy502U0Mkv3i2jZz+bViwOyYLtx6l9fhYbN3cW944rYCX+6zl4FFxfgdYUWJ
4jQ24UP1gLHLxndgYoWN9RAbbbDEgtDCGaa+ljD4lzfFnbAWXBpJMmjExYIwgwxOmi6Ts5EaydYK
sKyQQ22s3NWxs4CNUqtQKJawCrCkr197R399Dn9c/eIbMUXWSqH05DzgnrmQRa2vhxmzL9OshOID
ih1lhbGIcmWgLuDER7LExlUYdXz8WRjvasMcUDD7D869s8CW5e0LgYJlDtmghWd8tEPcZTB5Koas
2fmtzM+ZguAQIAKAqwIfOMNgxWqe68zaDAyaP/f15MDzieSdjXn5pg+TanXl9i43ZuZArjGvZrIn
2Jd/5+X9UVNbjZgC31ERpldtuBrQGZx7iX86QsIbQ3G6rCu9PSLc9LAGaK2NEaDt/vge5iX5ppxx
C8hWEMggv4Kxd/Gq3ChTocz7iAGQfwQn12Eej/lahxyxrzGrZgzhh0e3dIrTxxf+26uxIbzzN1kC
VtbFzib410E6+Vy4tOoNdsSK6AgcHD2o6Bsbqf+VtTBLhN7/UhOpEJUSjr68OByMicLDv1LqbHmM
zDpf9fsSLtgiKFN7HzUk7xR1JdY+/Q1Tf7xOepCahUhtuSlQ8uI5rNrNCO9tbXV9Bh8iKPHnZgbT
Y5L0rQ5Te2UNzRe7KoxNYMvgSsLLX58XHSxHR3x4aGTfLuUuioypitroLAixhJMopxUTvydlQCwx
UlhoH7+e+Wm8WxcYw7G1GvMWe/G0XBw4Wm1K1JkB3ie/jrst5kghA9HwR66829yTw7Xq+W5nxQFV
1y2J5QzvyLzMIrfiaEpC3YvOysKFLPHFE4x/f9/P490W2BieVcPwO3/QQDyYUSDWU7q9zpt2Wwlh
r/EN1nj2Hz+H94+dQzoHFV0X83H9MjWUoO4u1HIqiFEP7hLW8BchuvOE/nY1+eR9fHy1vxQsJCQG
DZZDD4o32sVXMXXoG9uxic6ZNlkJgJoy5RIdldAX1TBVLyYqYsd1N5MW0XglooI2FuJistTrcEJy
r+nNQli7Lhitz65vJd954HjefXyXv+/i7eLgO3JwILRsF0He7E34Zw/EaSAto35SZ8EZ4L5DHv+5
6foQ/mDSlsuskEg+MJdMUIO6Cf1+6OOu3Q62QL6bIJ/2FLGNhpckP2ECYUnQG+hZ49puzZWoM3mX
NVYJU0Ybz1liiaeP7958Xwgod7g04VBhotmz5lf+R9V1MFLnAJIF5yQD7/VLt1wTQjPtMo91FbUG
fmlJJpZpG4lVEMdbf+zlzcjE+8n2DcYRvUDCl8e7qsRSTLQqXOlGEy4ZT67s0CEpw417mGhsa8Oc
YF5jHhBRTb2BGByzsr1F3kHj5Tz+GmS9drCqB9fO4kff8gqYf/GwKhPtMciy5m6s4gpP+aHY9WXq
bsrMRtGL1HUv4KFsXViIV9bfuz5SmHx6ACdAQwbt7WWDN8Z64AyTdhoLHHIEbmarzJqiK/FrvzeV
i/WD4AnzSh1rS9r2i+O4F9RGbjCFPWOUj9baKqDRZ3myitmJUJaDq5Pz0DAeMKZHBYC1rMuovc+L
/hNs6elOQPU/JB5jAcMsvgsn/dzGnrNil8U4bnj2+zRcT0G61msslEvR+HB9QZzMjldSVum1tN+/
PDQK13yAR6XlSOvi17h6O6ewGNqJbEFtMVUiOXlTqH5+vGzft3ScAA0CMkn543yhX5ZHXyuAvjB/
OxErT7JP59DTon5ZhzK7N+vmXqFk2BApUazcVL+zKiu9sgMZ7/cE7oAfaDO5ZGO4DJfWG5S5A8Ly
U9k5n6Ji61hHiEYL54di3Fti5wNV48aYMP8ZN9U43MrSQ8fV3hXhrwAGyaC8K/DJ7I96sUtxRy6Q
E47HgDuXh7GpTHwt0If0NAWN3EF+YJZHTv1mIu5o2WM4dePmkf6pK8v0sbfqDOYQhgu638Eqdptx
3fdVvWo0q3iZ2rY/EQSBr5yB5g0nBvdKp/V+mcz7CMcWrFt1MNeLouk4vVkasZmeOszG12OPyws2
Rtd2kPebKK9Gp7BxASDmS89kAoX0ZrRkenLDriZAkSiNxJD1yh9b90qxeL81Ets599We7WHUfLkc
wi6y4Tl46jRFKZ5UY2NjIpKmi8gRahlL/drL/stP+3/Xm0WRb+s2I3VVdXYUn1TikifDcMiQzU0d
e7uQNJRChneZWxwSCRMXenKk7coOyzKMFtyuPATDlcZghsjf1jCA/XkDAd7Hl16fd5k/dpEAt5UK
34TkVMRwfQsLlIvZ1LbPUUsKO6ZBjFx89Buf5BJtuHrA+9vlkapZHPdBDzkHv728hTduAjdInSLT
nLa2A2/WH0vnzpH9gXgt5OCakHe9SQjcwjSYosuxP+JwHdxm+MdNpIRkI66clbELdDCJzBfDDkpm
cOc1KrptDP/Tx+Xr/ZdKuCK+86TFIaJghvH2fvPC9nGoSiKkgyO8qsRlCoygcoU/hb4MYLDCDdHu
cze/hn7+pW4CWgDZEBswowaXnuiwdXDKMfzwBKA4bvo0euigLH3uOvGCpHv62pDHtpBwypaE6BHl
kWBg9/Fvf79wuYN5pRhzV4fz/tvfLspB2EAOqEXq+iErKnGqaoHdV5ZlV57yO6BbCC7FE+aLZBvH
nv3tpUal0NRienvyhnynnKIHu47lXavBanHS+lig7D2G+EMVpG+1+HgFFV7PDBCO8OOcK7/7L++c
sGcaZ/oJDl2/T2R/fCKidzAzlGN0kpOnLaAA10fXjq2zcKenCEVRZWfpo46g7dvHz/t9paV/AfiY
ezyLveriecNxKktH1OpEdKy11Wy87zzRXfPaf1/+eJszrgAehsGEMb/1P35djuZ2irG/PKlq6Pae
CnpUZXGxnmzzcWZmfPyb/rKG2P8xi8fxm1LrXlzNLO24b7JcnbTS+5RkFXkfE3gqCEJ/BeF8v8tz
PnZNOIgWvhj0aG9/VyVKtNdxok5db7wwO5ZrwxfVF3zpfsLr1V8sxl7rf/7juKjB08SXwsLP/O2j
LCNMu5UWnQwltVtb1l9wI9J2WIW/fnyhv7wzEH4GrAY4P8yji5URwihB1K2L+zIS3aZIGnsHi/a1
FX1xM+rw2z++3F8OSjNYztqgO+GJXuYMG0XiAzIJ434KM+fOEka1ccNoOjLtAumwMH52cd8MiWy+
ZWrnHkpmV09eSyJxVDr7KvTFrkLfwGylcoKfhM0NW5gqv2Q4xPBKi3qJi3Z0JY73L++fUjUvMloI
IpIvXoYISxfSWy7vq8oxsRnB8hyp6m3j0GdmlQYJ3svr/82DckBlmIGBBpFm/XYFjD5i4aYtxb0V
Z9tRDw5N/Sluf0lNvNJQ7Rr4Gcnow0qDR995DczaCAHSwfS3dZbi8dZ9dlE4UGNg9ROfpfr2Sk15
/1QoJsAhFjMQVGTuxVNBQI8rMdvniTyIU9t6D3Wvy2MpXCzoq/ShJ0r2Snv1vorNR1Q+h/lcAZh6
UcqLop60svSDEwiaWuRe5q7xtGq3Hy/R3xjj2z7mzWUuEQeyRU1Mfp3gZJcbAZko9pJDZ0GXZGb2
RKjS0+SSiY1ypTIHtJvi2vjm6g1cPFmLFDMZdV5wYnVstB7OsxXhoMp5cAOXatN5mI8l3lPqH1CL
rFNvaq8svvdFgbaE1e7OWMicn/J27fW4B5gdnlMnJIpwhBXXGttf6D/yVVp//fhx/0YZLx43820O
LZLscfKAL6pr0kgVRUIPTrJUD7pBE5YUyK/GLBVIqCUC5agfvyFgkccZhX429NK9aUw725k1pTg2
QoLlhOnd1mOg/1JNASU9Q8eC+apbvhbIekaYGOUXoIW+XuA4u9WcGFI4ksL0RvNg+K78xMHWHtx5
HQWIdFMkA3fkIHobgZsyPFIt36D4sH9IrUyWDU4aT4gG8ZfgJV0pNX9793xR2BQxWMTV6bJd8SX8
zriIolMrPA8twfTqMqg++ELbyE606Po6kPcpAtSadTwMso3PhSx2H7+U930K01VO1Jyu8QSzLkeb
jW4C9xLvebJYhnCi41/eRHZAR7DYLacctKtN+5Imjf7rH1+XBkLCfoMTz8Fwrjl/dBAYjeICXneQ
6Qt7RJVvynPeusGDP4qTThO3H/Di3WWqcW4+vvDv3uRiFTJUxqxG2rQUzHTfXpmMt7bETYjaIhja
kSj9C1dDtUqlwECVHOmIvRFuO3FCX/Sh8c6jGMXWoBjdK2Ij11YdzdGk5r1ynfOVW5Nc+uLWuCM0
aZyVTUdeNo2oz6sZHvIwTBHfC2CQZfGVIMrwyQaiZ6AbP8KmvG1tTpu9SA+tE7/WsVHejZj//vMK
PIMtoJwCeoB9OWrMqzqobEt59ygah+9ezgBXd6b4yiqYn/XlD6bZ4kA7U76MyyFQnkTgvZPv3qd5
e98l4XBbK6/a9l2F0Ofjh/uXTQz7FU6roLcUOmt+9n8uOOiukS16/z4FaVvHHiHHARnJi9KxyXiU
ebckNfLfnnb/kX7yF9iID5ynJ393yr+92/68alaKyK5U6N0TLAy9yaww7K5zYuIwwHiOUcwtUmKD
twmMbdxJM4Gr0OQjDXHDnWeWCKybyvGWNbLGg6FjMO0Wrv6rbs0vHz+cvxUjKHtgM3yJBujkxYaL
UW5JjkHq3gcIlne5KO1lDAlz2VSi/UoB+Z4ZsrgdmlE/cFfu3kXPu8Rq8OeV+5iv83ZBeJALCLRg
mA8ce9mkIkjTjKb0i1OL6+tXG072ngOkohWrsAJisruyOazthO1/1syxX3f08atuHJaFNmSrtBjX
YlAWpurY0DZTEm0GVEyLbBy0myQJtX+6e4I+0C0KujbJ7PsSyzUsAPOcYnLSS5Jp9aEC9G/UZ2Jt
vOUwobX8+Om8W8JcTnK8FZDe6E0vz9IxRwW/92XAEbpV0BendDNoeC2jIUo2dpjVKzbd5Eq9fNeK
zRfFloki4BIcfdkhVCxhpGtctAeJWQJL45nepOOVbej3UP7Ni5foCXiEAAU2kU+/UyL/+Dw5t9q5
rhfePXKELTAJiHa2wEVq0bZ7LyJ+MSBOINj27WvS3eTaHj48odKf0U0rJCY32hCvCIH9OUT9Ni8V
JgqffSw1zajjn+aVm31HmKJ14Zum64X3R/787NX451ddZY4+Yaii3TfMDNZO2j04U4UbNt3sJ/hz
8Q4rf201Vt6Dg7T50KVY2WX47FBDBz0D5dfRmHuufeX0+r7aSN7ETMzh6OLYQGRv74sTedxjahSc
UKDhfIVB8Q41bbSvOsxrQzvemQVjYI4MwdHVldp6Bl+V2YftltxvWGyNiwmNV/HQmjF6RfVM/Asz
kO3Hy/hdz2myv1HyZ8LkDNjMK+6PV00ubIdOQBcPfRN5G6s7TekB6QrBfbGRrj6+1ntQiDMVjQYf
KHMv7OQuCpsZT//N2Xn1to2ta/gXEWAvt+qSZVMucRzfEEkmYe+dv34/9LmxSENEDjCDPYNgz9Li
al95S0i0SB6XCaZuF0gjG37XwtxvCBvdzDh5einfjfGumprBne5J0Dti8Rf+rTiS0mrc3f5B87RY
I3kYW0w8REBlp71/E+oVIYhsXWq1tPZdXQ7ehqSPIiWooad6aP37orF+mMBj9q1pFlsjzWFVSE30
1+O//L0JHRCtJjCg3zCE0h8Sdfts5ZeaWqx7BdEStx5wWhFDqVq4fmbrxi8n9qb/YtKFn+WpyOMP
gyQ66gV1ku2A3wqCH+kjzTneC5o/t7/TV4OB2aSYRRQyDni9SUBi4fJSaOolDsP+rGtwG9A08tDy
4uyUlicvjDe75pgc1RcVrzOOKZvlerwqwS0lbmsml8C7zWQrQrZDXLrmvhyFbaiDORGRZp1EvXGs
ZxA4dfWC+ypOJRm61Kgb5AvP0keZ6uoy5QqgBMg7KmpjjW5yDwCUDqJI6IwL3hWoSgsVYjCh227q
stUgniUiZU90RE6BMWCgXMJtrgBbGttWABOzraUalwdX1ZtLSnSCKIHXO3+NqjfezL50ntt6VCFw
E1FHiI6IFQMg6jekcSJCLthcm1vZSN0HI4zDb02vAJlvxSKwlcwzYLI6ozMbuk+jy16KThNhSXwM
CrNDsoJ/X4PhzH5aXnPIROq4a8sp5GI9uLKHzIfeSOh7oo23oUPi8AICvgwznSMiCTCpwk7aOWoE
6j1zffykoNqiqse75S4c4tnm5KmSucJG1CxP4jQ4Jm0ZvDqzxIuKrO+2BAG8qrJS5VdF4Uah07Cw
OSfalQD/QNTLIPyJjYiWzekjXMVaCKmrG2ypEU+m8UNqlPeqxjAFeysdJIYbnHLzPfX6pzbC/BmE
N/psB6XzEXRAIKTYykqFKmuN7+Cfsv4bqX9oCNMnlukJ++hZR6McBohjYRPJjwpNijDw7jI6SQlV
O5yszKav1vRjHuvC2qVSshUjYVO1C73xWTYwzpIGoAlIncrhlJlRE7236DgNdt03pPpyUZ47N4/+
84FZ375dvhwJksT/dUZo616f9haicmN66mA3AcI8NLjv2NnJcaiqaHt7pHm6yaSoKJPlQjsBij+5
yMACSg42Z4Odat2TX6q/yyh6NHUggGlTHnwE51ZqX/1FuX8/8r2jILq0vMqh124ynCQEMV/YTHOc
zfiLeBUJJPGiICe6nnwow2LuRW+wvdKo1mEtw+2T0a8wKtWB1WdJGRKmHSKokWSegyamWaOfEAiU
bKUTko0hUS5p9Mx8MJRM3qRtVCw022e3pElBwgDhKlIWHXv+1z8wFcn+jNSQbGy0gqNm5oSAYXlZ
WJhZ5YNRCGzHlaFRgqvo9ShNa1XQL2QRPXZKbZLctuGqtyLtiDijhJONY/5Aw+WipFB+8eNBDXUQ
XWj0Fi1H30PLqcJy4L7xnP9ab0RD+b7HUoZSuGoENV7YRh/ok6srnXCTteLx5T4n4J7EMWGgZpLq
wRk1dF7Bxgr8vaH62i6WBjkn9Sijk6UJ/b3vRuUqU0txTwrvXbqk8F4dVykuEcTVfQztl1sKJJ3U
JaG7KgoLM4yi7tdeVlrHQaqxHqTDDu/fcPdNbQiQVl3khppUpW6GvsOqVtN4bynDzkri8ncol5it
AwNxjjkKrog19Ih3WKgEqFILEag3/B11BPnIPm+3XhXgNNbL/onu45+49+t9kynVs9+35k7wvUez
l1BzMTLJf2+RArSrLE13dPS7rdNoD7za51IJrD100XbhVMhfbDroKKOY+Zh9EqJdb4csLHyEDKrO
1lOZ583SKvfRxXQZA4IByD+2AV3Zv5ZS4DzQfjdsX1X7O8CD/qUYcpPXjbQTlqi/z72u3A+Kld7h
XAWZo3S7hwxsyV2PEMgfVYoRS/UzEWPQDJUKyq8LG3uWQpt0Eoj++QvUD/WO64k0OsIqvee1dqG1
qBW3ZCJsX3CdiST+YXf9Ro/BQfWwR5Us7AppCaownpvJTsXhWZJUVFMQjfl4yz6F93FOk6MUY9ie
QWC8SkIJ4tnozFPXEpESgPR7KfDzb7Xmlu/4kCGD0BUbKJ2jB6fpb26f8o+a8uTXQMkavYK58IDc
Ti673lXkps4qw4a/FxxFPUf2BndX46x3/dNg1mLDr8OvNgwahVp7UP6M67T+LdVR/0THoXxRGiTM
Y4LD+6AQLTwW8vSuVxLjQShjzMpUK9zBDYtHMmw8WmcEuwry6haVGnmHsEbM81p6tNVjtdCOsl/p
772BkQROt5m1sIdnYcmI1ASHT3ROMW3W+8Uik5pnYdbYNWTFDomFwAZ0g6FGpUpYtbXFQmlgngdb
Y5OZOiQ4aoA3I2nzcybXAq3PJDkxbWmklaNANLyTQLj3vpWVdo1w5yYo8Khh9zd7tcMNrIhUzL2Q
xfkJAg/92QHtH7mHLnd71WdnmQoCHXAa0wCB5plK3yiBinq3ZWc5Xc4mTPVjJrfuwijjM3S1tWib
jNk2zWLSFHUKalKA4Yqyj72qJVf3TSoLr5XcnmAxSr9uT+frgUgVVRIUCLKTuz+IPS1qPN2yUT9N
7nUDATnD8cp9VsrBQm4+T0+ZFEC+sd3+USUfP+2n04uYE4RvOTJtHBzi/xKQxo8koSIqqHFpW8Hg
4UzmvykCrpxdno4BYmw9u2KPVOQQl++CIOCN52X6oY/Rw5EKIXjT4ZgfWrJwzKWoKcIB0qw/t7/Q
7C3/oAbT25YtNj4X4PWv7uvIDNKmMm0xyVDcEyWEc3z8pKFaovIamr11L2hJ/w03U2/hZZ4V5Rh6
BGyzEShocBSuh25SzSPRCy3brIdgK7ZPqIAhqY7jWFHpSKP0zlL56avJjnYfY5UH8/TplVZorq+E
oWDanM5wMzR4OTZZ4mLpqdTUwOLQO5s0l5Cq8rqlEtM8tWS6FNHhTgOzwepjklp2RWB5YVqaduX3
0rOY4N6leDV+cQVqWmFTSzsfJ6pdbxbIOLmmOeBGKKF6jwbUDv0ywgY3b86thlwCavriO2JkEGR8
fchX/VBjytPnHp9ugAtZh5V4HjShWGkIM28k0NOgqXuhQFQU9ccBCuehqkbzWfgILoovGDa1Xo/o
dln0toCtrks1p1yXgYC0RJqhtNTEgopUl2UNqEIm/qEQfSSWhwHnvAHesGo6qErk2TFwm+o+wOBz
neYtBoMUOPD/MRHJ1GtRebm9eedITo42eHd4jiYkZo7f9RYKCg+LxzpU7FRQtFXrN7AY87i89xGS
RFClkpG55tPeEdN/y/E9XgfVaIKiAb0hVnz2KznYejDwYLDWAAWcuC0xNFX9rYhK9VJtgd9yfenx
WwEpAH6ksiapk98qNXqN/k9E+ysqpZ+OiTrrAJvbHfyn219l/pjRhZAoE479If5x8nAjNZ8B/KkU
WxouBKsYibeGcajk7KXXpYWQaf5eMMCIHOXNBK02vWCNtEMuMNKQYWu95kEqsQyPm07Y/POMeJxZ
JGrpYHCmSB8d3RbaCIKCWAc+blVTi9so9n55apOtDAfowe3hvpgUOHZ6+1zlQHAs+XpX5VJc56ZK
o3JAPhH3vNqhp+a09cI6zTGGMKeYl0UHhMdJlSfxZp8Wba2TH9gISb9r9Wgv2zsSDghihQ+Ont3h
7hfshi4qUJuL1UfZC59vz/QjzphsSnoi4ESI4AE2iZNNGXXV0Er5gBvaEIZbJY7aw5D4CPtqziN4
iv4HXDyeBFxTo1cp03FRoGyPn4ewrYNeuS9k77uvoR8Ce6G+y/u2w1RLxLsWkzd0ZRzsIVDYw89Z
bY5OhFZm05R3PQJqlVvA0C4RhzOb+C4ItRT1U0lNEcPSR18dq98Urj/6tkvpUuw1XrSTOSuqTiOC
d5pseZokF16fFxa+GrYf4y82GEZ3jlJCLCWMZNs1zPw7rjcXKlLceLQKsp0jGc2P2x9+lmoQDcDc
I9QiiYaXOvnuCMlrShEjX2hCTTrWGHauHYiVdwj9IjmdVEgMV1h9m42t572yvz34PCpicHlsvJHH
g1yZXBCpJAd+a2QKaj7aWW4qPJHTRLqvkeL/ZzgSF5HG/hrtbWDLT4vREmr5vRCkpp22vf/LtZJ3
fGHEhV381UFiGYkjeWApTBjjjfgp9BL0TMSkkFGUHl0xxH1wR0b1GrUQaewhlcHZEJoUC8LE2Gux
8ycf1W9uf9N5aCFRFIJLoagyoaY2iTTDQFDMGlccu3WNs4xwodzH8aNO1Xrd52l8tgKeREQvF2Ko
L64qCAxjvYd4Gjrk5AoZqtJXqTZadkoLaJdZrrR1M2EpXv9yFE0Cakm+YgESvv6+sRQ3XoESvC1A
Ob1EvnhWpC56vP0Fv8iJoIZxvkdi/tgvmXxCrXatErqXaWNofKFN6KKXmLUnxcuyc6ar+ZOSqv29
ajSvgduJj5oXazunNModSnjtEe+B6lRr1cIDNz+oMiVVOMCIYGiGMcXr5lKvYfUtmXaj9u9CU1Z3
QQ51EFdtVOoDsQrXit5CDA+4gk6Co5oLb9F8X/G6WgyvQJzn+0+2dmGKrhRKZBWqU/WnNmnTTVnl
2LaFj3m5KYQk2VC0XMI2jQt6fUVCEiCwGvstyCNMX6bI80WzzyXDNob0LQob8GYoWaRt8ETv9qci
NM3ClfRRzJ2MKJEL03m1IDWzy663WNigX1gWwmATm+F4Umj+PrNox4HfLNC8cnd4D0l3auDj0YsY
3NasNdSaATKs6dzXS5WYL+YPP4U8gXsLutk0KxKFrCVB5Xqus0TbigGPFKJtQfwe0lnBy7vP7Cox
pf9QBxZQLqjX/RBurK4DawR1XHlFRldGExR/nlwVvUum4CcAQBma5e0zMz+YMjR1fh+BChfflN4b
+HEh5jIxpaT6+kW3EtRT8Ze4Pcgc4mLRRQHeQgFb0QBAT9YG1DGuS3TLbDeNB8wkvNJbB37V7eK+
uvPCONkgBNlvk1qUdxipPpcDfqGZ6lh/F37IF8vCcymCt6N3RDioXG8SLAVrwlhBstteCo9uMKTH
DBugfCwhBc3KEjL13fH6ZqMndbiPSqO/+Ep+rKEO/ijdzLy3MiRsyPkK0po+yeOjK8fxyaqXsur5
rUFoIcIvo0JOTXQa6+s0fDGLkHR7kIXhj1uinJQ20iZx1FWvoGvYBd8iqRzeU0SvFrbER/Hk+iQx
NvVD+mxjw3kKrRHqQQlaq9NtywpW1ETOVa5kOEujpSWchuF3Ef+XN93vNMBPuQiPiV6fTAoSq2Qg
zoPPYpnHLrg3qnLVmHeBjpxA5aGw1/zB+Pd4e0HngQh7F5kFMLSob1E3uV5Pz0sBB+L1++CZ6t+k
8bOHOEK5z8JVe2GkeU40Zg/w38dwB87lJKTHKrYU4qxVHjIJizkEgJVdGxloz4O42I6J+0I4MG9e
MRaaVoBviDIRQ588zJpY0RCpIuWhaB2TMn+s7oXIh8/rR/pvObG0k57jmdeO8b4W4j2gYaBLSUR9
iXRPeHfNwNgVTY5ebIBO9O3PPpMbo9YDSZxaBBtkxAyN6/I5XuJ2T3ul0m3XeQAUkBXZNu293576
JiBV6aO41IT6HVr551SLujVKPKtQ/lVpyHq65V0pHHQTsaMXAcKxkHUrS3wo5HvffNQbILf49LS+
sikseuPoPyGtizHKoUr3DT4BC5v9i8iPmRBFG4ohEzJ89CY+zYTkfkh0/qLA5qFYr2FpNRRYVQZ1
9ug6ZogziuC81Tp6zUhSZfsyExYoNvM7iUwCgSwaBh+54mRnIf8lW7jlybbe+tIZ0czHGNfhulXv
pSYH7ue3326v3kduMD3g7CqQz/Rb0BaYhASuVOkFbj5kw1p8UrVi29Co8DQkgMtyG9ZPmJvvVQFM
OnqXQ5+saw9spJ6i8p++uqK+zoenzszWonbynHOqjmYbmd132yr01mYlHyIFC7MKrYTq6fYv/+Ih
4VtBnOIakQFLWmNm9mm1cMMxEi9UZJu0unvw4jR8Qgo3sI2sxPk8Hh94o3G3miqI+7JUtS32Yv6m
HECi3/4l6hcXNAUejgEHlNx3+qThX4PyvxerCMkN4A7Uu8AU8MiSL6Hfbq3wSQoe4zrYmIJ3yPvq
yCECKdBvBS3fUjO6WN5O9oRLk712wgnopFa8BsK+0BCrM7H6ftAQ1MsuSpi+4JpzyK3k0Bryq4+z
nYgVrenaRoD+rPPgYJuCx6C7Gm0oqir87ci4AsrDI3z65yjJKeBV9EEQwca/3bofVQNIXZb4+6Oy
5CTcU8iDP9RcqLDANr5eFx2hEk1C9ddGEfxOFbj2BweX9e8Cvgo1oY9vXPrghYJfSbMxEVcIwTaY
3XV/B+V7p0hrt7GppnWtt8tcGPOwqFNkZ2tTeUecD8+fJHps/dAekl1VfUtRFRK1w+0F/SJ5QFgC
agQpJlebYky2FooxyMkV9WCrnjacPUFG7oBs8RJnTrzzB4wNgzJt72sMYvaigOecVoZAviBU1xtB
QyHYaKL66LmNucRWmMdoABiIJLlpEf/SP3T2Pm16HEmUPgMSbHeVfwpKhGJ9vdUOuIGbSOsbAsXd
uHonEO1hcejN7yoZ/J02BBg/WelL6sTdW1OUC5fIVxcnTV/ItaAYaFx8HJDPv6qTHdzn4LQRC0kn
dK1/EN56x4Au/WMTjwaceoGQeCGDUaPSfDI8ZUlfcXxlJvcY3WIUhKAi82n0yevfCFagpQr4DlcJ
DxISAWAEoGzdDZ63FGh85I6zsSjqkdOYsAOmlBHN0VKrqZzeLs2+OSG0dR7UPDpp8Nbu3RBpvLyF
J1Pg4vXDBU1bgQKK2bCNN9zxCsebJIh4FTPFr++tRpZ+WoJrHOTC1R/FfjDuFd8RF96VeVudUgJb
GuwS1zz2P5PPU0uhb+a51dm1GJ/gVXS2X9H4XnmiTD3Q11YRNzSeHob6WIq9dyf6NM4dy+9OVRO6
J5QRATOaXv9QFnFnS3FgPrQaWuuZUZ3xWsq3ZFB71y1HF508vNSV8MvVEWVZuGq/irxU4IioiRHk
ARi5vlvielD9rqyVh6CIN6gkOBtgPHYzKPXaytSFweZnjaiLPJk+FpAnYxrYAN0zPS3PYUEJtbTO
BcXA5bb4c/uume9baD+0i7lTyHp40K5nFAY9bje1FdmO6iV2bpZPvW9p9wMejrcHmuf+40C0SKlr
aTya459/OqNQ351GlcvINlwhOVh5818RWaegxQy3lcIzkvrSqsAaaCF2nUc09GVpBsJeASvL7rse
tkmd0ApEHBR8w3JfMU79Iffei5qFgFkssz6EuGztbs90vm7jkBABFGgz5AOTB8iBlm3EQ5Xagmvq
Z8PN5XOlLYGjvpoXaeP4TUfCqCFfz0tslSZG4YNYB+jHFhNdk5priqORHmPJJMuoZEdNuHCM54EG
ytz0OUe5B5LBKeDRMBPX8Qcjs5Nea/c8wcJTman1QxGYP61CPdMex/DTUPpz6oz2yre/65wcAPfg
8/Djz/u0hXwjEIYgLDN7EPH+jR+d6B5zvEOLF73S1huKii9O3BxU8O5p/Ss1cUhBgLItkuc8qGiU
fcuJ3cNqP+TnxhBWlNXfzay4WK6frmvpybOWlBq/2gnkW+i40bSHQTX++acfbIlJkpm9n1MwRju6
ciwZi740XPguX20FOi7kPzyBXK6TkyWKcKQ1T8yQwAndI1ZQfJwwee0xMVj1QV1cjEFdigO+GBPZ
IujjXOcmk5sshZz3ejnoWmyP7X0d9KuqlU+aEG98BZ9MXG4KVJ3r5hfqEg9B9hxb5lPa4AUnmie5
jS+q4u2TdulMzG9ncAkj2oitCZBvWtnthrSvs1BK7CBtv1e6kVIREfXjoMbIauQ45d7ej3OeBdhf
bAmoaEJi0LnYrpc3k4vcZ861HTVq8j2MIndX5ObwiqkukCvZh5weqQHmcaXsHCsVV2AO9LfEz4mG
DBQGCweM2crSXeUprhL/GGTG8DO2NO9l4YfOQ+IRQM/FS3yEcJI+uSxSXwMIVmSImxO8HEpDds5V
q+g4GurhW2dVFycpd0VKiQ8TeT35hpV3jvuvqCy8AfMFIrHl5SSiBZNGLfL6g+EY5bbR6HghFuiS
KkIr7OrSyvdpptEtlLDbuD3x+ZvDeAQdI1iaHvW0MQXiMA9SOFm237jYGsU4GeOYFtzHhbrD8gKf
vhZhgdrvgs3tged8kxGDQkMUDN7YQVEnZ1I2BkUwG6O2Q1/Utn5SYvvda8LJKaF4xFUrPHpuB2co
q5BHg9P7w+dPwUj4mj0Ajd+0Mebat3/T/MiOBRyAUICi2AQfedOnyyhUik4cncrsuJIxfcH67qRp
WBjTpUt/ALa18Fzsftwec34BMiaYmLHwrCGXNXl9q95t89TvGgrhpKTY4ODcLqF3dnuUeQwDUumD
JILQKf3H8c8/zSzINSEooiK3UcsowQ/G5d6UMvFx8Cx/od/61YRGAhH0XAACrPH1UFkV5b1pOpnd
+cQNDpgWakLFsPDOfnQSryP8kfsLvILLle82lbCCEEo6k4jOQ1DShdb7KDkSQJ2TWNPXcunn2yzV
fgllmDyGrlU9JZ14LOoC0oFBlh0VIewNOglbbDjKta4NPzuio10rO/4KHr2CoECERnWmx9teaNTf
/7oa7C1SE1jD4D+pG15/okKvjB4QhfPQ4FqJByXkvVRPyn1bUMK9PdQXiR+ByBhUiqw/1/5kOcoY
QV8gMbkN3eNnRab35GMCtW1D193FvmmtIm7vgyLC57fMYdRirMqFzTcO8XmpFGnspeEigYAChYXp
dHF0MQoMfKoHap7CrjV9F9fd3nxtzMg/tGHqHxqtLO3GU84pZotLCmSzR0hBzmm8ZZA45nypUySW
3/uGn5mt8VCj+HzXmnJ+9HMssZ1R6k0MtknAyfYU/MUGJfzh17pzFBo4gBU5x1MmNPI6jHJv13vy
W+ck7SH1pfofbx7kTEHE0XobKxo8zOOh+nQ+MSyDN9Kr/qWx8v+8ttWou5jFUdTCFAMqQLOKn9Rv
C1tjfNOu1oVBKaYSpxJ08j+TQd0EJXaI5cElVlT3uXUxW4TIjoxMRNvT7CBgI6jqHQRFrtZdKSRn
BNTjdagPmbbytGwpKZg+feM3oJpD3WSMUMi4rr9BDZwAWB626a1g/Qrk6i1WtH1kciKTPG0W9uQ4
t9ncPw02OYLkzT4le8O/qLVv3jmocIMWQC339ieeTwn24tjOJcAlMJ+9rlLjyn3X+Be5suIXM3LI
Q1jlddF1+kEiq1w47dNrnlKHBHiRUIaThjzP5JqXqen4TsKsWlf7hR9deNTCKlt7vbD0VH450tjD
IU3l9Zre8qkqkMPVHR73XWlqqwQBr1XUNcqwIoEMFoKUj/7z9WoxLyJf4H/jsyJO5tWGeRdzzcMg
kKp1pgQ7uHJ0sHx0BNuuG9aDUz9lIcgjSuKwcYyt5vYHMR52WRze90MPx4LCeEQSQ3CzQltl5yru
GUmZk++GC4H/NKIa12BknasjKI83ffJb0dIznEC3/IuX9TIkkMR8Gio52WYNYhSp6LebtNecrZp1
S7nnV2tCs0tDz5GMll7g9QFKQrMokpaR/VjDp6wOlDuEdJ2VK6rJPxKPxknSHR7nCRqFZ/56KGHQ
e63w0eLyfCNet/g1rAWrbRfWfX5IxysBWB7bjEhx2tp0vFCoAmz6LhncRhoGIaEYbMLdvx9SngZS
NLYWKibjIf509+ooHUJTbP2LYzkPkes0dkFd9pQLbffgI6Z2/P8MN3J1kbvA1mXyIAPewfIk44xC
9UCIVP9LmJlvLcH8JUdyt7092DSi/VgnauT0yjAcIBq7nhtyq3IWdCLXHL7E+FB7f3IxR6+rDtp9
FJuXQC5/3x5xvgkV9Bb4kB9VZpCv1yM2g5x5tdrSCld1sMVRV+zQ/8TfTMnbhdt1Vu0gQMOzR6Xg
wQU7Qq2vxwobDVJVImvANpSdXDq7jkropjNLKMltdRLaCmdUz/ylpc+yKx86/z5SL2n3zYsvZQHs
UD1heHuUPUqi0bDzhU5eF0byDc8FB7OhamdGCnJS6cLPnrXF+NnU+KhXjlp9gHzGbf9pw7V4lHYW
KaYdYpOzCmKl3VgaplyOF5ibMNey7wGygSu9qvQHSWyaU4OT7z4w8Kz857Ui0YGaS/qBQ+KUcakV
VaEHIeLclV9Jd2N7/tAJPrxWANwLkx7ndH2DG6N/AFAFLidSkUnFDxF/LbdiobMTz0W2CenAXScW
yffbE5q/t9ejTDZf6maZXjhuTynTBJ+uyNg3mNI+VGhsOW62vz3aR9dwOqnRhA16uoFiwkfs/Wkh
JQH1HbMoe9tNpJ1QOi+ZKTvrsIRYiJX5cMrbHwKuhLV0ToKL3p6C/MkPXvvA1pyz3P12TVsLLnKY
YJK9rvNmnekXoHJ2lP0sw19lcYrb/9zKXQ8iKjw7Wf7PHH5hN5xW73lgbSm7rGrnR4u8eG+dLBNR
lwrx77cqu7jd2bd+tZayanX8M/FoF4K1JT0r2qMwvIjiluxWaB8rC9GwYK/lf60G5/pXhPMbSpJY
b6wM769grVMtXjXBQR/Fhn4l7vdWCFdJ8JueeuhBYyl/Gv6fJPkbw5I3HZUw44TXriR/z6wHswYF
JW8S9IQFMNxGdMT1ZCHameU2BMsgx0YpY2rzlBAm5x9BBL/zyKVAENa0KWtLekWGX/tdWZ17l8ue
izx8LGEInqvnFGjfCvFdY8nP5SNMnuwC0ooRMUjkjsL35MGPw86E0OW0dlVk2A+IpyDDWLr6iYEE
xSIv+kMjMNoMkfZbMoO1KP0Meqp9yaoGjJNjpKecGn84R+Wb2f03SH8s6RCZcDqEh1r9KYCuSIfs
PkzvumoXpMZ3HKYftfin0dFBRh4DG/B44VaYBzDAhMlNaXjw5M7ovproeUarR4ot+3CwFe9FoHq6
9iHq7FTs7u/Q7F8pVq4tDDtr6SofrTowoaM1HECHSUgu5Qk6Z1rX27XKIgVGme+7AQXMSHOqvRqA
ykOAuJHefMXZV3ESPYe1ot37aZRdwrRR76u6dtY68Nh/frApzWAWiOgouOYZODINQ82LAle0S1Rp
UxSsd2qTmDh9YPY2gtFuXyrzixKLF+4SSn+KNaJArx8H0YxdsfdTRkP3dtdndQIJFkfc26PMGqR8
bF5prv5RRxPV48nRMaDoylImQ22PhaPDjVwdgTOvoui5iWP2YOPRTtPWriS468AFoTlIvwIn+a2n
mbJKivIZwdF9gS1w08G7VwajWIhc5lf5yK7jVaduQeI0zQb9gD+ueiQOskxr0flShBfNwqHWwc7o
mTaL8vf2F5nHLfwH+fTomYJGBtp9/d2x1sl1yuOiLQuwsyvLKzGITrutoi/Fzl+cL5j6PFQazcSR
4nI90hCrgyegPWMbaJ5tXB9oI9TfeuV4w9n19hTWnN+tVn+7Pb95FYQVJ+YASQTgGhDY+ME/PVZK
nIIv8qLBbmGIv8YAFe9of6UI7ku9nVDUtr0kb7G8IcdXBeF3WgkIWPl9tq4UFzgFed6+gZV61GHB
r8SoaHCMasP32z9zHrDi2D2SFaiFjNj+SZzg4+4R9KWOfofipJC7SukxyUv9IVMHf936WrBVmnqp
A/rF2lMEAYUM9ppsZooWSNBzK5xWYkXImIdOMql44wcBHKBZ2GUznCDnDrY5KEjoN6RPUzXHXuiB
apkWuBU50NEqEvVLVAzfoiwcQF1alfqnLxHqsrLokS7ASscs80dmad1eRVzxR9GFL4rbFLumUpR/
jtDgpujkcvw8qhVTGhnO6YVXdllh095wt0qtCausy+Kli+eLBR67fR9vy7jOk20Y5RngGS0vbL8c
QBZFXn9nouK3kqAP3leKoO6CLt+KGG/vCET0jW+06IEnhY1ehLIFmJXs0lr8AfVswNYbB5Y+7Lql
Hzk+NddPOjJY5O50DPkS1OWuz4pZ1eCw9Tq1q/rNR/XrJDtFcVIjrX1LEmAziWtBhHR67TxgxnOp
cF/ZinHmvdVie2rjf/adVEbdPPANVBXoopHdX/8eo5LRC9eKzPagpn3DJT57GMzgLe58600oA+O5
6cHuC755Fgovsk3d03/KiIZiP9h+D/yCvkkuRv/+VI2iPsAS6ZmQn0+fqrrC/KYu6apGrpe9+GWK
L3gSDtvbN8L8QaQ1wvMLJh3tBzCf13OvwXFXOVB72zBj74xkF9K/em8u7P5x201XHPdXwAJUAJAP
mdw7UQTSQczTHDI++RCEynybm9qw0QUPoH0X/GOTZFxQxqIWTeCoAGa9nlSrmdnQZXJq4y1W3Ym1
SADYGgu9xPm1xj1Do5e4ZbRimR41uRJdMm89Q6jDdSGXl49pJ0WIobmX20s06+UxHcpOYxuLJ3uU
PruejiwNKFYJVmnzkCHkUUvOQTaCvR6U/T5FF+K/rJAPflX1703X+2ugrvW6lpUQuWjlJTCSJY2y
GWZ2/EFjcWoMbxCDMifhTVaBwwhwlbVLrz3UqrYygwypLpyGHQjNcSiu07hVnj0O8ia1xK1YtdZm
EOv6O7aLI/tTtVIa9mm7sjy0aywkeM/8f81VGFfNNmhRxeVt1Jp3Mw7qFfqS/UtTWeKxTP1iLUZV
Maw8xQdCF8XKr9sfewwPrnYq3RzCkxHSTd+Uxb3+1lndDUh+9qItlkBYVG/wk9HH+VRLaIXEsekf
GxCZL6mU+UdfFIb17eHna02LFMk0muXqSH6bFuXMyCusIYgkO+ri8MUxrUMWDN3BiZQdaEsQ703p
7JH8ek+yIFxraaNvDDwd5KGroM20yUIjcLbJ+Tkja4lWO34EMysbV9IrmkuxZNPAj06R7HrnHgrg
zzx2lvLN2U00DkXPEeId+wsJnOsv79Re1WtWKlFdSIeLoBnlupPpk9/+wLPwkFFMTFqpycCWgE1y
PQr0gshD4160R4LwOpKr+KCkUovmWN/ZHK3iOde0Zpujur7w7M14AjSCKOqSwVJXgyowLV0DGM8b
06pKGz9nbOXisHwTsArZdHEr3+WV1B8MT/ueiIARg9QFP4nZn93XnvncGzjK0lBu8A9xnecIxfFD
1mD2mxb5O7j1C1m6uEK7sjr1VhfbglfyjlOW+atGI+cEkUT5kCGdtVM6TFnbTNhloCQ2UaIJP2ib
yLsex9aFrTwLRZguVVgIq/xNs2QSiEepbzVYXtN5zAu0UalfbYwBt8+gl3ALUKwabSsjXCoajVf7
9fll1LFFA5wQa6CZl6YxmGHcqKVdlsUeZIdRvmpUAIWsASa9rYmtczVcy+k+Ll7Qxlm17amCkCEk
b24APjx+dMtyM16zmapS63x0WkQj5GzUQDsIAV5W1s+slXdhFWyi9KHyBGwQdmg4ezXdDyk+ZI6C
kSViO361NtVw68p8fg/tw3t4526orYUq3XhNuwuMYAcb73+UnUdz3Ui6pv/KjdqjJ+GBG7d7AXMc
zaERJYobBCVR8N4mfv08UPfMFMkKcWpRUcGgePIgkeYzrznYxRzCxQ1QxCuBKCQdup9VcliMKuyz
ItgCxQJhxII/i8wwXw6DEQP6BLICxtgJdbPbVQ5u2Pw/ngUe0M7OKNIgUo4guPeFrfp5/E3wbRZj
P2ravo/kvqRGgohUNyUZFyP0+N/vsffpLwUO+mM2eeVWN37bkq6sXtCr6sQ5GlevUVbcdzEZRL/N
vVR0GZ8ls7VfiMUCzSo6+C/9ighl3p6kZf9U9LY+FmZlBxEtCh+36jhUYB0EfefoV6RvHykLv9O9
AFGO9BelLtYMR/9btw03dyJVKTRKTOZQH6ombS+RalUpGs7KhbHG6nUiitRLgHWrs2OEohuisC90
9QLj669AHM6VTYt8E5Rp/TXP5l2ku9WNXq4f3bzvz0gwBrT4KfPSdaAP+fr0slZj0HsJXqqhWhDI
col3UrPb29+/v78aZSMu0Kwh8KR1/XoUtxHmBDlwhO7n4CdWz2VgCVTafj/KX1x1RDOg1pBH2kpi
b4PCbqySSOj9eIMXkn2iE/ZVwxDB60rtZRFw+nSjxPdx2lOX8/OuR8TGzlasu+M8vWB+1Q9i1PeN
A5JTEAK0lEmf4Ge/iWrqsjO7WMmbm86tdF+v8/nsVEh3V2ls7tI2ecaheApnQH5+VRN6Kegv+2k+
3P9+Xt7P/gbjYD5QuoaC/nZazDReMsxfqpvVtZ9dA3vmJhb1B9fgu0EM4PBYYCDlRI/5XZOkcvsY
x49MOa8Ib17CSaT61y/1B6fxu2BqGwVpQxY/JCUSgNcLKUtZproqlbNi1Gs4FFMTjlY9HdwGHITj
JNluTGfrqEjH3oMRVD6I0N+hmABFgn7mENpqHvDN3yxkXVsrPTNn89qcUxTZsWf11AXLmrZO4oDM
04ClRZ3Qc1Mq+I5EQS0tf0h30r00L270HrmyXsuljyjOl2yaABLFyoS9YmdrN4ub2QeHtvNF3k+z
J/F7D3+/EN5doGR/8LoQ98J4ZtMCfj179VKWwzCY+TkvWzWg+lTBqcooGM3DvlPTo5WO4qM9+e76
RHSGu3rTk+WV8eZej9kZS8c00uIpsVLyBzxNbuYM+RB7qY3vdqqnx6WmNq2uq3mFKQY+l5HVHPs1
dfYSiUf/9zPwLvqkNskm4MsQFdI/flPNcBHaj5p0beBbOFiumKn+pUVU+KciFeOD3f9+Q9A407DR
pVEHXvLtrksW04hyBbhCq1T5zp42uBJSih+M8i76ZNZYlDBRtrdKW+X19I5wHCS1guwc2WO1yxJ8
UHMkzHZoncef23JOv+R1lOw62l4fjPz+dEMUDONQrLfgOm5Z5Ouh82WOjNEamvM4D2awJGK8woYh
w4Qw29XGku9iuJ1eVyT10cboYEKw0c8qY/r2+1f6/kjYBI64cAHQUIR/ixaL7NmgV9OXZ9MEJ4Ks
yLAfTNtXMznfNplENryhwVMbMzLLUa99MAvvtxRJFTr5ACh/CX28iUlnDauIVczlGXpN4lWQpvbG
aE4BO/Aum3InrNTsI2O196VhwA+cP44gq6HG8rYijSTqitCXo11zcRkhAWoTEuk1ZTDkRvw1VkR5
SMQKyb9G9tSj7JN49TKiyR5b+VXV5JpfD2tD81EXT2YzsunzJtcv9EK4f3e/bexqZDFgWNNwBVr+
eo1kazU5zbKIa0PRHuiST1ScDPR7oumD6+fdewCfQRIEvIUyLbzubTf+qVqulOAlmpqBVuVsl+VX
G+/JqkZ+ouvyz1EZfdRL3j7vVVawjUfnYStAbRL8bxb/2hlVR6tfXEM/HbzEXlLfiovig6d6d1xt
oyAbTa5D+Znq6+unqvIiQjBuFteKUqKFjUHcUePE9iizrx9UuN4HT4xlQGf5xWfjIHlzNDZLqpbl
2ovrxNLu9Q1Yi8NL7hsgol6McZn2Uy+uoka7T63e08Dat17exe4+LumWVovz4/fb+pdS9dsZNsA5
EFLQXCB0fP3s+uh06eK24tqJGxlUVhKFyIFkJ7XWR68QkbvPRJIf1khkPxsLe0wPXnLy5Gqrjnr7
ULohrlr9vovtwcN6vNpFtCr2llO0B9QmfyxWkRyATyp7kZsvUZ43QdtpkmNK0S/MOS+v07VOnlsr
ko8d+u2HotbMizE1rHNbDarPeY4HqzG1l1xk7ie1Gj+02NnO7tczQBMTcA7xBiw2/ONfz4Bt11k2
ag0MQ3W0AmuGPj5P6m2eab5bz2bAmFbQzx3afboT+22ntB8EDO975ZQVMGwi6gIZtJVbX3+FyLIz
La7gg2iVctJN5XLU4z5sO3u5KNHrO/VJ8TyvU3ZRCXQEcZls4B5kOoYbeZleFgUTqseruseedvpp
DYURRH0X6ksBBT9r4kNHkLPPuLLDlugnnNVFXPZO2ZzaVB98oSC/768SVuUqdeuqilLDc+pSuVR1
tcV0seKst9FtSqub36++vzhiEQehTr5p+iDc/vY8aRelycY2h2UjdWVnoEYfWXqP2EaqthyX6TBe
lorbBV2+Hop5vR/aIih0/G/F1JvHMqMHSxA4RPf0P92AosZ5dGb9g9P1/aHHl4QHQlpFjMFF8Prt
ODE4qs7pFbDiRnvqZYJsYgF7KXPAqKRdtnj9pIsPbrz3Jx+VWppOlLxcLr636nsZfkTNxsk4t3G8
3qMb1l2JJPuoxbet7VdrfyMg6WAyN00QRNDe3KtoOLc8BCIKgvWvSWMO62XOw2HOWgClH/oQvD/9
KCog0kUYRX0fSMP21H+6PxyLk9YspHrO8gaN76a3qImMS/9Yz4YStlGHO4GeXste1Y6Znph+XqMd
rylLH2hZsdwDe/sotHv3drevhKAXsQUHGw2V11+p6pVU2BI1HSToHvmv9IuyKb+XNTCV2BDpg4w+
EmN/925/DQmiHQEf8pxfGrp/mgVcohdL1pF6lqkZ+wPSp0G21PPfLQGjhETPchN6pUlEUfz1gwmB
dHVOQ/RsdGq8c9bCeRyRbz+USq3f/34fvwsOicwYhk4UEwhb7M0OyZo5Q3oYKT3R5eN1ml+Mbocb
oOsqhY/AkC58WuyhhuL7CaLwB4O/R8jg9PVLQJJqEO2Wt5iINcfULLWG8jwjgbdHfjE65KbdUZBQ
VcibeFyJcG7FJ+EkTTj1hYpTQT2FJUVxr5nNyI9jS35wpL8P27cvBeyYedlohW95604+KVzsSXlO
daM/UtQWQV3X7j6PO9PLaRodJ6HdJebi5wI7nibND5FWfFRWfY8F42tQHdkkbkgjSCReLwIdSCVW
P3Nxrlr1Soo0vkJvUw+JsgEyqW0dFHA6AncUebBUOHwXefVBcPV+fxFVkDqQPFBNeGeVUa5xztUy
wRMfjXvDUOLjkKGcpSTNEKDnFRZ6+9GW/ounBqcFQBqOjsAox9gCvj9tsALJzqEv6+Ism6pDirVx
n7pEwZJuyCldzo4A3kHlIKNixiLt27BfXIoEv98U73f56y/xJq4oqRHlXTcWZyVPlV1rKVlY1Fn8
8LdHgeBPj4cGLUT8t/CwcnBVJS+z5KzNCRg7oSrBXEFi+v0ovxipry8KyjC0DKFuIwRIzfX1jKZS
GO0gq+Qcu3PAZY7X1udCTwO4SrvFfHS1m8w8DfpnY658OzM8QLSeW4yBVPAbHq/tSKLJnGJWKLwh
fdbW/FqvTqbxMsYGrvH3WvIQLThL5EAvx9l3eqAmbXEgMt851fwAEerSiafPTfdUY5QWds03FI//
/vuCBMgdCLaBi+AtMxnSzxiPqRaf8VW5cEpFwy+i/zDi2TKWtxPpACJETnAjCbyNt9GZXYhQ2uSc
I15/aExp+xEsvYN0612i2HGITUfnz07m+jZYukNVaKoH7qL/4I3+xercWF/gm8HOksy9uR16hD3c
EY2R8zxlOs0NHAfFViH9/bp5v/nhlrFuthMAydq3p2AzulOc2lV8rtbu0yxW977t7eGTwkGFE0pq
k+KwgO/+9qCE06BUiOsBb70N6JMeEFXiIC+0ir44rphFXAAsx4MlWnZFrkwBkehHdqfvH5SUmIkk
VcVTG4L76/3RG0tCV3ioUFYBH2hamflZOOsQONWiBiyj+CJty2L/+wf9ZcXxejExKuAkgCYg5lCq
eD2qW9JHa2VXnQf3vNaRryaYHJoFqmOlV8MwWOfdCE+7+rSAwRXzp0IhmzPCaD420aGhVmXl18N4
RLzFs53bKX0yWte3pDzk8qDqONRA/4KbVdY7fU68TL9Xyys9ubZdysCx2d9aq7qTAsx6X6Dz2Hsp
16qblrtoKPc9cpmTOgQDkpl2nz+XAJ9DWYCZdToAi8mAY9DczYffT8mWKf15RihJUKHDctbekDcA
JF/PiL2yt8WczncVl8OhFXijtThCHpRa6PTm0FEY7MkOy9H46Ij8FbW9Ghq9W8BIBO2bpwOlhNdD
O26ZrFxKxR1imZo3IEJ7PxbmTacN8REPF1poMXMdOWUU6hnb2xpn45ANIMlLSyKZNZUa1rxWeqoB
DfhVXrq7liPTxsH1fi2x3lqiz7+frHf9PuQlyPydTXqQVfTO73FZ4jwxOku5JfU+IKTSnGrgUucm
KfpQaczuoIx9UJiiCZSZAEYuwgkjQ1FvMid1D8uAzfFISd2SGp7jk6rfS2fqgqGO85tSy7QPlvu7
QG9D7EDKx6CEE5Tmx5tNVisYFtpTp9/aYyNOay77HUSC+hGE+ZMSjSiRIWTgCy2qr+LVMb3Wckcf
BeJo12JV5WOrNPlYiGd/8woGtkdnb0tjNwYHleLXLz6vV6V260W7jeo4CTNL6YMxTqIPKkdvD+xf
o0CRweIMHj5d2tejLE2RVPO62WnItNlhwce2a9vh+Psl8Ysc8OdVTJEN4BXQbv1X5vD2XphKtVCH
QjFvE1slI3OszwUGCVXSl/5i2/SzHfGMSsBpzvU8zJ3ik7Xpdch+DKspa0K5IADsOkMX1uWSH9zK
VU8Ir3zpcPTxxuQ+SdIE2WTnITPFEkx6VZ+ot1uBMVBCRXCeclisJmFl2O2lG5XmIUmayldXJd9R
pDV9Q5Q2Kp4DCnCYVvtVaxifnNwqfCO32zATTvHBDfZuWzMhzAadBQ5Z4tFfi/JPsWTazKs7YBl4
S8wTmju0333pT8c0pNx/sfj1VRJA9Ts3T8NLeh99cJVtS+fN29hQ9gB4trIk2eLrl47o8qAl3aDd
Avw8wOY0OjuwjL1K2vD79/6ONPbrMUFfIE4FIR3E9+uRsGF0Sk4B7ba5dPbWPr9eds1R3cG49uJQ
9cSu9PV983kK7Vtzb59EUO3jIPGU3e+/x9t79O3X0F5/jcUax3QSrXaLYrBnIgtXmE96s+80C3Tp
R2udz3o1uRtN195iMCIUZEXePLKhb1WVBOW1Ra3MK9uJP/eV636Qhb/dtgTmDAKGmvIeF/RbDVwC
q7aLihIQdYqzYp1maQiaNf3gUbaL/vWjgOrbIkoohlhEWG8OB3NOkHVdm+psjTFWznCukYau442h
HwUIZzzRIihvWrBzvpKvHy2e98+4YQr/XdWhvP2WuUeRWMJHZfRW5BYsSllvmdZHJpZvRgH0taEN
MOPd2uyU8vTXS6MsqACVCFCcqeSWo7cC9z0UJNa3v1+BvyQy/jSX/x6HWjh6INTE2POvx7E7ZDLA
+JUINYJDKgZn3M91c6tV5g+xmioKlVYqvUQiHAWnLgrkbE1XZpM2IcZK1gHdwj5o1WT2xKSmHJFD
gJwgwM5ZT3aGKPYkgbsySwOB2bLvxvYn1c6vMpG7gdsOO6lTcq9dxfwgu3kTGP37qegR0c/aQNpv
pRQkDPJoqHiq1o1vpUHpt+NdmZBCPVR9Us+I0axsVOH8vQ39a1yDbhGnONEVrdrXs+k68TK2blee
Y0p5D24zV6doLF+sooy8WVnom6XjB5vhLxYK6BTQyhTXeNy36IXcGFJzbtPiPNhGcojk6viFDk3q
1zr5X9+X/45f6pt/r4j+X//Dz9/rRtLITYY3P/7r3LxU90P38jJcPTf/s/3p//2n/3r9I3/5n08O
nofnVz+EFTxSeTu+dPLupcdk6NeYfIftX/7//vK/Xn59yifZvPzzj+/1WA3bp6E/Vv3xn18df/zz
D+b/T5th+/z//PL6ueTvnp7Lb+nzuz94ee6Hf/6h6//YRKuwJKAiDR1oq93OL9tvNO0fm8w3mTMJ
5UYW4har6m5I/vmH4vyDMBwU6q9/AIPLZF329fjrd6rzD/g2iFFuCijb+WX98X8e/dX0/7/X8V/V
WN7UaTX0//wD5YNtLf1p53IEmWxXVhrYe+Kxt7fl0EhlVIwx99aRymhg6tmUnFzUm7wC7ZuqgHYI
eD32bEsRP+B5TTVcgbGS12gWx7MCssSefyx6hgVlBlK6PbmlEIvqD1PqvJjViDApRcW4TK6H0ioM
v+ryyHlI3WijVqOns5BsZpb6pLkLMJTSVIZup4K3Fr5DAeV2jXI9PrrgFCYvitakuopTRe8CAyOO
kZRkfjSaiiLcqozS2TlxUWJsJ0sEWmn5ZGo30WBbdCuIgRF3FzBTLCjr6tyzicpYKu1tVPabKWeK
iVoZitaKnXCkqoFmEyZX+d7C8cpT9TamiKKlXo0+6FVKGvZpVdTpIjFFf4/58uAbTbo8tn3RAEqt
HL5YP953PZ3sNKq/QiQcCNSqH4WNV7Em1fliZnI9ZFoG2Jl2+4y3PVNsivUYuWVxSPEN3JtLnV0J
MZ6V1ACXrQHnpH3c+Lh1ItacLMahmubxAivpKkgBlMkhnfyoEc4FJqH2jVaKKMwM8a2yqClFoh0P
1WKboUz0L669Thck9NMpMUT1E0DIcIraRt+jFON8btYy9oV0ikBEdRFkZt4fGvDKIHWjuW2RWRua
DY+ujGI495qMtcp3XLkOFP+nfs4fzLFTlx1FU02FiybXsruN09SMvqY25T0K3TlJUE+jLJRWqasH
Rykdnh851FhJWCEjdGhfjczKEL7eIRGcIfDukbZcoAWrzQeUK9vi2pT1TdWKKA4da2yisLLyzp/q
MaeS5pq55gGeNVdPq1rNetAaDGr6ZfiUW1YDhF8AkSWn9hfFkGDtupWMPU+8qGvDyp1aCnCxwV8Y
gEKU0OnAMt+lqVZYO0txxyvczaZgibT5djUqgHFyclooAEmnQaQ2x+nr1EWk0nqD6+dpzRI9u+pj
tLlOvPXcvlQL+1siEmEcFT0a85PZCJy2Z717gu893iPgZNq7WC5zvEfDSGsOUblybzvVrbZ2rYfa
3/CymoN5zEn+PucG8vtZI9WbCiEob5QIfupW0/jABssL0BeOr4nO7gMkc6s2KICH7cZYsdny+lL1
33ui280VJOkzv1iivToDPfSVyYaQOhcSoSu55JZ7dCLZkLcmkGi8VNVwd9Os9dKY4jtda67bcS2g
1g4vet9o/kTBwdPqVv+i8HH1IzYGWHg2fZ7ZgaKK/KRIGVXf4jZDP3FEOHIObGkUVrDkldleFLbV
d/C18FP3osGcs+9TkeekqSMWoHWt5H43o9hQe+NI7dSopoQUwzSeZGYmaVBL+3taa8d86ptLTinq
ZqAHeKeJQ3brN3Gb9kdYs+YXY0EGneesdnM+im+TrHRr9OYJPRI2p7784EBoUHdY7cIJSNBk7GUY
1uGfCl9qW+3IK4bKqk/9KXXTNmNN9GuQzFXSfZuKiRAhoiHYhtMUZVrgKmtueqi9ILjOtRG5BwVL
IyqzdMe9qRkNL0b/53KoVPWWHbyEpizrK+LwcY+3eravkJb4Ko1OpvvBmhXfBvYQCD3+gRyz64/6
OPo9KcARx+ISHf55faDOdFbwJPZSven3Wq6uOxz7XqrGlhfc38pOixT7wskG/QI9L+NktKny3RlT
k9MzrrETM61WHFVjlO2uU1dD39ltb+5sd3zJY4IvhIblUztUX3plAjZa2ri9tLgHt71rX6hVx5au
ee7cHPxKN3/MSEJcTcOmXj1XLUDn2fgyC6relUzXEwbPXTjjAYeiZr3ElacbaKpalo2dYTT2h6IS
L25aJ3ccutElCmON30YLmnAxp4iP3Q05llVaR7OsB3yirfUpG+J6pwgbh1SLVCLIoii7zIqqONL9
yW8dkDKnbCnPgHd+Lng4DlT0IudkOVF9WQ7tepqXcdjVkand5djWPrZWPe85bp1jis7LyZma6AHA
ALLzHIit1ybGfFRlP59T7pkubGZVUpTSzGfkRdyvuqzc0NXS+WZqs4x4st3jfVjubLWlzFak1SEX
rXLZKKjlNknlevpsMYmTL3q+iW1dLuAv07Swr+25/1RFpWIGeuv2Rmis5k8nWe5MTkx0LQW+w1l0
ubmZjMjEe0NdH+pGe27U0Vet/gYRTYhvXJplW4l7DYvGqEK0fmkvYkf3bbtfdqsr5wtsbNZd1jS1
n+Bkn3VjuzPlEHsV3m8+zI3doKGTNPLadp0h7zS8JD1JgNwZ7egnwj4a6kpNjJ7TZ9eY+agZASk5
G+4eqZ/4aokcsePq57RIiuhkLeXgx/S6vhnqOGI3smp7U+Y5BAK7vqLCcrDrEo9Ad0YeypTf4yme
b515PXZp8gnlDMOrFO1sgtyQTT1/IiXGnCxVrFliSbnuI338WU/1bd40XtQLCBn6U991QZwlp77G
5SQZFy9bnGBZky8xAjPTKM5pp55sLeOmtpydntIJzEDCe3A87pKt2JLNp8TZHEi7WPX0sf6sIc+e
WLAjegVQJYKYJ8vO8X1y5XHJG2Q4UxyA9lq9PoAXVgGMyHIHu+DGmh2eZdm56IAGprSClu/2FVgH
iImFZqM5SLw7V2kmIQ3SnHPJEHdJHrmfcuQT/HVK5WOhtPFnp61Sxad9Kted2mAwQY0xM/qgWexO
x1cvHZLjmk5KW3gF9os+UPPiWdPhxldmE9J7XcAHdnrgTH3nDyNkNWQ6uuQ7Tr7FsR3UWgxXsGdH
rx3HRkOKpyj8pARNnNJK5bDOxUWyRuUXZ3Zk4ArMAGRHIdZbW7tMrT07qNmpstSPjhwMrvSxPPfr
mPQeXudwY916/dpVmtiZHbbwQZf29s4gs7tVUOiyKazPq+oZQ1Zae1Lf5XmSCO8q3qwpRJNrpmLL
ntE8j701T/WrzYfa/jLFVgviiqJxFaZTH9/ACB7Oa49yyYCr63nssDr12liqMGRkm1te0kzZcQaO
TgCA1cux19X1xkVu7bpJWipwWxlvXfLWR+h09JaRl66VcALjypJBHxVAredUnJt4EFdaYuheUeLB
PhvT+JlAHUcDmd92jaac81isvtRZuysh/37SGnlhTmZ3Jc3xDhGhry0dzFuHONw36hz782q5NMaW
gp0OvSZYCpz+iqa8j/uMBT2oeCJm3WdhYe6Npc2lJtYE6klShn1NKbqa7fhM1AJX2q6u517M55gN
7de1OIhUZ/YjHIcs5RkiTXJKNj+NxE4PslOOvZXNz6aTtQHmB25IV2rYwNEyiDQuTpTT5uoTr3X6
WiZjT9He/b4Ya7ub2iY/1L35pVH67po8SD/O48ZAsqp7VbBQbWnLJMwbkFdGzenqK4h+4lphpGXI
rk0uy3QdQsfAzNJZluwOJGV22MThbpa4dj41sIYepeZcFZit7a1emjtHK+ew1bPkoVyS6os79vEd
vIImmLCg3S2ZNEN3Urhb3eHHPOq3ab00jyVG5b5diid9UB3fmgVy15HShCqkk+8uILDL2lnFo5kM
+yRGQHCx2voxXVfhx1WMKNtS3Yu0Kh/Jy38oyIPijJz4bpfJr6Kfdtk0p4ciLo1vdd7XJ1NpxrsB
9l1YITD0rRls+1utm+O5SwzjwYX9AYUdcgiBSmTeg0Mo/Niqh3uYvcWFsixp5hmTO/40UQDYoYiM
zXdS7dn8edCZi3VvtrN+M02ZeRDDaD6NjoN2jZhrCmktvgwQOqXJN3eKerkX04yG9ajtRWOo3wvh
TD5sHOWrUSzVU5+3Ce4+2Bzly5idpwYMbq8Z5blwpPiKYp62E1CaAs2pvkz6ou4XfZo8xan39ZzY
3pTGqFMXVnccDXoKja0Vfhqt2Pva63oqhF3v115N9+2ULqkn6NdyJrlddLFEWJc3FLdvXUyOyUho
SBQdKFOrFutNbtWYb6C1eFJSJX9Y82Ty09gy92zVu6TJ+5MUZu/JJrpNpNCDOhnUYMnq2puhHF4s
hPJBPa3hlCrtUdh5mAH3e0w7od4OXf1JFyWtT/zU49KavdwCoOyQch70wcnPm1dwiOfR4mNn6D6b
PXV8xxm/skCTm1KNrYtmVbV7FambS4PLw88BvARWGlPaj+RDBLc2nzFKzbC+vcsIknYgol0vwxIR
4zH6jRi2Yu0Um24ayCqCCTxlEDfyUe0nj6Tb2KkGeZ/kqvmRVXUeEtymN3XZJndk6ySZke3211be
fs9yFMiQ7QNpbToJEkY0gi6rSBGntO17PC5pHbirQdYhlYYzxFhv0klOFwrsEVSm2jvQeRrsC/oZ
TmxSDVBK8zpvi/jKyeoVntSYc0OqiR8ZyCdKndZWK3tmY+5gm2hDvwOtZt5VWwSUzgvWLlrzXdjR
EfE2fKJgogB5pwSGOa5lH+eZW1VrWrHTu/4zqg0SH+1Y3+fD3JCCN8h3FAbk5ArYrW8uxksbV49g
bLWHFXdJRD2NEXyQXL7xvsyTMvzKl9PHntz/keV8pMmU+vZaJLusNKw9JoRNy+Nb5dFosiIsqRd0
AdSPGMcqJYLt2Lki9XXRg9xNliJ0o0U/GXlmEkgjKius7DKeHGcfmdEVXbc7TcvQthFKeg2D9aFO
Mc4WtXtsXOdKl9PoL60jfcR5manKvXUj0/XVEenctU2fKZeU3PvFsLdkblwgl3MYq2z1snY9irh4
mkpjBlY9bLK2wv2MFZiGrHNin0FAFLh2RI2k1+MUc/E90ar4kJjDeOX0tnXQqBk8RfY6+2mh1FBv
170i3Ytm7Jp7yC7pt2m7nwd9CUelye/7WF4Wlt1cQhCEIWHY5afWzj9RP+o/96M7n0dugkCOk/6D
DOHZaZTrWq2+V31SPc9L32FSn9eFh4WcOCCfZvmqqEyMVPM+gJzknOymCRXLVb4kokv30NKs54xG
/eNCm3SvaO1lMSWLzyFj0BhfdVDDkd4d5mFSD6ThTzCXRzQwh0fLWH6wRCK2hV6fm15T9ks0i0sE
Fi9pOsZhrVMtxkHN+GlExvzJorbjudnk+CArbK+WMSzVkc57nG4MU0X/PpVFu3hO2aeB1gozqNSp
fEAAEJks3Etvsr4ZjiRtVsDVq2yKh53XNBqNNTV2TgXFlFBxqd+7ZjHsYqEZhLG0LBIkKLyKQpXX
uGr70E6USZRlNbyCnuQt2MPiBN+BHFj8XBc72VGIjne1YD8ETab0941cf2QRlFpHwrfsK9FdVUrJ
bem0pbfU6IB2irl4yCj0+1q0XYA/zXKhra7Yx+16DWL6cpb2FwIkwnKj7K+bGkGrocA6onD0GqOl
QiLPNkT2Eyr5FcFh8nOR3OaFY7dBP1nVJaBLKvSRa1/WPJzv4FclEvNzkUStN3bIzDTlisLM6Noe
fKVyn/fV8lwM6nLdt3VxMGsVe5xyfRxXTOh1OdqX6Qoywkc/6EWJI8UXeMPfFmO7sHv0KFDjobyq
k97CWKu3T5RvwfRXEAJ7TQwUFbbMTl8xgx4dssK2Ubp9mzoGmTVnvE2mEWIWeNs2cxLUndCo0jvl
QUZre2zLSjmq4Gb8LtV+Kj0yMYWZ3cN4W71iRuOU/lmEVl213E55pwbtEP3Upsy9qKCeH0rNHg6a
irFS27VxWLrdjaVlNrUWTfizlZrcgX15momgrmnkalDk+kzzSouCx3Gm3ghqTyFnmocWnwbd9Pul
Gm8VC6vrAv02qnadS5W0ADiwOMRH0ezSgtKlHUz9MsF3Lh64oGtfUeQaVtFgewa69b5rVQLvB+WJ
G08JNZxHLxw73owYZp12iXmWVXlsEie7UOOFhmCdSIqoNtEj5wPZPer8AfjlKnSwETxkC7WlzWFl
r7f9EuRao+Ki0fZhafYPdbx8ljEFRqqM/5u789iuG9nS9KvUrEfIhjdTmON4Dr2fYJEUGfAIePP0
9R0pq1pSZWeuHHave690U0zxEEAgYu9//0Z/FUX7XtT2lV7GbYgf4/TY9153XlvdXtfSYQsWfjWv
rRrmtvkJCTYP+jrJo6m1841UkD0MxTIHrT01UPe5iKRT8FNfrAy1fJGBwIpxC/9j2q9iXgKnqsh3
a6lk/KQwyyTsjZYrzJrFdIHo2vndcjK4iGPTJfWWTKZ8POq9Pd81SWVZm3zIh/U6FsDzfpnFahU6
oy44gCBR25lvx4a6BHnWdBjcskUkj42DVixHkQ0m6WVZ9Tx3uU0frc7G7GPk7j5Pa1fD9gbPfSq0
CceakTXns75yfW8wQkH+bzfgHxn2gbR5iabOnd8ZHV5ocaEIukt3WsaNU0q2vU4tjFNMQ/TI0tPt
a6FYeBOjE3GVGzu3CHjRqQiw76sMZNY+PwTD7X5Uab6zxhjWUPPiQZ6MqdX1Q6M1Hi2k12vJhVws
Y4wsDYZ2OIIRGXeGkpaXk1gKLIgmXirk+nY5H0tbHQyy4mL9qs+c5Wu0baLWJobKVTh3PUBoCtR8
zSTA2zlduuzwdbov1yHbjItNvVae4sEhlzReg64AiyN4or2thHVoTO091quFp6r10YgNhK/Ozrex
19ZHVsT0AJSL8kWd8Te2GVs8ad1S+HkG6oGGYd5086qbkZ6Xli+xuj15WaeKKqhTRrOU6G7ThyTv
ZI9z3LT9jd4N1YW+tLOz88oKLYoaj9VtCpaURWKsivKuaid5oYINYa0Jgtm1onzKB1dMfjnJ4TTJ
9bJIEm2nK1oTdEk+BoW+KujYpvpxHsenoi7vy8aJ31o3N2+HVLFuiQWtAj1ZjrNOrWg3dvXSmxlF
Rm/dzQKyLLSWJmF30sttQyjwddkncp97igPyCY7+uHaxszfwXNg0+Cs962uyfBlxhZ0DJtyLb0i0
sFYdPxfkDkWinxPfGIW2BwuwsNqMsy+vHZQlSNg6XGYIdaedXLhrRLLOk/ZtJh+MvWSV1vIGZ6rU
d2UKMyOiJm+snTGYidiy8r3sMU07KHBpX8/dPk1KrTXQJzatcTHrmcUE3tLiJjDTpqWT0AH46Zbt
Gjy3MnV+XAKeMnhs7Ax+NY9dvclrBzlYPTB3u89xnCIYEnEKx+sSLXk5zEvYN8u6NjuRlBXZaoFw
punoNtMbo6G49IlIKzdQLJMgXeM1wqnmaU7qa1Dqg1jUhbRQw/EJdml32gpoW2LquK+SMqd7rzDP
nBb1UOL4bvpJ6lJ+WtW0tSsbVxABom2x7aEUy9cAm3hy2dTskvkHBhmJ8yLa9qpwLDNoxrnc6hOs
t7zo7J1az8pVaw11yBBsDsbMRVbJNq9Zga2NzT6W0u2QZ5Q6kqNVvq5l4jyLMXaODRnLkbYa02vS
uMlhBi3F8DEBoGUUD+BbrvVGDJ67c5tZHIbEKIfNJGFo8XzwNoPKyrEvE5ErYcGSwSDANMrIIc4t
C/RK1UiAzW/J6nhdRazdMSM4wuLfT0sih401J9PX2rbzVmupz9W4QDinyyoadTsOsOeH5FWSoRNw
kMqrER++wl9dxfQloBXa4B5DEcdcUuB80J+ntfMsiTIcRHemzn2xm+6zq4Gbi7a3j9KQecBqyghP
pZjJsKU69fPav4/SveoxqwuzIe03lOrePlPn+eCmiSx8Ueo3SW1c2l5LFGa/bN0xvYSCuGul7V1o
djy0HExZc+W5oziZDAqCqSMkts29VvPJ/dUC+MdMgHqs4xXO6nvFiS8ZfHA60ljfNA6rUgUPvDXM
7GQ36WZcrUPKeK8lZ+jsrFq9NErdgEM7b2g19RC2ifQTKJu32pLYOxCB5KZwsjryiFXb2rMOkJvw
Q5OzGC26l7/LNdt33vhWSXE+NAArDduYMKPhtBY3pVTnD/bb8mlsnYm3sYk3trpcmUpnhagAEWcp
oAVha+QASoaq4TQlW+vOsEnc9NW4zPb6pBk7I5unkMBw/R6A9nOyxUNpqUzCeO+OVrnMO0dMa7hA
ovW90ru0Y0dcC8kzxPKHoqFgMLcnu9TdE9OTH9qO07to+tWPRwItayzzLgfNakNNk+XFrDRTlJjs
z7zQrnJXuHVzhy/AbVpSzcY1glmXWaefEDKP5Yy+7kVhtT5pbPW+GpynKjNUnymiDJRpKk9ww+kG
Y1xadLN7F21P8zqIS+d8U1utdSI6uSxUS2MJU8o6WSrPLfLu3RgP1HFZ/UhaeBfkrpbRLk9vU6at
gatQwocLXtekYnXMPY2qPAmg/9AU9kflWMxrHEO9r1zOAiMfT7aFVHPVynVviHjDBYJM27gMgJpd
IhMERq6WyJ4n5dUxEXJJNq0D6t0y1IaVrPImT5L70eQUu8incWzRXFEvCd/qYvuiBPiPX1sSUayo
9ZxYu8j7hppk1MyDkhldEE+TmLfKbFyok6QH8SRlb2NO9sGOSx3NVLomWZB7dMRwiae6D2kNk+Y9
xvvzQu/Xsr//92yMU/rR1l391f9KvfiVwvH/HGcDA+W/42xc1v9RvlX/q/uP4q369jN14/vf+5O6
Yf3xXcnOBgyn6QdB4wd1wzD/wOMfQ1EYhhBmzhSM/6JuGNofno3qEV+Fsyk76sf/Zm7wJQSzLnwL
B4o9nAvn3xA3IK/+wttw0OzDnIfWy0QQPh6inV85QgX1mKJb+Rws2rDP0iMH9aWQ9TuDHgzj9GKD
IhVPG/sBq7mDNIqDsw4nmfmFiacHNYW/quqLIzUnUBBNJ8b8KVZjs5TiaAYsuDWsMWnWUmguOjxh
beHkPw97lkIyZKzazdp1R4prXEJcBxe+5k03t7q+y+68DHfjbSvBuwHhNrEbMQ+pD54M225ruYfG
vb7qqaYd56SLIEmOFDTDtjGj0ggmEcV9gHgDl38FXlfm+50TLYiAqj3xxzSjGHnJ4drLb9IhTOvb
OLuA2NswcIlDxmZu7vgNc87L1tt45r64K+6yEDjnKhZfzYOh3jYnS4X4EfCrwSy2wCtxU2ysJwVK
WuOXr+6ylXctLuq5j+AiUOugEUGXfibabXXXuv49vINaeUQjCKwGDCYC4Sv00jSRujw1BAS37nbN
gk6ZtzGYk0wnPynXcF/Mx9ZrdvZwUyvbZNhAyr6YOLuqIuhwf9a2XVj1ejAnwfC8fCiv9HQf6vff
1e+/n39N3vqvH78mb/pH/6V//Nd/xq/szdoCgX6MX+YHSLgHT4wu1F4ux24TLxtv2+RHHcMh0yOa
zSIOjnrfODA7eC2Ivdqok8e4/qXRCZQMy9HXn4s30wjGgWL8fgqTW0DtvI8Sfetz1u6TNZrLEHqC
15JDj2dLoFkbmu6xoIq/aptgXq9sbIX0G76Xo235dUDIVF+5eIAZNYMs3/aJzrT9ykLBE3GqvcyB
O9IEAyAtAX73/G1+z+9A5KiTsa15HQPzym8j/j33rTYjmgrnFWezXSY/dOzvJZXfEhmAHwMzzMCe
N0YRLtdcZxIHTQW7MjTvcWE075fr5D1WN153XaYXTnWY9V11ERuh3CX4AbtArXZxK5QP0V2V9lHf
F8NGAEWCJD/O8+1svFrV4dpmdqk8s1SF2VAg4eohemRyTGszfsKlRkEpQgEMXjpKOIx7BplARKl5
0XJIGvN1MuyMccv4xyVoVokQfOKRv3H8vjnhVxIobu4zANgCMBrxSYKN+fPGPNT90b15tVZODy00
mTFctf0hSSJR81IHi37fKdcdgGO5QmAA0lSvs9GfvpL79PIUblCeHdyvDSOsWrmc3k4KqI3vQQ0P
KjNYia1IbkjDG82gu1SjBGu4NfKMIxyq4l4hUyviO+oklouoW6JZP0tdcEk85uVXnD65ie7nS2Qq
xykw+zdg1KgzsH9Wja1OxWhCzrT0c4wvozbGWW2q4pCn7LzkouizQEvfhTvQax7a7Jj3xwqNusyP
HpA4mPX5Z/P6SF6rb1RXqfD1Ry/1m9uy+cqBxsQSlMUcObpf3652H1D2hipebC4bzJVukpyt7qpv
aX2hJ4EJMS1gREq1AwbLkgp699vVBt5YKHmiePftNdTytBOB5rzmMX2V8+lNylOfQaveFXK/GBcY
ODgFLCJxn2hP2PlwpdtK3eTVY6U+qkUkx4vl0n07D447RpuOEuhM8IsLtMWwjrCFmvxqMxTX6nJP
YWJK7MGPw8l5mtgPNb++YfBBaKUKaucr3/9PdQXn6PT9j/mzH19R2V5Nn71qPW9oOPL9+K/VBd1n
fUrnoJv2bIzrxfq0TJJ9Kp9p90sNHksI2HndmISoBdryzrJHlKjM711RYowFrwoBsv6EAFiYYTrw
TjU22EfBRkcJqb5r1RoK5daBPSXEXkiyXfkpnGrfZZSdFiK1qeQNOMT6hka3tR5KxFPRRB7J4vjZ
OqRs1vZzp7Kv0i/LW+5qpQUVzXMz+fQffvXu+jGfHFKarx7ap6Ee/RaGb+cXjFv92JPPxWRv8PbY
5KMjfVRR3pt9zN6RQdI2BGZzSupLWzzSU4hY+F61A+lyHNCOzXopF5/gY2vFcfO5as2QyooYeiWI
5zlKmTUxDPRdfaVL1a97x+WfMQ5q3lrNi5Bf8tKm/ZNpzZE0oXP01ob4yQhm3KaY5JcAJcWr1GdK
hoSz9r1+Akh7iLX8ndP8BfKQ58+Qmkw3DVKLgd2ggge0UTzYgWoy4V9v1JrpuxgDwYjEJYp6MLV9
V9nEC8oLIhdpXd3QUIqwrGHLTF+TOLrdU67Q3dpa7qcqMw7vWjGGEgDaZJQq2CiW9CaFGxIprhfN
6eoFrUeHx1DpQveuyvkOeNAniSrKAVtUOGKUHBXzGEEm1rhulHw7KPOrpY2XeaYdZ4tY6WJ+LAv7
m16ZR2Fi9w5D9n//N4P3F6bqx/8vRGHtHIHLRcJo/pOI/AtR+OJtfYND17/9wi7+/pd+VJyu88c5
70iHqATnlyqSGvZHxWnaf8AHRqBnIs60ccmj2PuTLGxZf5w1aPwlKEtopz1+hj+5wqb6BxpnsiYQ
kXskH5jmv6o4f603YQ6ffQJpZ8ARjLPV6a/1ZpWY5dD3rIZatIntu3Ocf2rSMjCkwEDporeYD5rp
lKY/KOM/btKfC+FnivJZOfB/+MnOj889//BoiVAo/q5fS5OpiadYXTedHcPZlGYM2Qg2pD4V9j9Y
6FG3/4+PIkD6nL0CYRth+K+XWNJ+rUOvLhvAXOdQGMOj16/9RseY3a905R98XH4VF/y4sLMwDydO
4yzQOBOzf9JITQ3M8Kyfl43ijO4mdzQRjioMyMbDr15OJKCJtNGC0q7vflp2f3FH/+IykVrCIMe8
CM/l3615U4CEOqsVnqTr1D7DFvVrsMslSrNVw+mzq3f//vMQkOqo4JH06N8FlT9daFssGCSBwG/K
pChnX+Ai4ISiXccbu6Xk25hlAXP47z/zVzmDw23FcM0kzQenHFbt7zIlBW8/2wRq2VhuYUeu7JMd
nDv7HwRgv69NPoVGDK8ZrKnO7eBv6prEJMmysqFtjXFZrYFRzOkTfDlGKxi/qf+g0PirD0OwDEvf
RID6P9ZLn2jSiG0xb1RsArd2Mj8IfXVgpekv//reIcc14XmgCtBoWn9dmGQiVhVRfPNG8ZwrhvjM
2BJv/odF8RcP6EcWH2xXlv93SeVPi4K15rhu18+4x5ofhpnPF2KlUf37K/mrW4aRBneL/Uq1f0+m
MZK4gM/PlZCDAKNkXW9TGGbHQqT25u8/6dxt/7RLoXmi5WcJsA6wzmCz+vWe2foyoWEvigs1qvx/
Mqr87ZuTHnHe80kTwMQUbMH67ZtPybhiI13mm8RZO6hiqRq3t4adaf1NzcwwRVSsSyeo1hiCwijr
UT7WhRLPt39/jeeP+ekazz8GZvE4OvI/3ij1t+1RUTrDJdEk3/QqwPmzW8cN87hU72hrZvxkdk6V
GK/zKBP73y3975/MhoxfJTfi7BHz6921cNgi2WQoNnHqFtslpWlcMiYGLYvrByb2fz1u/uoizyFg
OHd8d646P4uf1qWZjICInpqjflacB0V07Qdb+bAfY3Pdrno53OaNO/xDBOZffej5lcaxz0Cz+nt+
OdxwNUWjXWyIA65Ik3b6/mn0crmv7B4q3yz0AYfIsTY+/+UTJaePmBN00ahlCSv67YnCBKyrXJXl
RniihxLiNPshqaqXrpia7dQN6Cv0wnz6+w/97c3H1keDOqTi+YA1IbrE89d/vsOTbjoonMtNs2ju
zdS7UxEa0zng4O8/57eX/8fnUP+cLaoMOMa/b85p7GFLp5QblQzGk5WP5rXE14MoeJrzv/+o358f
xj8ISVWEwNxLVuj5xP35kpLCnnMxaPukD/rX9B9SYCkGfr8WhLbIVDlmeF4mitjz13/6AKZ0WopM
0NyOfWI5Ed4T1WFMcjUNp4LYcT/LR0nv1ZYeWESd6Tlu9y4YGhusVvkTxLTELzqFYg03PeXBkUtK
H5IJ79nssSaEgI2rrT/UTk0ThjkJQ33sodlq6sZ5qc1iOBQ5vBl4A/P8ySCr08LBGNNHWTHsDqRS
lbtsqhygsrw1DsPadtbpPDh1bwRKskCamGtvS8WenhzhgDmkUk9uq9yzn/MOV/54hlqrZb314SyW
800d1eqmgBvMFL3rnZc0t0RP5wnZHX/3FfyEOYnwaGZrmSKz7+sptPt62SmrFjNWrGdUHqqA5Xu+
aA9Dc9Iz4QXjcc2Q4SxiGLIKGHMRqwhzsuV3hshSIzI0fDdCU4uhBdnYOWu+knvOfTF2gx7NzObs
wNIE95/yHRZexRuqB46nLO9GsujPSWEUHgQvrSyYvqCMCEyhN4eMvX2JYq1nZIZSG/6zUglM850J
DptI4472WFELhlS27ANKPuNCQOFkopZZa7yLe/tMVYDo3gct5pqwA5WxGHDrIuTOp9Cp23CcnO4+
zgve19TVjNBbkhlEslVzI7ByOyNSgy+oPqFQ3rYwVvhDE1XX/iy30sPG7uF7TYUrv8WltV5Z6arq
sHVagtxwCC9OMlVi4xpHzekazhkQ14QutT8ODOFntn4YvbAI26ramfSr30jVqbvIqKriham+8Qof
ZOqhQLigAoLn4YT9iDVCIHoFkLiJhVbSehdFecqtEmynd8apAVU2xnpjJ71xO+Z5m25MRmmES2YS
4k7sVlWQwM96iZ2z0MeBbpZdt0wULxqz8JStAdRpB7o1ly9ncaGxrbUUlLOsOcRg4pqEky3Ivyvf
tDt+whnqRDR2q6HseirmIRy6ZckYyTaKb/RrYkU1dglN2NYNqIiSWjp8pbIZPgyQcQhAzTJWAeRX
/ULaeuJsEFrkZ0RjUG/4cTIEkGo3yCCOB0NhctkAujs2PC2/baQEQp6krP3ZsVmflZbDJrCN5dUT
ujRxdnDmLjJj5J1H0KhebhV0RlakYNC2VfUFWVepWV0diUyWJZCn6OO9kxSsfaJ0OnGjkKRihgsZ
JAfuBFB6Tpl6Ec+tVwdxDdMzcBPoRVrsWUmgVJ2K1lhbWHLr4KkoC+qsh/9geBN7ipE4yzZuyKjx
GV4DSSp41mk+GmAE0iQeiJjy3jSsMjI7BwgDybSQZI724p25GLagyPYsc5NaM5r6psAfZ1vOdl/d
e2Y9uDC0895FzDLGyJp6F9ZU0ralCufHmZ4nZrNrYBnJ8KQ1K6jSZEkHzoJgzgwff/mmgMUAX5tq
b+LRvaCJk+4MZLQaaXeYGxydgqyr7Ze4nON+L0idEzCR7RZOh4kqc1S66VuK5tAIF6uwFUYABtQr
BdkCNPVmQM4Bkau4SgpZLwCp6/pkUv8fUSC2YKKVnriR9CoE4ZT+wtzAIa9RPdlNsW2XRUkiaySs
2+c7wyeAajd8TePMiEFL0/wy1q1SbizMkz9lU/GvmfpgPUqtRLHj1hXrQHaG0gNh9cnb6CX17eik
gr9cxCDwRZ2n+kVuV3Xl16WD0L4y7XZCA1XP81bayWjtRewpYzTnKVB8ta5sVDbDWHQZ0pHloSsW
rGfdWYtRs62g+DGGKkWQ63a176fv660rG6yz1x52WT6MOtaSsakH2lxXQ1gkZaxHKB3ia9vsio8x
n5NTv8CyCvH/BlprVhgUQaqYTKKzvLc+B9VWnKOwkOtA3maMHikNOZ5Mp1Y5RjyQhD9fqjTB+AgC
XlBMg51G8M9m1LicBkTeN8jKtgtVMAtEeMq9qrG6QlMO2p1dZPorNp0vYO/anRTdeMDqcI6KrGSR
WwNZzqnlVSdl7NP30jS+0SlAknVi9aqc4LVUKbRjYy0QhNbUF5EtmlujZu8J60JNMGjTXElEDeBH
UBUxTuJO5jJAsfPOO3UUCuTJL6ipigVa2NYrO4JB5nI8xAbo2UAxxq5QR8it386Kpc4CTq7K8lul
VCOKIKZsPOpv1tCtd5Oef2GYuOEE2xmpe1c0A8SaRX1eYFknav7cl9nOlPqthRNboJ6Z3YubZSfj
rN1MVuvBdDHQWPVlJq+jOTZJu1wsOdtcnfJeLRxxcAuVym+JuDZ76Cx27mxxVa+DYixbkH+nfTR6
jGOgAVxbDuEkbpbGft61dSDHdAgWqz4HXcMRUEhcPWQLz2eoxEaR67LX2jIhFNQZ4aFKlGBdwq7H
uKut2lC1eOErKAWf8MHlN7uDERRlLgT8Vh2bA0pC1+/w5UeuSY+y7eyzRx+y3o8ORSESS5U1hman
0e9WqA23ZmlQxabecp9qLbLLVQJEZVzIdhgndat5VXZlNmJ9NDvt1cvh5Bg16ewzbw7E7VVLn4UU
k+NrlVtcNW4sYAy3U0lOZN+b3xq7BLjQyiFW71uvS8yMG2J7D9O4vMWWsSe979Ye4FHkY/8gl+ao
G/BC826G8iBzOLoELjV7ezScWyedjK9hhOEqSB6I1C6h7GAWss6cRlWeYnqBgW2qIQpV2/eYGpZh
InnkS+CC3/covVo1snKjioOK35TQiCf91egM9VjrCiaCNtr9XeN0uvDrqbsmk0QPnaVvLhV7Nchd
VdbpsS+XyYhSyJvMW4e6QGqiNsvnqnfzYZnXz9pyhqielP4Ec80LR3R3qKjU9FuRLtZnNzJBaOqc
gmJIoMVptnkzu+Ag57eDlZap5FOPAqobbFlDf0GPOOw9SN5fCCleZ/JGkDEb1d3SLzvKoiLSFE35
UuCEwTKGYrbk2nPiNi0guzoG+CIc8DVmLJBPgnFkLNb2csqrPaI6F/1Q19w0qK1WsHKzojLxyh3p
nF/jXEPWxYbWj+dMj/IekL5zMoRwg7LiBD3pC9I5U4Z5BWMcv99pmzYMolQtWT4xZnWvidVTfA1a
MB+sVbd2Ou3Qs125ylpADnU159BYNS60Irbtzy7B5zFQagXOp1SK4W2KiwLjrLaemKKoqm+3RGov
9oh2alILFBLGZoqZlZh6qhMCVxYR+UhWGsJrzvdwcI0kmK1ZHuK15G3V5MzE2AAhHGwvzIfYagPZ
qfq7acZ24CXzIwOE/E7W3UjpJL3l0KiM371YFcxW4+rFQEJyT0i3dnSzhSI1n+3rbKiM+8qJ01s1
08eOw8E9Ez17bczPVe1VunbIEOqeRVW6U340OcZ8p0WmJzs92baGSdm9DkxkFoPdxEINul0yjego
Jb7I0SBH7jguAdecbOa1MP20wCZcZH0eeJ3DyLhF9usP+CIcVIG6geKvDawSlk8sLZsHV9rKBUW1
0gWIlq3rzCzHR1N2M5NriIQNttc4dMewaF7wQ3ehyY8LaQMFB/kG8ai4AmBl1DEaC8pB+P94yOr1
wobRu0zjeEqbxNMSxJJTK3mPFmfTj1R/jNQK4ounVcdZ27IVuIdOOSX0EpPQbzKLQnyXpYP1UWr1
mF6UZYyqzbA5QU9xzWaJ8roZpyPB95AosnmoqVS0yoCGy/4cuU1N3eHmnHJprWj3ZqJU29KloKXx
SuAT5GaKYMPV1LXcrJjq8P1KS18kexpJLlzDkNlZfzWw4bfRUsIAR6nYDPsGrjlLwW2Te7tvakhv
qimv3E75lEQchcvSaJHReUzdBouMZgPOXuCK/sGjtvlsavRA26bQnduzo0tUp516NZnZy2BoZggL
6ipVBiT2aaJxLlOOBY5wW4cUXZsus3XlvGUfyoYwyziLfTFQaPkL5h4va45kI1Q7o9rOyB43M+cr
48WWieHoSrgYDY0r81glHKvzHmuDdCQo9qFyaqdqzZ6EIsxDIs4jfCOLbOqdQ5FI5+SojTiOSjXc
kavpVltzXRndFWWyE7FhbGBSV42f2jSICArT7loWC2YAAyllvDz6NXIy145saTfmplUxNY49m6+b
5ANbM2pBxWp3o0I1txLXDUs0FQLlWQb18SynB5dpdsrMY8EhssiuslJ5amVXbw1n0T4arVweLQwV
6EZ0uiJLSbH/KNF2GuxPTggAJDfcgUfgf7XBhZ7RGzJdOdXorvPS9CdMWyDfMiykcZRWtacadLZG
25gQaq1akIaZHNvM/dBX4e1pWU5mBbMX9RiCVL+Cl7lzUuWpWmT/kOKlcYmqXb1OcDqJujpHjrrO
7/bclFdSs0roGvX8jZX1CMTWsmdqSe070kmO4+TZh7IxkNom4y0Di70zpdhQLrXg3g5iwhqgYviO
8OYlwQuGI1OFZnoWl8AK1NYb1Gg07qiL1YtMkO5oCMacJptiQPSt/kTdkN73xQDTrrWB0f1E6YWM
Mry/pq3XzeLeLXEjPL/Y4rIQMd5154r+lZMRUnB1DuRhL6WIKqktnFH6hYa+Va3ivdvazfMkGzUJ
srmvHpSiZlw+6TBscAGK70Rsjpj5Q4BVPad0bAxk0/mYwBWN7DFXHjRCMWc/V2PGtISYn3NI1WeT
f75D9dDOwVSMb/itPwAtmRuBK62/xEQtWwbxKmnVMofFTlNuXKc4piNambocGUNXtTM3xF27nD92
qd4rfTN9pmOa7kQpnzprwNPBVWIlY8w1cpDmhBMxkE/MT+m1bOxGgnvjqS1nOT+obVt8SyzJ2Bl1
8ItwWvOpZ2SchkZvpFHTJu67My9wYlvk3Oihe1XrITRay0ZA6+cJVyWRdQZ7cuim9aedCXL8NKGc
bEdxy4M9CuWmKc7twqgPy4sLeYMCnCLiMi69mMDunBc2KqfFekgTpaOToLB7hQ1phlm5FJ961+Sn
BlXD42SN6p2h4aMxgBThlm/13pknlBYidPUaEoyiFfDRssq9apcM/aPEjyJOjCHeJMmKMsapdObR
gwtFgIBQFFgVAaqBR1IsdSe3Q0fR3y+tr8yd7kVlwtOH04wRTmb0OrQZa0WFmY8jcrSFWKDHAYMt
gYRK2ocOodyTmeQO7qpDY4/s2O7QRt2gQm2zxFxV4bg6zcmZ215sWCDFFHpFWZ50O4eRJrGvxYyk
HtI3xGjkTKSyra/jxbVnxkG6plI8aVqGRmbBjYFccPUjxaOjD71Zkg2rTcAnPgLc8j7z1IL6U6o6
NJhKhcZrI80UEbuH0CIHC/jbac6KNtC7nlRoR446LAvX0b6gOaP8XLse/brVOZA1mvksXXHzAuYC
ZPyso76j/gqbxqy3QAm55CjIbDUqHEd+xYxupxAKMNQ+Ac50qpmPHoknsglFIrlxwAxgGa89Y4Xo
G7PsrxW4/jMmO0MCuQgzBA1V0DL3R8Quc7vDhYZhGCAvjaCO7jZI4tG8x8CF7gSdxmoE7Zix76Hh
XZ8BasY+7KauP+JHMFQhbhszwpg8sbiv0NGvGg7wdUt+Dg+4VOaEoh16rZ9l04pX0DrAHRHocFLf
NZd4CMyOFFHIg43BrmISqrWfSuSz0Yr5B2ZEQrOO9VS2HviTM9wIjipoLNxZGSKpolSvHDyaqEEL
R7loisXJIqft8Yxok7q9L9ABzL49KyBUDkkh76MGZosqMaXnAPIbgbKNAjmYV9vySs1UDs1aZuxI
JADUJcwnUIowt1yoW443lq+pMTRsoPNYjsE8DtaXIYX13HimKPxOepkSaYWFaNFW6v/k7sxy61a2
bNuV7AATwZr8yY9dFyot25L1Q8iWxTJIRpAMktH6N/Z95yWQF8gOPJyPi4NzbW9rs1gx15xjTuHW
J6h0H2CKgoEw+NRY2xjvSo2P+je/Y/TVFR6jZgbj4FfojcnX4C822gjZ4oVzpAq2FX7y9bimdcGZ
bx0i8omsG73NWnqq33fRjFibC0S37ZDVKZVVU+y/rWWd+9se/ld4uoWamBFX4qPQHQKkhlpM6104
Kne8iV8IGllvc7NH0TKP+bouCVY2alp3Zeo4CT023XAzCUlAG5qpiNsePg6ntMFNFbZxRfsgnVnB
c1FHpX+mPJhq2tyQbw+zSlRbuygSzS4EoPgpDitf415112ZfjR3LqFSV3AlIcBEhRj9a3+O4DH/w
d05fShrvGLE8P4+2S5lSwd5Ohr9WwmfkxRn3RG8Vbc7LuanH4E2Qzkg3ICa8DxESh9hBJDIJhjjh
vLjkbKBSOmlOkedUxCOhkK4CuMpT/mWgH6DdkZIX+Z/VY255yCJPzPfK1Jzu0aEnDGytXQt0wFJH
6PFLGt4lU4V9j0BzSkKPes6WId/1y/5YoHDfT6EUD2FAk8nZ9qPTB1+Mqc6QwGCpQtpEo2yBIfOU
19Q8ldd0cKnV2lCUks7dXpCLgPpuqGuV46ms+blGWxvGnZOfui6EqYPs1sAwn+uOdE3C25hgDII7
J+m+5rju4QeiP4Z1TrRfU1uLczIlODFasv50Hwm/t7teC9/A6RikfBV+q8dN53I2P+a1MjGp26XJ
diwLB3cbIegRs7mBBvDrqomRm6f11oMsIpKNrpoyvgwgICkxomLlpoHbuMqusmZ+3WfEz5c3otuu
PXtjnVRIjpw1d8VC7OHJc+aq2EsKWIm261uichcEJjoW/ux3r0SyZgaQkrM113/VeufCF13xS4MB
tVdW7lOzV73bdx+8SCb/6tVd92lcAFUoKiUHtXV2WLegBdM96w+UVG6XnrGWtOGQwBXRYOpe0Q10
9kCeTDLtdrQT76kxU84u5OCDe7lmg49EYHL1tw6G3jnGOmnhCSzST7GGDaxQa+UODFhh0ALr5W9U
XKK2ml6rCmlk6wRx0DM/TRl2Paca5RWKlvUvRtIxjs3wdtxiwwHgHGtilozoVmHw3Q/75vbDbpa/
ownFtx54dQecYZ2cuwy8+yuBuTG4zvBuymPmLvTWBhWiDU+1Ir44ob/EYFNMbLaDSaPoaaq7/BuC
b8nzuFgGxzmIPgPFFeZJnnJNQeQC3dGlwGFcbCxvWesITOWhCaanAFEBpl6ckVfznSAkGg0y5cMP
hwQChN+LCLkMb8A+yKv4q5onF6kZcSMV+Mh5X8BaMQD8yDKW4jLpTBH2BbCjeP/Te8SiK2IPLsZq
RAj128TZI2RjNm2yfKGteGyD8ZAtsm9Pc6yWL+buMuAlk03pM4wCf3kv2xyQHHkiOMs4OtpuXzvL
CNRd1ZznSSvHfvPp5VmzMumsfrpHv3SINMrCrBvHsAPbsjkvXhLL/LRL3NWunCRmrSEoqb74i+fH
J6HU+cNLmhXYN4M1dl9sQFZuE8M1e7FQaMBntJFZtmOYx0C7rIzHrYoXSpih7+QVEFdygudoHutd
1nqpug40VBIQF9Z/kkEfvDQ0Atak7+X0meYYi64UWOpys1bKeSJwSNeTljJ6CTgNf4ReAWVwLWz+
5YvW4AiucXR+y+h1+gZ00eWXjUOa/lp9P1ueWtY/L2vqqejSJ5Gy1zSIAS6ZlUPk3eSQFjo0I+SD
I7jsqeO90tgZvllTJeGjqsuGQGRs3MPgr2JkrtTFT1in5Tun6THkiJ5Nn4hkHMGtLmxyXDQKySFz
J7d9yIop5yzPlWa2YWMDeShaS0Zv4OqG5ZPpBwYxYmhySHR7VIRF62Mp1mi+m/qKVzwuofAXlZ5O
z9GVs+yeMCPHz4SzLPekqrI/zC7TVXY3yzE0hXy9JFoX5rDkQfGSq5RXc9rCgqScQ6KMK1peeR0w
nmLdzusfaqhKWDtk75hSJuGg+LZFg5wDQobEfhJ89vky3FBUIsMAiy2r7HZBlDntlWdq7T1wLGYd
Qh5eEf3FagTAYJFfIk9FgWOX9D2XJQ2vB+0JI3cDW1/3XK8VRPNw6qFCYv5kl4Q3uJDm1NuGjxr1
eWzDO7+tmPqB5sfLY+0IIsiQe6riEJel6l4oh6OUW2d2ZPGxQsnadums7VZ5bf4m26StWWaynt6k
XKrm2rXEftleVWOwqcmfNJzLpwGwyxBW7+lie3enVZu+SzkxvIh6pCl21OxImM/INTbcdFk5P+Ru
tDIEp34hriM5KW8TBjb6C5cm7GmAVF4FsVJP4309TktM5t9XAvRALC/jyrJ05wt/+R0AH7iywQOr
QUBbXGUV9Nzy86J+iaiLOUEbNGvmwrn44QpuzoeUbKi/q3mdHPlK2NhkXLTR3kU6jIEIDPZUjg0O
8jHrQOCBuU6d/SRlnN9p/iKM134wEOlaDUl5Vgl9cVFLCPeAHomWXNrqRuNxMTlWeDRlFP9Z9Byh
B96J82ZyuvzdmyWrX/YdSOzIPQgp7DbxeBO0sD+6olHiklZBMl+CjBPo2UJi4Jrpxp4+9dCZkv1A
H1N1KYb8ZsSs0EeDqEPuW0Rs7EkMsrH7YhQ96yby3e7GtKU4zc3c/hWDh8MQJkVsmZMKYgFp3y8Z
r14KU+YwZ0TW/brcZRygGVHWiW8MxMnancJyCdBSQ6bsQ8fSduBOVUzgWRus9b5paKza8pATb5nK
QMOEdWvzi2TH/XtN86Xeg44A7ITZ6zaAIcPIPeizyL0veTn2B1yllmGUd+83L5rbhCA2o9vOWVUL
4yv2i3RTQkWDUad6f36iVpkrUphKub9Y0nrfNayAb77InPQU2TCpt0NeNA5vLAtlcaxqOX7TTDjs
ygDm/bVr1Aanmo90buCC/mQogaPV8FqXMILC7EfQeWu942d9O5HamofD6pbBtB39LFjhJHhrdpoW
E6y7plxceUam71ALE7cshlPN9fYas3ZfN9WAirTHzmGWm3d+JO7SuEX9UsYxKDXiit5c7sqIJMfB
zlFIVeEYZeMzfbnlHaHlrKfOMEFss5hFONDRi0WtIXn+97ZebgUhta+ys+oDdghqFqk5eEEXRi9h
pdPHyQvNvL/lLL8ldbVOqDlNH6KD9a4mn29JEM8qmr/XrljnYyHGMLxoBxbhycEXmJ4mRVKRsJWA
jMr0ZM1h4gS9nmPXzv1jrcqKD51zlH8wDaHTHThXhzEvo2EXwNMkKb52FqCb6RomBBDyNga6mOn4
GENdUe+9qjFkbGWLJLGvAhSdN7wAw/sC6G/a8nNkU1/FXaTIfKv4vs6q4E+u8uq75dtbCCStnhPc
hbSG48QY4vhhbXKL1Z56OCRdRmlsMmEmp2NpkALPMLfiiJV+iAS099d57nj9ifi3SgD6sCNt8niz
LNJrGdOq7iN3AhywLV6fdEvYbaqOhjepuniUftVbqzBEXmwONvc9c4vBvXOKcApXJLvMj4lyrGr4
GVsPlZglEAlnFpKZzH/GhWQS2aQkQMdmUyVmCLZzDIx443qlnGHmrTLdmKUh+T2BjhjOPYQXc1lq
znn7mNKhGeYCBWkSi03g/c2IB5KwK/y634SmcQkfj+hxW9De1R+/mVmK9joPsQ8vkY6uIF/1Zx1C
ZdiVquEg0igdxs+TLW34Eg8zme81gqNIRiSq/xq8ET77CA5il/r2p43a8T9ZbiLC6FnN6oQ9ZeqP
qFl62kaM6BFhhnC+6EV707fZM8sv1n601yWBn3WbwRiFhi+K4Guoa8d54JZqfgA2ET+KMJrfY9jj
TyOHL8ZaM/W/sTFV0Cf8WM/bOQzls/GZB+hwUDMLgtj20BT+VZ+cUbiOmchzl68I4iVpqU7Ew7nK
Q2/etwu78PuKAzvQk67JeEeNbvDOGIbg0IVsXO/QOhmc8NlQocHNLN88iNDMZywusUPrhCKctSyX
gl2EVhMbPXD6BPn5gUd3a+xUyaHDD6bvMUYWJLJCX9+gwzHiqL+AnzzABB/AGAGD5vkHsFodcPJV
09HpwoCUELL/m1p8j6CVK9nt0XGVV9vI8fyWmTrmMbwWvCNOIs9rDrQgS7tNWShacXBSR+4ur1uo
mAzNGSysaWAqqB3X7iOshJ9RKB12pRAaOBvrTOx94tPlIcLQ9TEQ4CYDt64Mzo4DV8gjmxyq9dSk
k2evMFSI+sXJyDjhRJpGhGo15EJXDwwBG/p49q62odIG31HfXXM0drkTgQm+pQ551a0M0vbKt1+l
FNZBN9rX2Tx+lrCB9LZzmWk3i2qBtzZl2ktMox0Gi7ZEH9wCGVn8rW2U5FMzzaFhwfmQ1wrQEkqW
V2bY4yd+NQFE+HZHp2WbCaFj6h+jUdhoS9gbAvOioI3s3IqWrk0w14qIq07Y5dMCoe7mInXUjs6T
4k8C6ZSEUUjhfTysTPm6GYifwlIsum2lK+8+LxQxQH5oP/BDwJLOgrr5cgNsModRJSh18xLylQ3h
uj4UIFs9etB6hGg+VklMqIaxjBsA0rcXOtHTYpgAd23bze8TesQt2DQ038Z+bsJNFyckTdfO93pg
HzIkBsmB58mAlHwYWV7+5DLGEDNTi8BBMF9AXCp2s94GLYstXjDnQHSER6htZh3KETvq2ic/HReU
qya5jTQNdsGNioR5yzj9w2BMMUbcFqbDY2GmccEYdgOUeSMV7WUUED8NvfA59msfCiVYuk3lZAw/
KSLrI3UYfbDPc8Bfro3P9QzO49WAh/mYoyD/GyOCtpuwG4O7bBKT2PXU7X4D/NIUj22vHLTDiZsL
Hm8f/nHI0/s7nUAlZacgoz+ADDrnSaf+6AJ1wwZ1Cqos+kpkBebXAQx1aLBG4X6yBmSDXL3yPlpK
lPqBR0PKAdJxqVgqp1q9R4OvUdOzqgXW3BOqB2E+sDqXdTbMG5d2PrbHFm7U41JnvMbzgc+4gepG
8kx2+Afu2JxAmnJrkB27vm6p/6IpXNXM8X14n9RhQEqOsjY4WnHCkKHtWH553MKG2G/sDzucMWN/
wNCVOGcNMJvveCiRZ2QeoCcFzSoA6450LPXwd/t7kC0daYK2TLfwpby7gtKr+bCmhffUUY74lbr1
mPJAXckMe/nQ3YdBYHkS2MV+hbKufzjYl82mQtb/5HU24aRwCC9sxmCe7X4MrdviNxgr/R1mV4Db
cwhz/1MHTaXu7E2C/irLSpR/VKLKGi5eUUOBDbqlpuA1BRjnpZJKonnqlnOXMwFv4gYONwPtst7f
NBqYBdNc3SsMT0QpK9GVP7wpKpgOhiK0xxiIifcHe4GZ9mTTV/vK77hGh1YsHHOyLkb2ZDNimq2d
Wyw5XQe/qyunUR7aknYqYD/NuMrtKOH9nvh7IAaCBE26s0zjBel/yND0ZZhz1KAjXCvfI0fHP5sh
yKp87+iCGwKBjwUca5ti2oYC8R6fQha99mAYwl/ESlRy57QNu1hBy/K+XHBhbDxPkxiUME7pOc/x
L35P2CMS1YUZSWy1awpYKjwIT4NqEiYoo73DmOdptwMIgCehRunpHsK2IUPb1zFybxBZRI8KLr1D
3LDFheWZtVSvQOQzfE/zij7dI/mipGUwTpj33lUDOfNk0lzon0bAKXlkwCEaBQjLlX8qG4TdRWoI
HvdOs8xFeb825c0i69ZATjMOZlBMd2FO7czOqZuevhuO7MmdVFRsnjDodS3o1oTmDfYIdO3uTOaM
oJenEbsgk1JCiqaPhCN2MxUmcBB95r4JC2zRwvDZ1KHhsXdgT0flshlninoZIpy2w2SB/Wr4UwSq
Gi+9b4eh3wx0Js+bXC/tH0YRow96CatfaqkIGEy9ZY+wcH18lwaryG5kBYVi7yz6Q1gw6E8u3wmd
3Ph05DV1ilJigptn1H/ggFS1dLOe38rSFdP92nrddMLn15R7uHsZDlMcv8I7rrUI36o8978GLmK5
VX6YLbu885rbUtKMHSYP7JDORvA6JEqdwUz+1nMn3pg7ZTIDigaNeAd/vXrl6l30MWPJ8reJZJld
3WE0eDJXeCIgoznvnbMq0vggwipKuKOw1GyrOQhqMrwcMj/gzIKxsz6pmG2B87kQvEMES39H9rw+
QHOG+QOF2xm8BZONr3jYNN7UCgDOJcBhm1OEKxNUWYdvl1dHJaff4UTFKa4l20d4KYqovekcrbm0
bL3pZCdsFg8n6/WhwwBsyjZ+xpUiUSVs4P+BkqbgWldBIJB3gC8T45d5uZ963quKnUOrkmWLKm57
UubYuw5BbOK3ovSxKFQSM8BB1XqhEz2OenMJUz30+6woALoWNFg3174qneTENgHUXCGUUL+l34Ot
0MkajueR7917lHltqkeP/kL7m+Wm0j8dF4zUnpPNqk9JXIj5kQFeJYdgKG2O2D1CeaylSYYtUGVg
crLg8P04iREaQYPgI0DHRfF4kRkhyteBawBDdWxoAnlz7Tqw2lAFFw9bLYyM4zYLJ+aviO0xpRLY
UxkYdjaYUufB+gkkJ16YUX3fcZREbVHSqZ97L1tLjl0+gk3n9Y58HQaLqL7tVT58OBU7vae6z7rh
p+5wcN6lXkVvSZ32S9+wQQjK5LPUlo3OBvCriUDvZhJN2ZuDhe3c3Lbt8zB37vQ65X7staQ0AgcX
jc3ikcRynvf619glppbMGRKaO7HSpiIjzkQS3jmAiOWb443FSLdH32U0hHtZP33nahWm3GaiSUcD
D2Dx5ENAyKA5mrXBvuMU05pj8UErNLsUPo8+g3eV+WVtYrwXa99rBAW27slnB22rfI3dRjjnKeLQ
9GxHDVYEmmdduI92dieg6TnQ71/dWLvefS/KJNlltoyVvZm68bIzcILu3jV1ZUeKCvIor+tr0OVD
6z1SZmWAN86BA7yohf5bH/tAOs0Dkpju7lgwhuVrFGN6udIVMKyP89Dhr2tl2qW395R3J62oCeYP
Q3ouoxZuf4SiyZMY0h+s2qSPT5xWWfOVjFz4NjSuQsIHFoABOJ7gTzP24bAxNcdYguWRuaZTwImV
uruxv06C05ATn5jj8hi/UcgiPzvCbMsDgCAzo2UPIKVEJzpXhBDC9sTWwpP6IxH0gMZvdYO9cL0m
vYuB34ZGT89GiMlD+AllE0MIRBjx2efImsaPP3KAtOwfeBBFYrwECz0YyWFeRjStxcFqne9815ZB
c4D4Bllgzcp1aPZGUphQbfo+S5k5CxWyvR+GJFc86zy2d7w6cx052GUhuw+7DiI+W0PKR/O03M/C
H6JvGXBEKKgsJBN/OGPnCpenxvcED3Y6OesUclWZUdTCFgRYQKxyRMymBeE8z0NyHDu/+qnqiaVt
KXLxPPtWfpWEV4AVV3MIGjQxlLiw0nuNbZu9p7hp4UHg+/1eTUl6XIRr9Ul6Tv3uahW+tk6YvhVD
WxhyKxKeykEXKS9XM4bAewn8QG/BWqm2tmUX/X9DoP80T/2Tp/23Eqt/+9f/+v+TouTFBJn+90D7
y62S6j9eps//mWj/16/6b4ZSSjqdbeQ/oCSCe//UX/n/SdlwTJgxIHEUUzz134l21/tPgqesdFwY
Sjd1iw/xT6KdX5RQNY1NkRAgDZd8vv8Xt/8f39P/Un4VpP+WRSPOyMosSlMKz3xaUr1/y4ih8tBH
sEw/E0RYnBbBqh8Gj/eaUI19xDnMiWRGw8TrKHPuR5krEEnRaF76ks3N2W26UPJUhbsLVK9iBlsm
4dl5A9wzXe6I0CTPYjLhPSvpECc/7qkdlb8aa4nbZpDRTN0kL0KaOj1VxuvNJgzNU4ZLnPe4eNWh
Ger7dPBztev6hIOmxwJohXs3Duzed7E7D/JhLKlD+TWR5PVBkrQz0zL4F6humDxAh03d/hbnLc/D
QjlNcELF4h02c8P+6qhLWHGeoTq5SF7UnCTbUIvInCxfA+5CrQp2c611Ln5jRzzwLBqTB1YdsHZm
t1pwsCxJap1DVWJKPxEpgtupZRugUo2apxFrxnHeZqnlob1Rk4kZp+gKyPprKXrwOEsJqTRu7I6d
ZU8XB2xBkg3mHMV5Zc5Ja3hOWz4eTfCUth8yGPUWle8hT/UTS29QUbzyeWjlT9bJp6cVq0t8NxVe
6n0EanAmHmFD8Y1pe8z2Mv4XODe8FRZsRxwyPH3qaYVCz8iymlPmD0VKFRW4Hnbb04r8GwevBA+e
NELJQejlZ5MwIbgUnnJshsIfOwBjl0E+xcqvNwOIbRIh2IBlKNzqsWZyB2/OIZoJMttHNqpJf1Do
t2v6XuEFWMlx3dqchX/rhG7ODG2nVGF5DHqx/EyGqP7T1O5z34G6zidt7nOqKLw5/lxqqnREdVqx
UW99WtJqmOh2CP+U/ZBfcFQ3+XmCAwtOv2OQvHn6qVn4SVmR3ZRQw66UVg3yW6Ga8X6su7+itKfc
bc/8SMwDHlQX8qW/W4qeAEKJ3Xnjs+P5TrbrXqfTrndWs2FelWc/8JyDDdv8GQLESy7ZWU/lQvNt
Py0OYTWkbyOAvXJFoKk5b76AgTzx9fwCsmvU0V2mdFt07Bc3rp938w+g/sN4ryI1PdZVV4d7iSmf
LyuWQKe62rvQp4lpgFd1uvdy8ZQsY5zQixV+T9sJE55jsx4UK0c9SKP5uNdJoHdFUh4S0b2JEVJM
4UNgtq6ZXtkhNmd4Kk+aN/BpMC1lOVM1b8okC66QyHFeevm0r3L1ObPre8rNTd0uQvwcbrNnoum3
rJtaCjB4RVrYMYdaAkwmWcPQvrYX7QV/Oh3uwnIAPtsudC0FqTjTSGIehE55/c6ah4Y7DpsI59xZ
TGg+onDML7FI/VCbejovBh2ht/RGON6GuiYUTCBnWQQu1C8F6TleauOGqhcQQE79vYegT3bQ+M84
TJsdbgZu7gHTtm/Sx6ae2UULN/B+YF/7Nqf2AhT/QqenuxkdSsYAyBrs9rP+FVJf8Oo1Gl6O6uMz
4HOqk9qioqjMRhC90c1i8h+klzhLjWhBG54a/DFh0GMsbHpxM8EbIgHcE9xamyZlrbgvqDXjL3NL
pvUTxUwnxkh7P3mBZNsjRPZN9fzPRpTCP+QFjsjLquf0i5OtAIlJXiU542f6NXuz9u8iakE4k3HI
/Q5haf5Fz4KjN/Hgdoruo7H86Y0oVmKuMrBIxQ3O36/vg9+oB+D28RObtHri8dM/TuCdL/nIQYlN
uLdNa4SJ1ge52vTVC8+QuLrxPzofp2tNS0qncTwZZu8NRwow4dqfoQaBu8UwfjMNGMcraCdssrBi
26CEV/ZfAQK1PcrRxphX2CDF27oUgDQ3QQcV+oUjeFse8AcigUJCXaKJeFgei/tc92H4iTs1Di9D
rhR0+rCnJI51Fdcb2RH42FwOnub/roEZCdrl95LNwoG+huqaeXr5yGwcP1Up5YcdUTv85KzWTRJs
68i/zYhLNN+3BNwku+KmTLZzFbp1TNHS2g4jIZ7YWeqDw8gW/Y7ITRTHiNNtXB+yvqzneqN7VI3y
CJ2aKqp49ZUM70WulTwjZ9ZlvIu1RsQN6HNoPX47HzvmQx3wn7bLahi7j2QWE0okIn/NXW/fA4oI
TraxoiF54w3D9ECfTOyy84CEGoPwmLpobxOZFjw4AHoIfcfywM7365DSRLQR1TBE33NJ4Tg0NKeP
/rpzuPyWsaQttsXdse8jHoctmx1Pmu/zNHHfcoqv5A75Lvk5TkjMbLJqhX9HLm8cfJMPd0QeetXB
ZPZrTNsgqYgvxCjCGCTEtiM2YFzlj51v3xbEB0D9qF1imk6FzrESxFpd1BwDgMd/i2VC3uPS7jdt
El/8uU444GtIw+34NnkuvqWal/hyK5TsB6zEunM3coxfKWmsdylepYfF2O7YcC3CfdfJXngiQ8mI
JYi5Fqt7mL5isDgVuMf2EEz/gkMbzm26QlpsUNFIkqh7BARqTriot6FCaYs1dwCmose6sd2JBUJ+
rNL4J1/xE5DUvfKKkz9ivSNR+6PoiuDA4f5DL2RIa+ylS+xCmQ/eZLTiVitmhd4FyNarJv7EIXll
x7gXJa++tQuBaRf2Et6o2r6uIVr5Yost6Llr4cj56s0i5rhyePPj6hsByzvlR094REn8aRixHoot
IvHPpsONybIyu3RmpE+UjTJLIfllffe5+pfw2lAg0ZAh2HAq2lZOH8L5Nj+Wkhi7KX00e3WtVuza
kRdU28Jbd9M6p2RcKr0VSVidqGSRJzAW086so2DfOD56NYYoX7b9Dhj2XRoMy8cqpWBEcr4E80mX
5g48Qggmk0AaoreGxw/OrfMtwugGU0Np8driRI7PYK3fjWrvLOsBkg/ZC4UquMwnR11nvz6XldJX
a4qnsNf22NyyeOs8POEpWIl+UH3TF1RRNvqQxhyqyql712P4gYKynHK/BpVrQ4ReQauJH5F7RZ5g
0YP/q/D4Q+LlXcQutXyClLGPvsWEUFbPfTbQi1H37nHSBcUV0v+dtupb4A8HX7A44XO1+4Cf2V7d
1nGQToozhTx0GSz4RUS7/Bb9+hH7vb9rY3xKjoy9vbLe3re9uqlBDxXntchEV4ueyUMu1seY/PXd
2sU3Oj6BV6DjzoV78rVwyAbnGQy1YmGSTdey24xJVN52SV+Bl04Hf+lefW99mCd+c40FFnphU+D1
1oRGqgHS5HKUoVnwbOLlMasgCU1qwRfqi0Xk98R03Y4PmG4Cd/gc82gDtA0wwsp14qZ+yEhrPiqn
fJv6VG5lFV/TigDnPDj3AA1ogCmqe76jN8Rhgt2ovbtJk/TBdkgkT8n8yEjX0l+Bhs1H3odeY5Ge
nFPrQBdUC7TUorgVwTn+uF8izE7zLOrTqjDYrdCuMLETuALl0J9mQOgMDO5jpwOc77Ypd1mA2cGo
V7a9sLxZeW2mERy/29NjUAbjfYDNGFw4vTVIg+gPvvnl4U/xYgqIOGVve1vLbZup6TnyceY01JPs
Jre8NNPysLSA7I2xHwHPpF2XrwxQNMDts6zpefI1QJNXdOCsjsTFG/sNjZHV1swRPsYuqO7bBJEw
x5/NLX9siIoi+L86vnelSNZj4YbzqsU3tO2cEE9fSEiWnyIulGC9N71/SJCZ8IAOF8PYmHq3l/vA
/nHNHrO6jbZzUtwJZ/5VqenV4dCSJcuKT9J9SCmr3GQW30dEJg0bXjY791VF8hR755/YGy6jyU5d
BVLTGym2FiwVnRAbFWwER0/rZrT4eJPBO8zO8LuirZhwrt3atH1EXTlzO+3hVBSoXvUpHdpHbP40
xOY7YYjgYcGf/GFL+Vv3SagdT3sDYL76qimcmybOQvDN2ZtxogjGI0GTs5P0l8QwGC09AB1J4YBz
qufu2ur1RxKi4sbjS5jiS6hzhpowe/GIaoI0Z0ewLg0L4ZadvM8VmFHSyDEBZHmPKCvYBrOUzu5J
rj32g9Xb3DKWZUH2k4r5sw1G/FtRq7YuOy08JfOzxzr6xFKAgC7BPRZf06Na6u8uBG3og+nVjPBu
h3rPH/gCZOtKmw6eynS5T5cZyW492TZ6xg1EFqM8FDbldMwhfqMoD+f4wpnPDo8j5po9pAh3E9HZ
wPX2Sgbvknpm1y48BpCc7nMvdXZy4PhUBTY/e6X7KVNWuIqokoUbjIuIHyL9X7G8T4Hgp3kIXtRW
P3mK7pJFHAJv/iwMdVnZ4mQ379VjkOk/RgP9cqe7sWo+xbh8X8fIw6vMSav0MGa6cDidYL7TtTWX
Mhav/LbEZfGq91mPGo1yL/F+Dl6n/vh5f0zS7FJIGA1Joo8EwVdG/3nfs4+qEkAq3bTsSnfWH9PI
glRbeTWNfvdrO1/bZH3sQu7qIG6CI7736rjAL4n9lYEqPEjdfqSt/g63+AoSZS9Vvuz9kq10lqvD
aswPmOqcfiX7Swe/DMOs2pVJ+0gj0D4doM9mEXVF8fiXSKazsxMVa3GE+yo2uzEo76zb4eQ3eznO
0641yYM3mvqJzMX0LbLS4K+YCowfR/Y/pIatGBjJxmiIH/x+cc13+jTAl7bFJIYTNzsFkY5dG/Fn
LlaqbmVtsQxEeh62IDKZzorA3fUyGlIovCTGnial3GMbEnzFlTpCeMfYz09CKWK4ESuT+dlpRKnP
ilMiTXO5zHrwlF2oPxE8u+JuDiC5F4yr81NNzCTb+YWtB8wrROGTi7RpatDPI+m+kwf43SWa/rUA
i7v+sYyCvW/Ofxo2UvgzIcoEaNd01Oi7xV+9lMHOY2eeXrP/w955LEmuZEn2X3qPEhiIAbbojbvD
uXtwuoFERkaCcxjY18/xIt01NdIjU/tZlMirly8zIj1A7OpVPaqbtniyp5DDo91Pdz2SQHPAxxW6
e8wMFkEWv7Se0BFaSPBjCVoZrPzO7X2ThgKzwaOW9osOOD3SdmNrOiVO0q+y9ivKFurVqqoGlp1G
JSoS3WAcEghot9eKGR0X6Tw8V3WPIFO2UR/j8nVya9WN2CAvpjLkAyHPeN4j0oANLbHvhPQqtDZu
i5jqbFKp274vyC7ms01qqqQikoZynCNru5QivgMLQ2w1xYpJzNvuutNgNZF1zR3Haa9taVp5kI0E
TDf82ClXY+tEyjrXhZh2xLdLPO9zw5jPEt0GA1Gw8zp5PblyD8fnSlAJDLCghE2z2OmhqhEQfLZ3
lLNir0PeaAz+2QMvWJD+nS/RjF7c4IPIAjQ5Yt6+ZxnFHiElWsBnCCygnsZg1Lueq48+v8aJtNTW
PUftm7cy4VIkSVT64cuEXfyTiZ2NCbSd1A4wYsYTRercenxzvUcs2ZnXaliwI4u2xQDHuMLqQAuk
8H6iuIl+xpiVnjXjuOV9UwxGQZKeskr4Qsz0RV/cJwI/vmX7l9jt+LEJ7sajsOaBHgj45jpdFDdo
VB0bx74kLD2PFJ0jtiz5VwvoAUc6OWGkBfeESmhu0sx7a8bb7Qhg48iWA5ZtUQ/bMONhXXkjT9l4
2qmssndSZ+XWSFkvsGYPsfLrbeaFGAh9b94PtsOeJiKwoYvmwTQ6EBQsYwNhd87GSRiiSs9P8SSX
mgcoGogdtlt+XsSLqL783RqLfhUdsdFV7KbGsVYjV1Pr5Q95n2EDas12b48d3Ajmhsls6A5XXHwH
JgWI6Q2c7jA13Ccgpd2poIwvGL2WfW3PWhG7WLJXFqUYxri3WhZmWYiH1BT6sYr8s0WOn3UGu2NA
ttixidbi5+FYaU+v8eD82FY8Xnu0ehpvkvGSGwLGcwVQepiA1sucXnKJD7NKlY+3H543+KuKjw8p
sm6bnYS+AAVIr9WI/6GaxibQdJ6uUSGey5KllqFHf28xDazHIVfbJCvKRwyN/QO1miepNTvQngOM
BkPIy4u0iSQhvitJ7O5RSWnAo/QP+1YUP6uwv9B59e2P4dbBeXPMC9PYUkrq7DoQrt+h62BfSmLk
EzIRa29w+amnboZMENr0Gg3zwaYX8VAM9KphR03u6f0jJDJH/YEE2ZvOzXCfcMFfi4SQj2pC9jK6
5vVBneNa3mTi2gOnr+seq7gZ2hA3DN7hMd2PGwyB3Qqvj0bp64Yr+q/5QIQXnkQGX3v2bGNLW/i4
gzJmBJWp2bHSjNnGIeUxWZmc6owEku4rOEGGoGx9IB/KDtC7hA6NPWqhFXjOiYrfkvx5xzSy3KhY
oBkYzoqmPTYdT5ghlIxS2rrT7D5Xaoo5FNj1rSUzII2KxTdCM7ZHzoG49VHnlDnuWgsLBUYn6rzp
wn0kfYi1McflgDnT9Hfu4M0bGFqKtXJmo5lRywIMQxW/Pbt8je0p5XRqxA+F5z2ajXa2ExrYyp2i
z4bg2onAvZ2sEZk/rAZvH3tcc1vF8SuZ4pkgKCH3FMcDpHiPCh9GvwKV4Ya0T/3oHowArhQKhJ45
nuO1Aj0dMCxGL4O0HyDqfFOIQvHSUL4UInuRkLD2bIQ/M7JmDzbJxDP1beNthl62eC70iZEFY1Mf
LpfYhIqfhfCmiyrDgJ7RFmAqBld/yevHQap0MxZdu2lDleUrd5zDtyViZqWu0sMtotuHcuqW1RCl
2Vdp8VCurEzdSsyXIZCKQHg/udkuLIDTjwBhpAlGAh+iANA+8oTKOG3cfN1fUTw/YqxBRDINlwJx
N9xCiP1d5KY+19QoZiPsJjg31X03hHifEowMyAKFI9rXqMV4uERkvjJsX5gauo4nSEm/T0mO3BcQ
BxK6xG1JIjZuGKS8iiQZpihWiQWdcZ0jAvwfd0S7ugfRqjP5rgw+BvUu+NHeEJKik9uOGJDG3n6i
QzpfxVWTrK1peMQtdsSok29cjh571jfxprHaIpB6IZprmn/yqAHiBoKhnZdL7ScHXcY/tqQYvGcf
v81YFb4nNILifg3HVdUAQZCpL68Yw+6JbI2s3KFAAcORz1RJ9gfcEO59pQnEcYLD/6gM7CTK1Tej
/QgHxg4DYI5pwA73UkSGd8hdbn6rTuT76DNpzpA2TrFRnNsbWiCJxv4cEnTjCowHcBZUvE1l9ZWx
c+fVKSd73zcGFRVlqu4NA9LYQJxgCwpHXAgRR1vZW+mBal7SCJkv/Qc/QjvFeDq+cuP1t4qz8XYb
v9f1eA/q8ZWr4SXucEX6s/crxZe0iUb8D2Frc6xtsYXjv/uyZmE8QgLAAeDAKuDJw4fA07+dG58V
dh3ue17L5GcgTxgOcdayV8Wvfo5fE1P84AW2Oa3Pb6adjSWQKdui7lxO+5j434oOISACWfjS4pXl
VDTsEz7vnQDSdqgdn2gKIDGfUQIKRBgPv+cICUDCL9pMfKcXK4kX1MSJ3H7JaMPzE0ZfktT6wQPT
sONYN20nz/hIJGaQZHCTQ81dvXdhWsKGoN5vx1HCO3D72HC3LBf3i2zOpZ19EX6ODmbpNy9GP6/g
oMy4tPBapZKpfunKmmgPMW5yR5C9PC+jgkziK+nQjVMCl3if7DmoSJEGRE5Bz4fGyZtSdg/eCQLI
c+frl8KCPeG7mX8xBy+9uLF34mZJjuDxbM5hrKv9VH87usZ7mmboiJOejqjcyMhktWmTzqIT9u6N
7dA+p8T4VI7qPCbI9Yog962w2C57QmiEtOmDgsw6j+4pJGw0UYDrLdwxQk/7LnTdS1NyKlv31KTh
5c+Cvy6B//8+/D8E+Fko3v/zRvxatWzEL1/fP7+rMvn652ahv//ev+3FLfsvJshjh8UzKVxLSSiz
f9+Lm+zFbclT0bQt5fqKr/d30rtj/cX2ILl7rnvbFCGF/9deHNI7/AXH882bF8r23H9nLc5vgib6
T6BfCxVNOb7grOIQxFD+vzBwSc0h+vZTDvyuGvw9MRABDsD6SWq2gzOeuXSFzkY7i+t/iq5+j2Pj
IOUovxb6SXdl3P52Wd+sBl/fY7Hl8ebNnKxtKDyz294qNj/syLC2RSZ2figeBAs0223u2dW/127t
3OHzYOxs2+bALLdK3HrLnoSR6Y9tc1SvMWkHuamSJ3zRFXnXo5kdcHIVTzdmQE3DJwY0YvHErW7i
UvZYNW0QdwAg/GJXyfSOCMZGialfAa+ztjNAJyTSRF2SooRL4aDrxGbJIap8yav2lfpalqTZRYwU
JRJAIb3NvptKRhYhnJQqyD5AGLPNVNGH6rqxdfEipooyw5LKYQ8ao27zlz6y1a5zrHWSgLvu+fDC
FnJiVES0JQFBU4oUSkGWewixd4u+PvckKguv+h0jidA6vK9JPYLWKtD3TY4fiXhuGLy21Bdi9i6d
J1vAcdManahob6fR8a1t2IFEyzORlR+bxeKZXPkzSdMPEqVHEvjgLFLrdznhRAQ3tZlm4wE5+mSq
ursfXO3wRO6DJEF/NTrXeTL8VLHVtFiN0SMt2l+dLPezH/4UAkdoE8YTz+3mQoJ1JcDwPNuS96rt
dCbxFSzCfUutxGSVv72izVZyTClrt/LnuH3MGRZWJJHReZNmekpuEik2qGfPsr8wYpI4SLdTZeDd
bvk2C9FTBpMmxdquAHm5PgweI8G30Vr9nYd38Sba09FRDALoqqw3XU3k39IUY7eg4NliBnYFtNZv
jIZzdKHWiZlTXT8y401sR5nPvSawTIPVzA2oyGHSXrFn/MTOim5529nXo3cPlSOYosE/GdQMBn1T
riL+wgS+FgvV9ZZu9QuHjg5Wj7Qu/0ri6oBVnohY3e6hWF+9GYPJrWZRWMNubtwQaFK4H28UFjkB
q01kh5OCE5RmwDEter28Er94z+qoXUp/DZ6PTZXFSfvD8rsPLzaqZOXMziYkaz6tbBV6nJO8BxZi
bwTqEJSEQ5Jan4h47rjGNy1kMyAd6TMGDvSLbLKRpapFwpgc6ld3KgMDIyr/ygmmBuhBauO0UIae
UBKzHjM8uaW1YYAFrO7og/6o8u5WzHL0y226vOnM2ih6iVRYHESqLQKrXnx14+Whyx2wb74I79J2
75jcSEovBxZtgYnovWqL6geoLYkIfiCc028OaPXJOnRtctsKl1Vlkny4Q8LTiSkYcgUoNIk9MyB+
s8l6q0Gbmyio5Zmzd11vvLcL1wMfgt2kwJu9swfxlFOnAt10dRtMygkOChPwH2exL8QyIzpOli93
Dr0rFn8FI/XqZ6CQi5w/WkbtBtloO3ErhMM5oVJ4D+WjDBBZxKNecNBNjJiQfpzs3GVjuGph0K7V
BM8hIopGSGY1jPq7YVepHai7dXsr66Kmp7T4+WDx9/mn+kaOoARGg8rIzZ+hTY46ju9jvo19NgNU
saYv1cdQB1gyRNZg3vm4JR1hAM0Z17cpVkFNAk7HPRNxJrANsaNM91M0Ir8129waZP1+39TADSyL
7tSU6Mfa6cY3P13O2HsZgxezXM2Ld8RP+W5PBJMx2KyXdIbGO/NjzQziaBy++LfJqaysHcCbkbh3
567zzDj7ObYEtxk3VAgsn2ZmHHvb+2RjdprMKLliCAGr4hZjkPTzh2BRTNj5HGEWBRk7feNvX2UO
lagsR3xnuRhxXBDOQ9dqK3cf9d19oseEq5mnfK2HZ1p+Meyy3JCfETIUBbCNe/Hkjn6p9yn27DU0
5P0tdRKb3ZfPKbZvhmdA9hyDpzcDsSpge/ZBsf0lTdhfzvkKa24D68FQeG5GjWJWGkcD6uGSwL2Z
BqBAoJsSZKuy/K4GYbB0GCLu1/ELGzLMUrU8eB1ZH7blm9a9czvntxjs/hQ2pbWpPOsbM5aNKv5K
FTO0TjMDPaAHtWkrySm2uybxwIuvI50Ldxzf2NyggnsNLeWm/5BO0Vej9GkwAXowAmAbFpC5GrDH
RTe+YzdnEDQioKIOr0MpmzsHCayafuVuD6EtKj48xeLA8z7Ksh52TqLl1mdn2JsDqZPOw42RXDEj
3Aujw0Mr/0Q1IWRsYWJVKueYpFzWCv7DJkupCgNE9F2DhVwltbrJEfFL5PVi10j5PWMC2yqqdp9M
NhUPEa6jlSZBUa9E70f0yTXOTXQzXnK42wEgHxSJukZUd70kaG8XnHLi+hXETn+BR6PvXdMYqD8o
Gg7YWfs4xalxjYrEPVRDZz5E7Ij+hOSXzr2cy/smD8uYYSvqdkr1WNPFREiB0dA5CzzZtJHM8Vtt
sZFVTU3efVnYejIjnHNeJxwrMmPdzRMXLcEw0ZKQ9NA93yI/qr5a0v/Hhmds0Aipj108mQGsQUrj
zKXbRCUrB7aiOWEQK80fs4Vabd8w2LIR+Umtkn113rp7mnDrrbr5eCB7Vd0fxXCEagJJxgmr4THE
ip8QOR2xAzDWdu7RgY141xctBi57/jLQoX5niklhgkX9rHSHvmPxsyesAep5HjdNmY4PZrTEmHaL
8FtjvFtQXOiTagiXbNK+YRnmWl15Mce4PtlZC2nabcw7/irxMcYABI7J0uYTXO7mYpKkBHd74w18
uXgkDcBSyHtzC22siu8KK9Z3E6CHLGhxcOFVadv2YZyUcexqxLlJW+5OkGMlnSSd8apStrcGOSw4
Xkl0hPKHJplC5uHBfyts9gFTBDiE5XtiW7QVZ2m8U3lJf+zcj79G1zIAoUOc7KPZ5Y/EC/xaEQjY
CpATbBbJwa50a3J8YEVOFGfM3I+ssQr+YAKXOevXZQelhP6/2JTrsrqGXnZi37q1w43kzaa6r0FM
5g7TxDchrbUxy82YyZM3t2tFK8IBTRG4Xj5dcz5p1x8/0yKHx0LIV+bjwWrH9E7rAltMDyJORzWP
Kvevn29PGMPchRZL0b41qV7XahO79q7POETgCaPOi66yqa8eIILoU02i38m7R233axuMT4AHkbQL
744l1uNuZMMlJwHXjuTayxwOr10IoIHUHiR1WDCBhogIjD3aVpXCSi/KbUMr852hqktV0DgtnZee
bTjZ5aF5mEYEg0E+qPg0WtyTC/GdNV2mmFpK8+p0FD8Visy+P903cCrM9iKqjKPpGG5AL9V8qjla
p21ULy6tfVGF0mTNB7J4qDFg0XOKa0IjeRwjakzGW5cN9r4jeZnXBbD0Zmi8DSXbG3Cvr6Gsr8UC
IjqnhlyWZD7ccT/JrACVUKmHKQIvSrH5DigfQ3X8asu2OXvER/FHCACtupzfWbe980Y/pbJmO9C7
e8v/00hX3XlWFh3InXNj8N9+GaUvEV54pSRjB+2SHmbZEzkXy1GrZ5odIIYZ2wI/RaCmbtz3ABuk
jLZJs4wVHwgZUgT/rHuDbQuYkJNj3gEfUuremtgmQI1B32vuQrAOXu+NK7cJEzoF2elQu34BfcSb
qH8VcWOcbT+7YKlaAo1JdpVGF7d7sTtuB5UMF7PPzsSFjjbQM8Ds+FetPHtSrkEPZH/EQYADBXtp
KdQxF7hLIeHMYvjJNVFHbGqfWdskOwe5W+QGwV8cjCM2m0D3qgQ3HGc4GLHsTrRbIrpbqFIAMGEP
lAXVi3TEJl078frgjzBI4U+tBHFPOrVDt1XOctfhy2L7wrep+m3kOslblqT2GdkIaua/LzHc1T/l
U9/+/PSXr/pfy4tvYsX3P/XK/V282Hz1X/9VQnf7PzSCc8J40D/t/PjT6bz/h5383/nFv7e8Pc/1
z3/+xzd19uRZHn+ipPqXojfz/yYdnCB2w6T/P9rh+E1/0wx88y8WioAnBS4IW7Gu/IdmINVfLIm3
nYY2QkcSU/1/awY2vyR9pfg9//gl1vB9/J//Yau/CG5r2xOWcH3r5sD/x1/+/8FLf2s4+W/JAI0A
ZcKjvIYv5gvK6G6Swj8VlEQJeZ+cBMl+aGBMZG0M679gm7s4IEbANOq/iUz/Y00P/Wj/eyfK7UtK
ZQsHy5SnbGxD/+Ldn6ET1bXEb9CBUp1Y8S1LkIS5sQu1BS297lzkx9wxrhP72X1mt+PhhoOjqhEz
zjiX9Wlsh/w3kryB+NwlZAqzJxmTLKGvxGiCPm3Eoc+t0V4NUvd4SrL2TzPh1F5lrQg3ZDmdn4H9
SLFyh8LY8rR3njNaCur11MUcBwn0tpgubSAjc22uqppCZg+gJGQ/N7lVZQJQeY8cFX6LhrdkOvic
BJLOIZXvDkZ4VxYCkwSIEGz0JlShKtqbovO3Os+vFLXgC6loPHirk9T5oUUg2nVjDDiAd9zBmtR0
aCavzdcyNtNg6Tz5UHAU5jlCs2VbeN1bnAzdwYWS+e7L8c+gag6JrJ/qvYnUBKTQjsxyo7UZP7ug
HI9gTrDs9GPzDeVNblgZhlAO4jvQUR73PylsUsjAbvv+V9JaLN9zwHBc8DEe2TTZepUNs5AVmvZS
MpNs+fx8CGLGdJ5y8q0HVgCP1vcng41Erj8Najw2mAhpGqwLXONj9NkZmXtNlotw9sSTfiCzm+sm
ZVUU1p+1l77XfUjS/8YokAULopge7EgnYmWVXsoeEOMopCbW6BNChdf+GhWWZ83zjXkfrGiVf4AJ
ZmfX+sbOj5OLW9tt4OKSzMriBDKtfwI0Nr86vT5grQpK/HiwyPeysPkUx8DBE4O9n85oPznGEmgx
L93f49hDK1PJ+sbsXhfNJ1J3EM/Zrst940wcNuJkQVw/rhYwZf5PNTPf2u3DzcK178nTY0Jbi4ZV
FrYKggQFzaWQuBTY7BnjUPyuPPMViAaIv8bgMiR17u8BsQRU7gl05GI83ABJyUoIS+/NuDOCUWKf
mlpvmdfZklrftW/6ADNDUm6FNLkEHoxeGutstHcpBpCD4qQPI7JbOVjNQLy3elPMog1SK+eCcIoZ
Brdb+M8dpt1gGSxglU72CD272AqC6q9QO9LvnFPWyh0puDGb1Dip1tJbww29iOVDYp9GVz8mkiOL
Odt+gAg6UK7cw3XNIKsB0XMvY+s8ydGa33HrTqg10yFRIAbminprVzYHN0z6q09y+n7pivAVh3bx
1ruPbkz8zmv7dBflUj0N+aJX0nfZJSKhtfc1vxLUmEvIMmQ2bbsFs/7aGNqXRQKyhyS4wXoL2rEQ
GAck6HNgp+KPFw7RITXxlpue3ld+F92ZMe7vqo9ZbTPMoB5m2CrNpj7C5cFeNir7y/DScmPU04lV
Autwsn8ZKYwxEjC0PDUfYOPIizLDaOuGNZ24PEK8qb24VU5+Pe3Nl7JF3uOs330BnWBov83afYNp
0dtY+DAXra6tOfd7dqV7oikbdinXDIYsdwluJlagCkL0HTG8P52BskSsaOHqp5d58PtVZI4v6TyZ
BFU3PHLmA9/pdBlV9QYSawNfIb0DEvARobqti3Y4dmPyJDQfZDRYm7TG21tOx3j2gXiWQKHOixdy
nEw5Hk/HTnuBHcWvM3mpVVOMIQQYmoPS+DOZoLqNMQecIq9fE9KlkNSPvSx/DHKJ6MxYh7GcsYmB
r75Lch7OCud8o8wPBtvolOokfbxtdgfUtRWTJ6S3Nt30pnEJC3JUA2f1kwF0FDuUH+BM2XE6tjcF
c9qau5UrvuCYExWXW1yqMhImKBwCnoyLHRC2zYgxa8M0BBLTL/dF7pZr4ForEwllb5oAnCnfExgI
eBoQpWiX99oELgJgl0J7vF2rbnbfzUS/yTIjgpPXMGw4JAlkZp8ikY3hZMnJKCXxDd0xnnQf0OWa
dcezBeJmdE19Otxt0mWkfJxuD5Xp0S7mea+dtrlbvOhUZVkQx20J5MD3n+ukeyvI5bJwbh8m892o
bg/EUO+6Hs8AwMIbJmzHbBkI378YKRJqa/CaUfIuHQBEZRmHPseNNjNfZFtLnV6dAdtG0XALqezT
ykdsQm4DKAz0ZxbW/edsUXbFLuGPjQfpk0QIuNnKPcgGeq/ZDe+KNeE6zdxPH/Oeb4Tmqtel+V7L
U+t0xt0ki5kLOK4fXbEbVUlNy5+OM/Yrd8dN6KO/fvKsatOmOK+ytDt48Cp2bjfuIlOFvNsaQvHO
/YIdrSzq8KVS9ouHffLQgfLdgKfrNulge28k809LB5aLpPxbPBonib4ZUvqAPbgZYJPq4Zjpetx2
NaoogWH3pSC8fm/3TnG/tOwpHLYKbMAZkPt5O84WcOKsf2/MEMs17zxnh3XgMEgEZifvbz+8S8RE
eWPpzWuLhIKDIxM3DDCqfdJ44kZi7XcY5MmCAHuNkzBbuWaq1yIqiJJV3s6v67dcWeO5REKgHw9j
Ic3j0ur6HTvNX8SPP7Vixh9mCgdiROIpzpZtHLXXEoQJlZt3s2GnMILyeduH8S71QE5VrvgDOPVg
Vze0V42SB9bW4WuhS0jKNfqQfvCQ0FnTAChAkCG1lzYvZP731Ntr0kSNd6lqz3qSbAK21RSBzW5z
vanawTwLnrbgoATSQGmhhWByD8cpWUU9nvAuZF2wTGb92tjNQlQA1DpN3FCrGIhjb08IelWx6Q3q
gVRY3aUYREDMVH7COh+7Xi0XdZfJaFNheytrRaWPU6C6YHVWBl7WSmBzNgwZ5KPLaCypRqN/G6Yi
x4FG0B4ykGHuIjyiLa3hpM3gsSLWOL35VrsatqbVsKj2cfvbYjtJ3kyWX7MCT55DJCOkwvpiKPSu
KoLpTKYV+i7jEfNqXwc4NXiET8DVlrDfk5dc41j3kaX7hyTOyVfVZcVbnHaiDPeLX4Ipc0L4AIKZ
MMoCnXJ+8FQIejgJ14x7yL4NJR03VzP7k6fWmM7SJS1gCHG1IvZa0BfUucYlv4IM9VYJ5rFyAnXY
CjPfj/YMgZXzyIXg/CfP3muCCxmj6t4PpwilkMPCqOnXqb3hGY2sXhcjkQSmiwOUGxczXPyYx1bg
LdohTgZxamV4NPRCMzYPdcyCysEZuSnzTrxFUYNrhDUZ98yeQO+GRbq1QS5Lf1LT7bdJnHgYM1JE
lRuWm7bQXxpZ43GJm4dO8LE55P2DjhOWUCg2t5nU8/C/GE8cSAm6hphaKPBaUbezAzLypzK0eDAK
zPuosBdQRYeF5ozRAb8d1t1fjz1gWntj3poFGQmBl387ltPBiIsfSblzoMl4Wov+LHrLPwH6aYOJ
eWFrY1L6Gj2JVDNIsS3Z/IUrqyYKSwADlaw2l8/OSgilx1O4SyK03KQ35zN+2IJDMZcVLkXxohr5
bYdWt2tcgiMLyjYnSHI5aWtOXCJG1D+ZuAPR31U5QzZned8UmOpqgFWf0FuIrCQUBUCmq2/+wwn/
wYJ6mRx60Tx53nxOkpmgMvRDnDDOEBD6dX/rFFwVyjjwlkyxQYwwKmRThH+5jppVk0O1dAGdYa1s
QLmRxqhXMziOoyur4zyIP51vf4ul0pumjk4dVWhh2HyCJw3vKxSbwK06b1cou9rnMFBH3hqxY99D
hnzrI9OHiFc4e7eqXvHa+ltZ0jQJ6Qseve6Hbe5Yv+KOWGs0LRcOiTuPM7WXZnodzYhCRAlO0IFp
nXZVETT5bR/hwbQckisoSB43hf0Tt5JDe9/tJwerMDEC596gcDDO7wfooRcD9mnQe3n6QK+YQ/iT
69+dH/3EftZ83BfMEfyv/vTNL5X02LD1bxHW4j6HBwjVd35d0u5X66ePXWRfQe2QVPXEdB96iHEU
YfHyqttkIz2gk40D3jeEKE/VXWZNp1mAvLM5xdwvvl7uonJYAtFH8cmlh2GfIvytaw+/duuD79aj
2ELO+xMqclGixECYkNaO6yDKMDY3vM8jvYwbp4VJxNewcdfF1WXU4fhuh76xzlngPjM3sgKogEMx
yOo/CTzF5xBN79HFfvQbXjgxI+WPV+vWIsDDQOa/AFJb55j8ZR2UeFmCuaG1i3MWW/tZNzsssPZ3
Amfi1ElWu2FrkWGsjYc6763DkmTbqsUsGWkENbv+gyUSkJLT8VKQNn5U/zU2jWSX4b/nqVF/OJi2
NIU5GzfE+1u1U8k2HvDQoOicubG8D67jbmQK2uP2qbKkTtcN2WeYZTRgdaba+doazqAtDnpIiYqY
kb4OZlRvnZFNbtRM2E95gpahFjScdN89UYBVSWGjRTvBSrPKMpr0ZcGMD7DTRmCGvGdelkFcyTkd
Zly3uxgz48nSv+zyg86Lc4y1meM2rldeMORY4+5SK30htLP1R/Kg9ghgM1o+yqXD2w/FrblToPGP
jiQAMNrOmz+mT66jioOjSZSY/igOYzH/KmJuRmIV5W9csE9uM229xuaNjfc44rdCNSMmbGTOlfgV
0wE0kL1hzesqO0gjB41aH2ZXWl+jstzAjQVUKH9vx8OVOZVwSt7+tIXaTqxHcWQzXS4tkxs9rQFp
2fkUWUZ/znoUY+jkuCRNhmxBw9ViSJdludeenSKe1h3JrQ5AnY+kX6zpx7mr+nKb8zE+1RL1pLDk
Xvu0alVLcShlcTJdjjDj4k5HoFXuusV8+jYtHUDhpe7MtdcUIqhsqN5D39v300wIUwyRf7R7xWRp
LuqSasZMTM7Nrg/nh4SZ5BeLUcqtwHmue2B9JLklp4LxNiDISM/JdrQoOmKvRznQWIRPStWluQ7x
VQZIZcN5aqz6ueh1f2YVEbdrO4JBhT8yfrTCRgYZG4cto2S1GxWlYT4JhL2SE7lsPzPQZS1Iy47P
u5+CxEujZs36h238potIRrXCY10R3ngP7eKfIiHbg2uihg52vrViFhQRqe0TIMU3G3ADnsKZmOUs
LoUY2qfGq8+DTQC/5w4m0YXMW0xm5geGN6qTS8vdQIcO2zt7OiDaOztjrv7ad5bid/Hp8RpF8hrO
zNsWaPCdlubw++bdjYM6x2862Z+RzTu1yfnAOQIwt4rYepN5zmGzwT0Lde+2407Kzwk0pgope/Dr
iSOoPnqyZfMzUjNHbM1cS9gFWy2wujWOQXpkYl8dEUXYGUvhv87N/BZPHNPyXIIK5hy2cW1ubaWN
T9bqFSl967ma+1NvZSUJQmSZuaWIjkqci7VwT5pCHk0axYj9EIELW2wFjKjGdq5l8tLxSPPbxuKl
WuYXHf3GVcurKBrKgE7Q8mCmTbSpPTQSkVkvNx800TQMnJFPWQeC6XwwhboAwqgDXMDW2gAixX8r
meb7VO0EZHgOb055rkT13sXRsJ3j1GTm0OaK1gR7t9ALZfGysVJSC6ArMLhIda2kCcQiKX5NuQl8
DumYvPUtzIX3zyBszFpJg1Vyk0s9gogMy4fQ6H50nm3NLHoGTxq/tsrN2GVQieHKYiSjllgP5hTd
56arXv1B8rKHzHzTwIrVbFguoJ3Y+F0JIwVO7b543iRwBHg2Nm1vG6X+yS4kOXGhNpznZ+pTslOR
K1ZVCTxeEUVPYgCZVU2XJMd5oTvxyCmV3KBwTao5/NemQ6WcEoZiOzqHabKBQQiDuPbvPU++N930
mE7zgff+lRxTMHVy6zYVPg9n30nuZAt/tOfjGVkycGrjc5i3uB9xqTZbYZmPHkZi/kLoXxgD8FDz
muAej5lmaZ0GexudgQ3FX9jIEQ77ekq3SZ5EHxFkqc2IX5YnlIi2nd1xIusLzhWSnuh8eRRdZHyF
oIguy1xuoIrGxKlNbxOHBkEG6f7UFW+dXhdHt+d3tP+LuzNZjtxYs/SrlPX6QgZ3uDuARW9iHjgG
yWRmbmBJMhPzPOPp+wupukqZqpaselkyLa5SV4xgBOD4h3O+U0XFunacCGvARz4RnaURRIZX8joc
YwNdaNv02ac+ISIrKYrvKiIrAI4cOS1WFu4wRO6KzkLq3ZBfyzqThD6SSLax3/P8kE53Ryqfu65j
R+xzd3qGgWXoiprhlV+xPJaO+syEl3dXhEwZEH6vLah6e4KwzE42XvS9mMcLoTXOOp14dLmDBdRk
yjY144JVKxkndAu+9Ioxld3QDKQ9Ti78ZXApBgabVcxnRNTgvcP3zXxqvoDSYSyIqHfvCH8PoPKD
OUxEaszsIqrrhq1PY7PGX8MQeEyHrzXnIZTf8lk3CmdPcUnc6jEjOO+wzG79KNGXwG1Wr3CdH6yA
SQ0pn9YG3XuAMMEeN/2o8kufx/ISgzyml2EdNKL+qcLbnusXb5Z16YNInl3g+Mhyu1Pnan9lJfNx
XKDDjIGFpxeGaYL2HBSmxcQrL7aRGE7N0G0xTOgXK4zct2rULSOqjCmfw6hV9f6NscfmHi5kwyS3
OVRW9dZj1ijKfi/K3t0tAQ9O6Z9G+AirKo+/Mj1+KZzpBzkS6Yr+qr4roXx4QFnHSjU37FoQnohq
emSf66PGxpQUjS6+Gyqgeh0zRdk2iT8ddNpj5WESzHa6o7+cx4c6L89Dm3RXXXJOHzF2Rx+D4HEc
T2CM8bizk1YlkjJkRtlKgG3cgJJDjhMwakqDm8hz0o2rk7UGOr8ZRP3Vqot6m+vpSEFroQAo1Inf
cLgL6J11y6waLOS1ERphn2VLSJ9SXrJu6dCmFRb1eT2+WKDczn65nHD4p2fQmeEdZWLLcBnZNxwj
LD94L31/cp/b5loJoNRJYRvuWN0d4gEHyJiFD9LRZDzrO0KIiD8m42FO5bfI7R7kPBPAjR84JrqV
0IKTyYjdDIl8XRuGzz8KtJxtI84dA00fBP1adwHWxZC4xvaH6lGbBxafK906es/WvnRK3qNh7J7j
XnCWW11fbUTWkw07CT4bK9u0tVN8kKP46OnuWVOroDJlOSsDulFPgzt0XSvdlFZ3a8bA3neyoFJg
M8s9W3hbdJ83jYtvRqcd59rIKrtuSw2ITh7CkHIFWj0WMz5tnqXxrvydNPMFTWlFqPMYrJMSGyt8
iMxlYG4oPJ8MJmac+JazrQO6FvCo/X3WxGdbAdz3KD1XIN0YdUnUfHn/RJziXYC6aGJVS/Wd9yxe
sgP5KeUex/2pcCcWphPjupQDyUbEbu4jYUKg5mRaF25dr/wSvZEKnQcLlyKgOX/ZmZixRw36HD71
SlrttJWjXE5KlC3iedfsLH4+yoJ2p5z+tvUtMEo4/skz+E6A4nenMaynZQqoMMuO8HX2FQHycebW
B2/o1qPzyYuk/YNhGt7f2kMsOSbxd6+3viCmbPC7C3VsIrgKLbkc6xbNUpjG+zGzHi2NU9ZJ6iNU
v6svaAAeCD1mIh3RdQ9OX954hthbzWC9g/y+skKXrkHExb4C0LLpRHzbLFlxz+ENBTa1o4PUQ3Cj
mfgdiBmM7b0/g98tm89FIsNTz+SG5OfJealo2wH7JGdTkleU1fBQvZrlQ9fVBCvJd5M5T2HMFo2P
9Wkw5Iw3T+KarxOymCbusrtEohtQ5oK3bOZqExD8gUc/ahF8FCQwjVRSfRJ8y7vZbOdqmLa1L5GI
Cvzkwsf/ayHR+dQTYc8wbFT1kz33/TN72psq6e9lF7vf6SkvCInFbU9UbX6n666lgtNR8g0XwrGk
YpquK0yCFW+K0ASXuYJzQoFJnHOgF86mCZ/lAsQdxij7gZqQ0wsxQg9ua7/DEM62SICIW02HA+sB
wn1q9VQFzZmZ5MKp2e+1z44fxrT+BuH/zg3k2hY3HtlPKodLPBH8yZOzYOszpDas22B6q6KZO30i
oG0p5n3X5BcmshwB2JdUDL9DRfUFnlq7q/L8wc/Kg5MyIB1h4HtYY7fYrQ5++hITq8Y47MJRiJqq
nskQCsNntI7bfEoQmKdiGLbSgw7uBR3NnZN+ohGgSx2S3dCnG/tqN21l/kifh2JaTLRpISsEK3lI
E31lUQ1PQ6rgrWNxBbS/mwYQJpVAR+UP96Qeb+h35boEfoR4MWDVES7vZCOB/MneRddgAeoaDYp8
GtmY2NXd3KbWHmkEjPpO74Ylxisx+Qc1skFQKMrRQg8awWQ/eMcUKv7GBMsdNB8s1JPiz6MuWMWB
70Nr53vIR3uXa5hDXvsK4Qjq20wKvdV6z33J0nFWmJncJKYRAvaFZDkYVy2Ul1O0TOtGKP+T7dRw
FHiOrVMCtkr3oeqb01DKx4417zVwTm5bZnorscA9nXt8ZY3ISUzw7ypP3qc9w+xowLZCI1The1dt
H2xGx4etYS8HMTrdBtIkSawNMqxFMpci0IbxgeVYK/YlzlOAP2AzdT7AzpmbndBe5ooI/5S4paUn
Zas0B0OOIudNT+QYoEXSZpwfeSuZUxAFbmdk8ZDhuSNlOlAb31sigBaAqfH61u0OKWy0L6kNyQaG
Kr+D0q4OfjOJYxFQ37BzClD4Ustj2c+z9KFLCOr16kS+sHU9h6ncIX0C+5088KQ8tB7w3KDJp5uy
D2cyjGO3ROgFP+8Jviu8cJ5AXqWKbV7Y+AB1L5/wKXweqmVEWTjFFRQ6rwVY0CDa7kKh97E/jKt6
qDDUerMIsPoo79FK4vtIupJeQXZQKpR8wBU1f20M/XpbBZgNrfwTY1rS4gWj4Mhy47MTRwCizRgB
DYouqcIbhIvpG0EWd4KaZCw+882ufagnoy6iLeh6/Dk4u624f0l4tI2Yymx3ZgyT6wMF5g2AP/YA
/YmOnuUPsragLRiKjtN9FWSXGb7EpYZFuPZzuiTg7mXK0CHTqAyuLoLki7mqXrPhgSjYe39O03Td
dxNxB2P43jvfelOzS47TK0vYT1hpvmt1N1FFYYzf1fPy6FVMBeClgpv2l4NPaNkqqodbOC3UqKc4
JbLeaW91UmF/IiV0drsNGejhJS7lhyfq8RbKSYqZnbeczh/+km0G1W4ycFGrpWw4kfrxAe5IxFEO
Gh2d/2BF79VYvobmUMzDXoRBC0YMkruQX8CYRhuczEfYgCWVnhh9nJYB9UNQ0N7BXVL+wFbiip/D
aXvEZV3j7OUYg5jDSjbzv+TWeCGDZmvV6i5DKpUrosKA0X1rqvQUd8V2XMoLwlePYJ7eX6EVP+mK
zwNLpnNuHDYbCLyAq5T73+ereQUoJvL1g6o1O6Y+ybeFra2NK41NbmLN0erHTNBir/804+PamNFX
/HNQfBrt+ModRtMlhXuOdXc79cXBM9n7qJ3HqkuWdVIX1rnQHgup1KOhb0EuRwM8lNHEJ0R/5DPV
xFBlUUGd6dKzasmpA+KbrUK39ZqSPrsuiVAWudzadusJdFsxEzorWz4KPDebtglJuUOZ8LyA6UFH
0+Dba2uwrbh5R+94Jau/Kjkhn5hJOtuHQlq3w+8riExnQF4a/A2k3HpJ/iURiFSmfgl51pbmDm2/
b+1jUXMh5dYnReLfI2L7gqQO5og4a+iop6vRR5ayuyt0F92EvbEe/EG2X7LE1fdNOfkfwZBUGAUh
oN0wYyAebvHYU8w13vlVlZa8rzrKj2wcA9ylkXNuY2K6WZIE6rnFkL0XA7F2peVi2JsrtDq4a9iM
zGY/2zr9gM0+rqFnMrxBeVvAx3Dw50FCHvd9PIx3vZNNe5vLbkdKo7nPSJX6HMrrstYeqzsX8dsK
xpF+n6b4BtTJ8M6kllDRINpl7IRyuzrUk7jTxHDd8Glh9ilK56stZvthGTpCEQWQGVKcKWsy0HWh
la+DAYRXnKbLfp4h6JHWoS8OSMaP3Gjc/wU4q2oOZoq9Fi0+UsyZnpZ8P/Pq6+4TMgHJ7hS/ejzW
u1oN6q1SwG1sxHrT7awClhiuSL4m+ppxhLtlyp8Ka3odcobCE1bF/VS5NnYqhJRSg/9FX7gllJDz
Cu6x/aMIx/C+SEA8r4cpuCGtOL2bbW/rEg7FUHRCYrMLsp7C2n5pIZmOm3ayYuIo4mSNUosYCmsg
ISap0R86EauGWhDdkRsakCyfzomYz7aEWc46yH+AA73RJY8ux4oIUR+vt1XLohfB1oeSdbam5UcU
I1EX8CDYJCwov8aSLnYA4EH71iImTRMgiTNjBmDbOVjFBDV2ODCUs4gHGJQ5MqP3yAVzMWMbzxXP
UYmUeG4q3jTnMSsA5LEJKzgv/h7VbXdPLK7oDuShLCznGkgByR9ltd60WaS+DHoakIJULAy0eh9w
ZLu5zg/edcISLUN4Mq4FGLS9tsFkk5zGju2X2xA8lncRaWBWbR1xXnivdUN0QqFrdtPubAEgd/NH
2/Fw+wLBnu+aiTucFQD60KwBYdpSMYeLIWJ2psfB2N8UEEh6WbyHaYU42KqHszuihsfOk8GVc9RZ
VEOMyHi2X4kN/OCx9NV1/GMdww9n6MBjvnYs822OQ+/cZL/HI8/FLTM9w1Izi2+sKdS3/YCRC0t7
wNfrWwwYlHixRlkH4G/r4YaQn/KDgOH2IFwvd+gHTMdTuTmHS89pAymrvK0cF60vmb0fSUduljZ9
/3mStY5IVOrnZc1Mk/k8SNNg2BDa6D5P0oyHuG/iA1MqFNRhd8Gq3zyCjRBnEpHVcRJzeew4ls+F
OzY3fqxQGGkdpAR65tNtahfWR9Qi0GpSEnXBktuHWFYjizx7cnj8djEYuzGYLkUE6mnEZDhss3YK
7iE4Yme0wDYVqQdIpoNcBX+JaYjM7kXMN99Vt5LieUtP7X4iVvRaBcLkHVPmMrkJqscGM84G30K9
V24tnqBeRkfd5R17Kfqb1WSW6r5gXnLos3lBDDaMDj6z8BuZXowqRIFELh2ro05U9ororsbi3/i8
Z/3RYmdY66qubm0hmrOwnOiFTQFIQi+0sJn30T1qLPta+80lC043HI5gl8Y3ty+qZ4G28rYsgQ6H
5S1KNeKwhW1ByHCyhwVR8pemI+y7K30Xr5PnsGIjcxhkH0aQ4TP4CpKgjeWTRikipshF/yPSc38X
gHjcMredtkmDQk7nJrlI5YDYy3JUITgLHodM00Z2aZ4ckl4AtQjHNHgEf2vTx3Fb20khbri3gK96
trtKF8Zcs2/U0ek7MBkxUbgIKSaPd++HX6zOnW8L/OL7kLHIqjFNfLSjZtnFndOsl6nod7Ci+7M3
NhbFIHCYaCB/BMRFsqktd3qsYqT1hEPlj/yk9ExXZ960GVm7aCtWEEqaXLwgC0gYNOZK30eeeYjc
9lUlXbYGRq42mYng9Jeef4h64V1sBmTN3rJleg8+a7jNk3n52uU9O950yb9oL/gxLZl5xC0sN2QL
Wdhi0T8K4uGPODXyuwrDKcOv5prkYJj4uV15k9NSQEfJcb8nZYAyLo0eHA8znfCr6IAPxWV+0OeP
QWBN+zHMk10iCnYGS+neCYLkz1iEYLrUQbdNWgdIp0Lj1s/RTSs8LqlpYNTDjoxzC4Rn0Sr52U9V
eF/H1fg11BOzwLkGbdy0nf82BFPwlIeyeRlDcrHLuvbfw1jrH2mWDY+TA9mt1VM9bll0ZQf2CD6h
IGHlY6gDqXPdLmaPoE2jeONB+vnIlyH+ZLGP22JLREGIH/7OitpPhNaQM0Vc97ekn8r1tZ/ZBk0N
njMQJQxuUecMuhfmojjI7mdC2tdt3vBndmVAvnHUk6UsnxcshTYO01g1q34yAgyTQV1FS1t5t/FS
qkMpnXETOkP3o1BC7Wa75DApmcxR0vMW3CisDnkRx/f9MJkNiRktbOCMseg1uypDaHtP7xrFB4sh
VLNCjuleyMIcNm0uO9I5fRfD1kwlF5fMEYeoLKrTYDqOa9UifubK6T46bwApDbZSnCvFjnNg9n1k
qddv/BBJ3uKT1uMPNaQeeDanysU53U1NeCS3ub9RAxEkq7rXAzu6Tm2hWxDZWPkzZOyIjVv76DSg
n206WEKWgHPH02PtPYnZCe81nsjn2ej2po3GK6dFq6v2rsgf50yh1RwKcU7YL2y7CgWeAiLKmZRZ
RFSO7VkMY/RQxI6zgQN8RUJ7mGyDoj6kWVNdXdg6POeagTwrZGuDAC7cFH05vsZyMnhtAYiw00Pl
FNvFh5OAuZhBX71PFervtQsTj/Bb5ihtbn8kepQsWtUy7jVqYciuAMSzjDUPxZEXc2FS6XALiWDf
RbgY1q6lzVEX3cdsu49DoPzP9P7slpri1XMo+7D7wt1Lkx8J1qF937RcrZib8Ndh2nxkyJFCG4Yp
Rf4HPjUwIXeEK1rMXx1iHsIAgSFrYPslYXu8oENO5m8TGTY3/BzEaybQ+BxdvCA5liTqdaGXpxhp
JlywfPqosD2thZvYb4x5owtbHmbAC47ksCut1/jKRc2COUJFkg1ISlvqS88xd8SmuRsSSvrvsyYT
hh3WJNW6qjPoxW3LfqxsUOnYrGy42iMX7QGKXNRSrr2czDJ3b8LylktoeWbXOxORYWHHh3jlUW6k
FepN6MFyxvNEnZMH03ZEhGbYpnVcl8OkeGhYDR1O8ojBcQPgtb7MMSUuyp+EXw61HB5KfOnDRPrT
eYwSeqh6XMKS4J2ZUSffOyCzRPZPEqd8virHVsMbZQnWNnP/AsLRvCgo2Pthqdi16ghax0x0ygIZ
cTqgSW9PqmqK915RTxIxm9MItv2+kEvKeV/7L03emw+L1OshqGeC+ACpZfzATdhP7ZmiDaG+1cK1
NldAC6V/dLFTbW3hMjM+d2NJPzxzfeae/owKKbyhwygveM7g84XJtYqccjjk3uQ/hiyYH8smhnPj
IrQLszK72F391WsRzc4LtRpBxEQkDrW/LoNyYi3SxTfkxrpPpbquKRv7upVvK1hKCjU7DVICXDIb
k89ha06CILhbmo/kRleW+TJUVbIZ0i7+jlSL2J2K+uc4T+78lDTCQhPcCclwnLHmQ1KgXmLrb91k
pCIy/Xba5BDHXXnnw1L+VudR/KK7StxzDhZQtYwRbwKKxbvOvPYN4cZ8XAbstT1boXfus+Zz2tEj
pX0RPIHhWqJz0ERfiMTSO9YA8BAGM1NndF3/kPMof81T3V2mok3RdlocWGmh79Ht4N/FunVUVmJz
0Im3yenzZwg2/YiHruAcnPjk1pXngWglvU/fY3IezqMLpEbG/JnfeOZ5UY255EE6kU1CsuC0FRUj
JCsW3HSaS2QFNDC7TzDJsw1v2It4DKWfTcrhtemZT9KSyKuka5oatgoFjkh7lwZdeBYugkgkIlZw
K3MrWY/0ANFhxqxr3RURR9YwK5BSCW21HaV9v1NNmH62VJDeBGiCYXD17gMIYgRupCT6SOowez8b
gFojXCaFprjCnGnTMW+d3g2f7ICw3042Ch6qaV8CJDZnHC79StVZ95lBcYpcq0ey4iC63BT1xGgV
A8qTE6eYpj1Ut1PfcMDVbryvx/zJg44gtRWccU4728kLlrPrQpOoFo1BpyuvLh2GgG0i3c0Y0lLS
iKbo0orqW5/UfbnuZvhh4AOTQ2PrdiumONmVRFwfYNDLZ7JmonWv9bKBYgQk2Qr0veis+FigAj7P
MT96jma56xfk1VHrAtUBDcjQEVVqzsjImp5DiuRzJSwLDoYjX5RfKRwRAAZCrw5I8fbLJzgJ+Uc5
YGeC6jjEt0oLtrcE+vVbKI3mulVSYA+W0P7qoDm6h5GAGEZ4897YWj8mAoAcU3r7a9KOw41SOU+4
ucc+D/5z3TZWfk9iIs7hZkpenSTsdm3ZRzc+hPT7kcLhxEaeibJssM85dGNrnqNg0Dw73tL8e9si
1e69P7q45ABuP9dUTq9VxXR6dkxwM4QVKdw1EUlZTNKZQkT8fSxYYoWoaoAcEXMmA3LN/QwTEfzq
3Nw5c+t+JbmMa1+lIL9rMCXAm5KSCixxo5c4zBeLKSwzX2tEcjtrcIBsFJwj097gi02M6mPoeNOe
eKb4MwEUpEKV7vIW1k6JTkF158Qa3UNbXJVT8FdnxsaDveothoR2zBu3tJW8wxOZnrWX9aC5RHMi
o7I6xcXCI95JggdrQkYD0UxtMGYAsoQqtKa1676P0ZScR9Un7wD3gGWkDcIepUEqUI3EHO2tH6Vb
nJM00z2nylveOKB8lRQI/X2mgVWIn16Awvpo4vRCdTcd2lGTyMS64R2VeXtO+yQ9BrFriKQ23H88
TT27XnX+EOHzL4d9hLd45eOf3DF+66BKLmbNqcrSmZvytsXHsi46dIqpmZzjiO3kK6V69N1Hpvgi
kbNGeyv39cn2QryVfs0W4WoyAgpBoNVzmIys5DtB8rTjTgq4Hq/ouMpj6TdOexrw8naSuGemZhlp
SMlB3AfGLWl39NGa00Zecb7dlkbDfRJ1wn4O71jojOJbK331qRKmO0y9cNahiaNnQdbD1X+KD5yE
PR6bsNjv4irEtE8C1fTglq75mFQ9E4vFJbsfp3mkKwCtHgAVrVhK3sdIGH9YEBCYeAhgY9IasQvV
dcwFTeBUN6/JkIs+Yk1GtgP6ZycRNLNg8YuDSEKCSblvKJ/RT51q7kqqm544xObaODEpmU+6qYf3
wJfBSxjpQjN2ZQU3uV790ajF3ekIqZmcCEzU9iwuSzYx/JDXAW8zNff/cvJIzKGS/l6FYbZNtJlv
SoV8kZ2UfLNNbX8Zcg0CE7rj/dLL5JV0kOlz2ZGVsWpslBg3k+yr4zjPyXbs4unKwHPwBCh/49bI
jHHLzCtWu+UKMXu5BYEDS7MpKufNoYi6KTA0HBMGSuHqXwkE56a0o/DQBz5RU5XT/UgWJDVIlTkq
8xIacl5Z6EfE2EOLIanbIoFk29fTNf6kscAghe2xRXm9qeAIM7lavjfs7O+MX6DAHPORZU1fGOo+
TzgsTQnPee7ZcsJkZdeA8a9g/5t3qmKty1IHbSZl0Y2t++wwp+RfN+O1U05T8JOQ5Q9J58Q00yGr
Fc+d4tfFrdhMch2yj6I+eqSkuCXZsX8zka2fdAd5tm1TIvmUgmlSuREEIwdxYuJcuUM1+nkPZdhm
KLhF2i6Mn/LJ+mwyCsiuyeTJ9e3oVMZN+0I42IQJI1ePUAS9U9GocuMCQNglyRw9/svprpQ25caH
dhHp2qktf1dp19s5hnlUXCHbTcQLTyh27d3VudAhLwA2pxeaCavGhh0GKEUFXuKVU+XLDNGEy811
ZfOV86HY0pksO6zADhT/XFarf8VoZKbSHs0+obDZA3pFs9HSzf6rw7/uRU4WHSaUcw9JgEjYMmTY
C5WM+5jOY99j//n/MCv/z8wHY/Twd5bmVdz82/M33AR/5qD9/t/84Wh21G+s3DxjM0CVWnv6Pyho
jvObMPyFsdeTjlQSO/G/U9Ck/M3mLwBpkM4840gAaTyFr45mKX7j5/AvHY9IWx9z83/H0SxIIPuT
pRm4FKBhibvYtx3NT3Tdny3NihmH9JbZYew/tOIt4P8DtHchcfNHUDkMfdn2+tTwa4HyXHA4hqR/
0I0OicHXgJMiDXdJ3mh9+Z9vfsde/ndXyqVv259xeb//B39cJnjGfL5z4whXOFd7u8dX/gctT/i/
GSzvwnNxnCh1/cb/73XiCZB4Hu5Xo2hl/rDL//t1osRv2CKETcmnlfB9rq7/hvNd/+xDVwhJofFp
db1KiZAT+nod/cn6HjhkbM2Jj5qvsmFyYm+LzRrFfMO8WnUVWY0LeWndriRTrnmw7W5hfwKeJDn4
SePPD42YmCMgYOFmyNnOA2FAxdGQPwvpxEOACZT5EaR2+SkKY0+t0BAlPMbGFC97GZnAPKpIB8GO
hsKKUL4WhUeiTKEtIjV2eN7Yg63thFHltq5lf9HIwUF4Sct+8IqmffevbpmHyvKTkwT6jn+ktUsU
vGVsIA6HaC3Xger1Z9FT7F5FsiHA6FHBBEl5rtyC/oCbkWLVIyaEmTM7tr5AX2ti6nty4XR6Ae0i
W97CUGU7Ww7CoNhNQMHvTDvzUWWWXxd4pHwACf0fZ+//ExPwX3032nM4RSRftCd/+W5qAOWSz8zF
WVSGCbknY9OgTSUm/Ax9EAvCn67af6ci/FvR5w9ljOPkf/+vX86M67WgpeBKFL//reQvTALChVsu
uY55cGIRx7wibECymcINPr6h2JDNaoFxF53Lopyz98VvxfNQje1nEl64BOa4Rej592/pymr8TzAD
70hj/yVMEYE9/8M4v7wjxLOQUcMCO0ab2AYqiVXKTV8ulqSac0YiuZMxasHX+2izJGIX0i1yF6Xi
378NCbfip/fhKdvnRlEUzVr63Jo/3yXGFLR+13kVjOUuM5syDkoUKsRy+iuskAhlFPbKGtOdsNPz
FBrnuy2yeiMmS5pVmlZy+eaEQ+t/4pL3VLiHtx3h0YFqXS0fAom9e1GdM0ZPQI7m4F0PmCP02pYd
gor13/8yP6dGKsMX7LO05lixydiFx/Hz72InJNbEna5IC4ZU9HVxWVVhuHey5B+up5+pGtcX0ryI
EhLPG3jP3y+3Px0tuoCONbZkNzN6mjqzBt08u1hAIMGvi3yK2fiTCtv/w6/3603Dq3LLOGyDBMmd
nKo//3q5N9YVNq6rD03yQItS+lbHEAeOGLY5/P1H+ZffUAuIIYTUAw2RNg/0n18rdGwfMWKGjSEw
2YT+kwgjAMMzWRUAbTotz10Pusb/h8vx+uz+811B0cEtgQmWl2f9p3952S4YPFhp2CMRV9ISTqJN
H/KAOQeEs6D9JBAa7rrcVCBe/4MG+1+cD3/5ZHlZY5xrxSMdSpdfbsZF5uNcUnPwsvaykMaix+m2
97wK8gbZz+9//2rXW+rnX1K5GmKlr3hZnne//JIuQP+BDMuEmsRK+0PTVJi/e8fZW0HmP7SuhCNq
nOUU8QH/wyUkxV9/Vc2n69vUTYQmUeX9/MUGwMUlg16uHwRqVRGuU1r64tI2RDZ/y7SnCH00mLj1
3tOL23GVYYRDKT0AKQUlXtkCJCYR3ORYrEnTMDPoFNYMt/PgtPTwGDIQD0+WoZnLUtkhkwUjWS6P
CPUmTP58wfkjTI2m25lRzJiAcdLV86XqbGZmMjCEa7A5jpcfTlzDr2I2btIZjDf7xeWljgdr+I6B
eQlfRjUOHmSy2UvSWzXGkqa7sEX9WPg5QDQSAWDKrkFshu45RaI1y/UokMYjpcrK+a4NS/S6rCHr
Zt6FWECAc/WiiOVrYpWdGY6+Yl+IVCZx/ewlWsg2QdQaLmK6NmUsoxJnQYXZe+znQS383lWnEE3V
2mZza3nHCr9PcsaK6UR3zQDfem/mEksmPyNELhxZU0nkccorJ29ZgT7xRoaqyTYpEGKOjtY2llfe
gehBq3PkynWvdtRJ4wDCiZBrnuoRPjU4pK4M9DZjDzI5D0SE1LP6UTimGBtAkuhRQYM416C5bWGp
OiICzwlmaKrhPMzFMYxzy/vuM0zpXyQw9/lHajQj6iv43K3eLF1VoHEjWl6GStBzGHQI4phwZ2iU
Y2iJogREbpYVJ8tB1zLiDGUjg9agqEyNcn+JaDqFPUEvU13C2k6NLTNLmeC1Rqe04P8GV1WOJ9mb
3Cd0ZMyJngurbjhGxWBZd8aekf9DfPWj9ikqYviB1C7VD+yLnn8JIWkSN9BXpCN+btU1eC0xmQ0K
1qTTbN9SFWKImAvELmd0WC3xnL2cPS5cE+uThy8lNpu40OH0MjPrOIRsy2F/lgqGD7awzF3HVY41
5RS5hAHFdi78bdkxHMT3Sa6tWd68gp0FFSZfGblZYNRVuh8F1prupgXWLMyeHCYBYMIf04gmmYkm
iw34zfG6r91Un6Y2T7Mj+3sngGePlKH3whMCAA3s1kXXmDy7rpP3n5aoWOaekUNiR8fJYRvFVeuJ
nHhT6WQVJDibuFh31enRqV9l1yubHL5wgKMx+NdkUjRZmcZd36OJcImmGDtjMJNZ+bhpnFmxvJ5Y
8607tncmXE+sx+SDx/COi6Gs6kW9SbaQ8ZHvFXOsCkRns75tyH6VqaYWtcdxSr5OMrm6FmuI/XfQ
7CrS9GZPzLdo7McYtDt7u3qdyrF2CVGzh+n3oLlo7zF0CW/BYYXxJxf3UdrfDglavXY7jlHJ+Ivr
QuHAiFmCem9Zg8jwBa4MMluwQEk2zTyHR7JOVt4U+NFLO6g4PhjVVmN/ygmaNmh0XMBJO28CEibv
mzkjpR5qD6aCxxK4UWuh8UG4gzInIIvmyzyOsnvtwc4wC1kg/H/KXZwAZybzJab1xumCWyuIuoua
RqXe0SSjqPqHZ+H1JP7PxwQcLVvwlNW0Lj7FBk+MX07qgkBGywuuuk7cGWWRMrYCV7eZXBbJ1UQs
3d8/lv76epJWzqZpw9KvXOeX8iKBjC76YfbZq4zgdyFfHkoXkpDncD4D4dT/8Ho/Pwavv5+8VuO2
fZ0IONdu76f+zArMMHTMdnfIAr01VyMZAdFArlMXtPgDED+WeeBtLOOU/1C+/dIO/P7SxuVB70vO
Tam8XwpFNM8J0vqF3qyP2uiUckpMa3LcgGyzjHwFqTofM8mXwwS0QccLrilnRYAScmPKQpz+/oP/
S9lKPekBnSfU3NiOra6P7D9VkyJ0AGuSiPsjwl9+YhMnj9pFhfr3r/KX0srlZ2sHCL2Lukj/jm37
06vonlV3l+XNj8hOm2bVYczEniCc4DSOLtDs2sn6gsUK4sl/eOVfWx2mSIYKEkmedK992C8DGxOw
CC7dLvjxfzg7z+W4jW5rXxGqGo38dyJnhjQVqOQ/KFuWkXPG1Z+n9b5Vh4PhN/h4yi4HUaVGp907
rL1WxVWDj8jMYd2ppYiReC3CoT8lEaor5C/bmfjUn9qT68di+n5//tfHG5+d0XXDs3B/SBzpxuIr
RsuuQJqior1paL+wjWM5BhSdYU51jfqpIj4MoBGnyaV65zm3PWGSKnEwX+SbiUSvtxcw2CRlhX6u
0VMVhlNlnNqjKzv9U46JBGffwHgwy7m3oYi2ImPFk792+NRZF6ZNnOLYcBDzBeoavtp3TQZ2Z1qR
c5ggI3xIDVmdAzmEf/g5jtLKTr8xFokdFBBUHsdiza/HSmWrykaZc8DH9h4DPC1AqlbyARXMcX9/
O2+HksyK48SBNqTtLfzYtBP9MFmVdoD+3wmRHIzTS1AABNsIoy0f7w92fXd+2wteWdsCpia5P7Zx
PS849MiT5gFMfrAcnOI6QeXYRExbKqS7Qb8O4K5YM1bswhujup5FWEKRTti2pezGq50L3Abn1zAR
DbDS9mMBjPlkw9ayk6NA+E5zAe/R9FKv7OHvKPnq3bEllJES+CVCM9LwFsO6uYMvQnnsSEUyEccs
7gcce7qMqUvpdDp7ItB8sqswk8wQipUZzLLAdIaNJ2jQaFc+52afSY2YkhYNEhUm37U4UkHX+0EJ
cR3CbrpGma9L6/Rr3wFms2ghat+75BgqldnGVNigwZemCuCN3squqWj0rvtaiZGhh0d+eYteRUaH
atb809mRm66YiGvbxPliXgSgWCUeJJKiC9tk9hUtupXfHIdkFJ9jQw6fULoYCjB+nYYcLoQhKyNe
2+TfI3oScwg1KK8+UMXrsyUS4KYdPuAxGPS9rDNQ4lrsgMdpy28c6u/SjPNPWRvA/o5P9/H+dVJ7
dnXCcPnRXcG1UZtqL2PQsTRFWtl+e5wKgk4odkgXRUXzAisNhPF5o4P/K50dnSjjyv7q12+tmrcE
B0/c7UDQTuJLHbdXd8oPcpqYwZsfoXiYj5ELAbY3Zt7Peu7H0wSyaTsPbbL1dGSw0r4bHuzEto+J
sChVRq62kV3f7zpfUv27vyY355xjBFUrW2moVJy72JACygU7bmugTwoy4lldeaQD+a8eFcT9/ZFu
Vp+RTHIcpuN5jontvF4CK6qyrmjm6ZjCB0p/oxTnOWzaE4172o8W6ObjODE9GGi0fGXotyZpS+wn
NQHy+6qw9Hr1qXVShpy96YhThqNnAWUBWRz85bG2/9yfpRIAuj5kLtUHHGiPRAs9CL9//mqnTTpw
o1gf9CP9cpDYp/CUiLYujkDEklOVwr9SSJ+eBLcK/hi9ST+iEWtvXVGLzyVyMoc5rb5BOkHhXwDe
8BKwHFmSQBSg2WtW5/pTcbnxgCms2IbD95JOXFjcNssqBnLpJ48sQz+n2mjOf2paqmEAELB8dkqn
+TTJFMAwnF7mvLIry+ExrYqkWHIaSJ5aS28YiauxTx1rPgyFA8RcK/OPVtX/lehhfySDkG7Blnrn
XIvaw/09un7geGPUwMzZxCsiArAX87ayZgTgATe8Y+r5P1CnD9kudKDk2mYgLmjxMe0e8TLL+nJ/
3Gtzq8ZVUZWDxh3VSv5nMS4qw0Xg1JM4dJErjyTd0SAuRnmE2Ymdbob09H8Yz8Mr0g0iLG759bGn
Bj6S7CGVDrFqc3Fmlza7mCpOPcd/o34gVszrW9PjPCl2aUpfurO44JpRwvznVuJgm4X3nFvAd7Zt
SFtoR0RO2s2Gceb9E2QkkppYdaa5WNCiNbwI+R9xGExBB4AHa8xE2hCNUzTtQHMUl/vjXduR/2yg
dBH9krbEjC/LOZBH9zRSShbUjFT72tR/GviVHYBG9/8wFLy2ksFMCtjLB8Olbt6Z0p9hsaD/s5km
zUI7eHT3CTB67V2PwH/mhXWkDwZaUPz1xc61OrIjJhJSh3gYrcfGCt1Hu6qRrSFb9+m9S8gDqK4e
fi0P4bLukw02rXSxJQ4SHMjeC+k9FpZffUmaynmX96xmZVsEXhh9XRCCKYL011a/he6/jHV6ASG9
grbO7MxdDW3ONhwI+YUFWxP2JTm8f36E1Wrn2CJyF9eDgukaBPS54uAWkeOBXjGLl9EcjPSEX5Q1
7zahtsvtxqBQMAHLuHjYpNclfdhH8hA5Wlc963SRTwiStWhQb8a6MaodxI3+iHpO604vQLYUscX9
Cd8aU9IIqs7NfE0i/IUDAShCmyCN0g9y1hrKcxmiIGVaHip+77aMHXtPr376/q1VkR7GxrBUKXOR
SHHmNJPWwKCVjTSMSgGcAsoOAEsdnYzCBNt8N9XvvpIE81x8slT8iXhy11vL4nYw244oasb2916k
w0GfcnMLjWHz/P41VY4Sx5d6CRHB9UgaGP0O0QzjIAyccZmn3Ym4CR8xpd+z1zyIcDR0ce4Pemvc
qLwBWiEOoJrJJK8HjcAPxNbcICEXoZva2uCbuwpupyatrJVjq1bqfx3x3zeToJ+CAiAfkgPe4sxE
BtlcgFb6AaorGAkizfhjcKLh0R81qEZl9l8Jyv/Psv9/xyOrSeROqRk38HpqmV30KG8zHnJexg6R
5/GDGWb/JNXYPtxfRPUnLWfm2qoGjEflWUuzTe1oSBLaEQ+lF7XfBR0xrSI9iFde9tthHEEIQ/3A
g9SO1MD1hECJZ9DWBvqhEaEJGrggxbSlQdr4dn86txvlCEV79Nua0QOyOPLhkIC0cnR5cFFPoFCU
WV/dQM+eyzIqPnhd7Y0rL/qtT0giB1SPST6Y220uBnQ94MNNbOoHkbocQizfYSb5/I8IAcr3fg8Z
mGXTYORVa2nht6aKaLOlw9PiAXVfmJTZ1dq0aGf90JuIu+SV8a9LReJR6+WPGeLA3fsXlnwoFVHb
UtmxxYnMCVR0RAtgFjbyihDPga+knTPoCmlPOlfR5DTvHFHl9E361Eh/kxIkAL8+Mr5W+QV9by31
OC/c9p7+q5PIudkl3EQ2tIP357c0Joxmk2fnvpEIdMFoX4+W61nvFQi/0FHci1OFEwpyuvBTaN3d
OF85NMut+z0YrrVBstOjarEwJxaxcRG2DFZ2MjzK0hO7JOuqM33U6G5BnbNyydWr+vqS/x6Ph8Cx
UBwRhLLXk3MjQT25Rwxz1FuL3thy+th5qW/tpi6LL4zXPPlz7Z8kdHTf+a9qxXy+tbg6TiHnBzSi
IxavfpPgqw3oIezbIB2h80RFY6KgvIG7Zl45NTdDgflg9xTYBAAI3uj1VEev9wFcGOV+aOzpRx+n
ZfihrNA5PttRmXx456FRABMLzCaZa9eyxMKqGUDkDD0y8cvKPEZ8K8n3XkFJtvWa8v3zIr+pch8W
UD3+tZiX4XdmZZvlfkZmiVY7L6DPgdYtGrWLocr/fPfE8Ay4fARHarTFhiUd+s+wAbfQljrhgbDM
/QqenP7uEKHW+0Mt3TGyOCQWQOsIle6wlxOD1b1LK9+hfd5v2zMEWydiGXOPTg9x2GTENFXNxcp5
1G8uIOkjkh48tLghvBiL1Yxcg4p4WjR7p/TyD5rFMdmEdt0+zKicn+GP1y+O7HxIEGpEMsgNTvvO
8rQD/b45hESz+CzCrj707ZijxWlScEwLlL3fvTI21T4QWrgAoPIWmzB6SZvrDlACadr5IR9nD50N
s5hgiHNhLcrq6FCXJlRj7xyWP45tIMFByoua3+JFa2Po2gCqDHvAGhNQQzCNZm2hQTlF80m0NTkP
vT3dH/Pm1qoxFcqRfSHdtXTl/ICu0jApEKGZ0uTfyOi8Q+N59oluxua9R1sNRZkA6SXG8pahoxF3
BR388NUPJoQxaZYa27iHhh3do2TFK35rVqQWuLLCEjom4vrO0u1WzRWMf/vGhCbJ7yHLCguroNsF
UsL3LyAlEPVWkskD9HY9VGhMrZSdAws/nSDnUSbVoUcrB6UmrVqLGG8uDyvoqWqLaeNqEbNejwUp
Z2dUZTDujb7NT4bje5/BMNIHnQw25Mtd/l7Tp4y5AvMZNrkocGDX49FzO+pI8I7IDIRQgLVFesYY
TUgVZ9Xh/jLeGCM1FKhXJMzxPvRltl+WU5t3LpnkQU7GP64h0L6NjdzfjmXUvhSmGNE91LO/74/6
xjn5jcK0cT9wCbyFNZIhRA5GrSMma/X/wjOoP3ZAZ8jtmdNKxuvtkQBlCrq4cKoWW2dmOVl1CwoC
MxLBwwxT97bykPrLqOGvmJGlY0zXA5P636EWZsSBYNs3IYvduy6CLrAO53BgwRq5tROjBY3mhx+0
Poi3aNsMK+7OrXlXY1uozdngh6mILcauYzdyStjo923rDRuBg3zygiD8kDrjCKY5S/pik0eN9Smj
U3remFNUfxTQPTw3IOMex9nJH7rRRf9CN2FM9ksK8ETSQltZInUpr9wy9Znq1XP5J7iVha/iE7ui
O+jS5Na2/+p5Or300nFX3tc3biuZY4IvAjzU7cyFjzLbaULWiC1vepifSwKng4uCwyN9cgZNsBDe
3T/M6lVaTooKMITKKlSQy9I2iK4SowpPUVOZ8tBAHgmWzIwO2BF957odhIvw5W2bgX6DtBzz4/3h
37rBhq2wQMA3VN/LtbHoIHfu/AgcXWWP6ZNe6b04wv48PjkFDOgbt0i759ZqLfPp/rhvLrODs+Qo
fAqW8XpcRPWGsRccuRR4CJ1csK03rSMRUE5r2tphlLw/3htn3AaiwanjmQae6iwsft8AqJxtvd+X
FULBmxBpul8kWq0XmjFG1NvTGooPIMD/9PGA2HkdIQitCbNCoU1PGhiXy5bODh9a8B7qwGIDPBsO
A3d0/7r/obcmh8NAyEjmi8oNWdTrhWmKHoIvU7FkQv3xLwxzpb63ahSft/TJGP6KR367DcqPoHRJ
HgqiTWOxDVw2wy6B2O2NBM0AUDPzD9pDsDJ+iwihr+nvNqjqSlEYJmVr4FYsxtMhbkj72e33Jpe8
pnVZWOWPpos94GDsUPH+4RwV7BMJ4BcCF7pezNaklt+hsrRvyig5zri430QAytuXcDds72/crXVy
iZ9cvGTTpDVoCRwBvze5k0gn9Lm65pfsobRJE2f4dn+UBYqCO0p4YSqEmwC9QDJ/cWEbc6hh/Zun
fc9ztWucNvyu1zDoEOJI+W9lNI72BJsc5JW0pItfAU23H1leavD3P+TmnOLUGAo/iEApocjSWYOs
CfwcfsEBwv1wlwGyeihC5L4m4sz9/aFuDqkJjAFEHy09tG8BZ7jeRXDARmFhgw7xFPen0c3RDjRr
KIaV8ls8i2jl1NyYZJwaHRoJIi3qGKz09XhEUSk0PLE8jL4onmUU2J8E+sr/0u8HXV1B79e4yWls
ms5B5wlEv9GWXnnqbrwBNbpLVYgqlGcRdl1/gonAiJEmvTwEcE38yKlg/iEI1L+Lpi2QcRzhT246
gSpnLKuVE3a7seT7OL4uoAZi52Ut3QmHzvRtqBuop6iGJstr9pZhdacAsilvZWvfGow5quiU3IPn
LE6zVYpywCijLFZO2gXtwgaFs7RxrO9F4At35dG5eexYVYuUqgCFhM1bFoxgmIO2Yi7loR8h34sA
O39i//7NpgD1cjr4HtIBaZn7h/eNw8RIEjoIwgxO72KGI3R4ljm0xoF8U7RDHXu8zJWrqGKhDDLK
oT4IJNueerrWNqmQxa/7w98uMPMlLaEwgiDaTP36IIWUwYNYT0G+ZNXwMIlqPKLjXh5I9zQrZ/b2
miroDVeGeJT3a5mEp0vboENCGgcPDx3+nzL+y64dGOfHyn8Ks8ZeGe+NqWHXcVnJlPGWeGrlXwEx
Qpg88E8H2goLatBVbed7kxhuA52NtrKJbw1FDgm2X+wCIJrFUFlRQqddNeahogvznJB3PBEbNA89
HCeH+xt2s4oq9AUsgR+uIKWu+pRXs2pzaLkN+vcO0QCQeRMEkAHauZt/0Jviox8n/Xunxng2/W1A
pVGM5vlajOfIqHXmVj+QUfC/oMYe7sDE57Bf17Xhr2zZjVljMA6hS1jK+0AS/nowzcnMAr5F/TDJ
fPqcomWIw0cRM5ej0pJP2i/EDlSpC8hG7i/rzdXHiPKA0N5tAlilKHw9cgZLFVh/pgnysXwse0/A
Hu9YRwyCDW1EM+1ai37R+4PePtaWwl3jQ+Fv6mDD1Fe93kyt9Jw5Z756Ugcf4MyF2Sky6p2utE7i
UBP7IpthSNNN5HhgODnXubv2lNycXb6BWIFiNV9AilIduFffIPIhQCWxZIOz0NpXou8BAMwpbMEw
/t+f740LxFD00RNOWKyxi8L41VBlp0kfRmfKcL6XPMFHElzmmP6m+6O8sZX4ctwNlZQE5LQ4sdro
5XA4YdIUIcoBJc14mwCwPGgw2FwCOzMvfm6tVcGX15KiAw4P77HNbVG5+eupKQKpoTA87yxhkD6C
1YfNjiaZXe+64be+DtcexuVNYTxLEuK6WG/igeXJ6aNAkER0QjpjtewHTZLmdkosiQhz10AOXBfx
XwPokSOIlTRYMQnLBf49tnr7VfyrgJzXc8Veaw3MkXQtC+Sbojqs0DihTj055fy9HbL86xjW47f7
u/rGAoNBI8EIyIAAzVpcUJKQsTspbY3IJ21Hi1fXfDIH5EI27YhCaux5pO7vD3lzPZmoDaCJmpmF
VTCWXaENfJa6F8yUIkBZECOE/mmokvaD4UAQZ4+wVNauX0K06uf6tm6HeQOnj7ey2m/sNCkXXmZi
HYLTZUWUtgynaoYMyvgwML55KN0908mfXVyajfqt5cfj2XO0YYeo4VpnzgLLSOqTBQDrYKkOEcz/
EofQzDDczEYbX8IcnbmHBLbBUfFawA4FKr38UqcGqR8T1rNqM5fzfEJBVkOkKNDsrdUO/c8oqOV0
gIglPrh9auxG8D8PJQ/AhRpa/FdPS8TKpt0eTgiT8U1571k04AXXh7PWSVgYmoDXFq7d/jm2Fdum
7qa0+uhFVB5rdH+aT5mpuc3D/eNyOzLPJDV5vDkydaRyr0e2jbihJbRIL0Yh8kNd0ZKIop/qJ3Ki
GHJ++B76cwwf3VqHzaKtSG0TaTnQWzgFJAVuchct6rVpIBkZ7JtdUMCCanNTBaXUN/SdiG1hO9nf
wZgUEMhldCrYtaR5Efq8f1Djy1ac6De/huKvSkCRZ7aWFYHGGS1VC0CMzG2lYoWc53Pb92mxsbqy
/FKheNmiIVR7W05X9Se8Zah8D6FnHitdliubcnN7FPSRSggbQxBCPHq9Kdo4paEn2+Ax6q30KyqO
SEHrhN6FqcMU2ifl+CBbJ9jDt96uvHY3Fot0GbgsIhd2CBjP4iRWs14RIY2wxCVF9l12NW1fppFS
vTD6C030awmGm6ly8FUcjG9NMGH8znC9esipYwZzbkzJeQirApDbYD3TEKk/zXwjR8D2H4yh/ebD
H76248sYxmNkRXRCVAzalJN4vcijHaF4ZnrpGVytEe+hJa/jj4SEEHh2TtOf6rgLHNg34ZLbuuGI
1E4/TXl4cHIvPU6iHoh+pm7y4Nnuc49G6FHMx2TuCvMAFXAcHjsorcxT6uqoM/hSQhD3zqvLBMgD
KaoO+iDw4a8nUM6+U+fanJ4nr5rscxAO0v5UaWQLlUVzmp+gybJw66axXa4UtW6sBkMTaXJfFCwS
XNly6CnxC+r4Z9jtBCqDdhZtDfLIXzTHRmkjN/t/AxFOK2fz9pIyrIOp+l0ixlgthqXBkYInhPfn
TAgojYwBpQp3yuNPyBvlw2ao7PJIdBYR+LbShUS2R2ukhB35p13zDN5f/je/RoGG8WNwD3FtrhfB
kt0QuqTWzy39xZBYjJm/77vUeDEh+4DpDFRedNBpX/8qkiFGYH1AD3wLdfwcPxuh2a7k3N+6ScDS
SdWRDaA1deHg2LTv9iIT2bnNhl+R3fRKXw5AceEb9qYLMm+DBr22E6Fs13hR1Exfp/u5SpSSWAQb
j1zRTV2vRDo2OHaOWZy10Koe7FAvpg1UdX+bTRF8ub/qbw1FypPKNKALahmLWaKLBZFv0pTnYdKn
l6YKvsZoiz4Zvu2vBFdvjkTtQPAXjsRNFmeyK1cDJnMOoDc/zHbgnBoZ1iVCoZC4H+5P63ev1HIJ
wTDiG5PGV4C/6yXU5Zh3aEUV58ZB8cMwUs1S2uTRx4mSePHSwDdIn7WluZ87+LS/GJpBd7oo7Ono
IW1iDpuy1YPvUzrp4TGekrTdtuRUUQE1wgRcmj6I6fP9T37jvCmQtwSlDC76BlbuNU06+oZenr0G
Lk0kRbNhPMWtHfwxaLWuI/xSeAeAztMPE/3VYeW0v7E7qjuJiIk0qgoCr9fLEDEKMcjDntsqi5+7
MLM/NHMz/NDFsNYTejtRBkIFjD4IqjrUxq6Hgmq6Nxu4XM4BcdsuaZ3qouWadaoNmT4RhYZPsGF9
6ci+H++v8DLypOOKCia1JEGARtyyMPBV3gvHD2jb02o3esw6Rws3FCLMlaW8MeaqPgtsl6BTAS/s
xfxaN7IpWdTdeXZSHdlSDVGooJ6PQptgOIBqChaOtXzszeOrng94zVTXkYUhV9v76tm3GydxUGcu
z7UUCIS6bVohFWObL2KcNBLRBSphRVmTUPDR0Io3sKq0/9xf3Temjc/BfOlKAO5nLDydptDmUIrR
O5GMck5wvJfJRpfzfIndIUrod8IHpsm7f7g/7O2m0hxBrohHExwxit7XMxc5nWN04QZnxI6TcANV
TPIRTrK1cPf2dTLJteFDGirwhKFg8VZqUQmllIsmS+jFsfgyQFGC76q1aNzXs0d/1xTFEQo/9KJo
p8SVeXsYcMmhS3LTvGgfyg6R3U/3536767AkcdB4oUxaOH9/86tdr8sJ/SNEcs6ocytBL6uC4ttM
xhNGBmlA3xuTX37sD3sZwIBqQJy0v/8Bt4vPBwCRwbMFcknW7HrxtS7KJVrXw1kXgfGPMdHWiVyU
Ob/7RqmGFFIc9KiRPl7iZFFIq6emdPozOMTxB8Xgrwbh+l5WyGS67TQ8DDyWq+6IOjlXTwj5Tvwj
EOoKzEbgfT25qGwrrrIczxOn9kMZQk6yZTNEt9GrAoYRrUMJK3Jaw9oZ7WjjJep+dcjJaU473zIC
NJIIS6I/rEgLz3lvQjkONx66qIaFeubWSJrG2cGZ44ttHiZoCtdT68P5NMM0hu+FXgtKpnX8WSSQ
Am1H8pKXVhe5fyEb6CLEFiJtC5l1H5afIYdFXbCyJ23eOmhFvQQe1Gr0gHhp+TkCcGduiwHq/BfT
LrTumQvlPkBnk+h/6jWx8K+5h+sK2hVjMPdKysp+BOvioRs42rVN5rFKkw1cfiLbp7BucshgKfrW
0hv9FXFZrzxXVmH8RRKlQSc4y6tJbkCt6vkOKBxKdBC4oLogjS6F9qBs8284ntqvXM9n7yHTNWiY
1LIgVkfHzLemz8Z/Q8S8HmFqQNaWs9e6O3dyZu/Yi44oBhKb/tEbI3jzyB/UX0ze55ekd5QoKiKH
yGD1jdXvYOhNULhzkuRFQ1yC9aK6YW7mZuxI4zR2Hn6b5ejLY9yZ8fgriaOw2o8j/D1QbriZeTLd
Of4rbaxB27q1Y2hPtpv2n+MhN6of0eD1H3y4ieA/M61SbnpnDubn0i0lspOydoYPsoRBZUMOP/rs
E28l8DX7abI3q7JyT3rVQl9WxZk97JpoCEmlWBH0GCxShq9X5uhVd7HrF5shc9w//RSGnxV/7NZF
ov9RNe2QqmQzb5Ays+xHGwezPrvGgDKWG6IsGPmlorWCa/271FMxIRCXme2TAchHIk6RG+qAlZCj
pxYskNuacuO4qVNaOw9Zy+xPcTgbkPLaxDGIIXlGuYZF1pVHuriWfK1FOwKJDtyHxTuTuEhyTSJq
zg5N+VQGGr/fZDIuqCx3HcQ8zviJ2LN4iHvkcIALVEh/Sv3cJrX7p5Vp0CDdt4E3nhPL6JHGVg8Q
hdBlvbCHUSRrpV2fOzeC5Nw3ya1M2mChvqJPK4/dbTKSqatmATV/1BWWvhMw8Njunbw5c73ZKN4f
uCELaNN+UtnrYeACVle75J2dtMg+hSNadKi9ATR995wpqAEexPArTLNy8V49PB7RItQITXOeGsTx
zLFGqahuaFoHU7Ay1E0CReU7ySmQuiFywJ+/HkqSNMLlGEw0JWX1ERb8zNn0kHugV1yElb7ty7D8
fn92N54MraQkbVhkYnHyRYunHt0+px0qqEpMPbQ+FnFWnDIRa0+SOswvTQsCGrLLZHd/0FsHgwIb
8AV8cJwM74aYD3SwzL12Mi+hi49G4Wew/0SGoa+OM735PyWlxeBAj3ZTb4EjTH8PAOVDJEPQU/gO
8k+svLk3607OFy+HPAj9MKzwIiCYU3ixqStalyaYjdNMzfrQ0vq6Q6JI28qxlyvXSO3j1bVW5Bek
j0gz05JuLeGFc287tVmH5qXuLRjlSB/+jFNZ6wc0mNA9FG4TwyVOvfgpzxLDWzllN1uuRlc1cApg
dOJI5ei8OtDm1ISj7vpUhSwucecgo0mRdbjUltUEPHpu9sH0Ck0c7m/6G4tMxZ+ghIwdp9xUtu7V
sFY1GhCqu/JSTHiTme5G9dcUR/FnGga5+BrTPPvp/og3LiM1cAF6WseNBaa/DE6m0IDZzvOB4keT
/OqWVn7QZ12iGusYP+Ht86AozG3/mCSmPJpwHJZ/3P+AN/YZ6lnK1qTYsN9LrAHST0nDt+kXwHPF
94wWx88a0hm7tiy0hyQbxSm1g+qpFEW7xoV0Y6lxHdlfakeqCR+wxfVqy67NftclgZC0E6TdgZxf
ZE2HEmIb3bRC9nE7T/xUk3SHGg4hkYVrbPZR48+DQGSw9oNvVmFjq0pnNgI0OMf5B0lu9JeyIKg3
gZcHxcP9Vb59KJSb/Gr4xVwpNw9Fx0twwVSobLdW7JNKtFIxSqNDhlV90Lwy/1XNqfg8IPAynEY5
xiub/daKu1QowQzz9w2qfcqGRKKUraP36zsQ1Y5usc0gmX6gBO1EK3f4jRWn0kD6W3WhAItYXCak
UTJhV7a8hGJIjEsnXFhA6XY7UYy00duQZvsTbVzUu1O/6PKV/b69ypY6VBQD2W0JMPj6cBkxOomA
BeyLNvu1BgMoEsa0gkWTItCIdmEprZWk8ZsjAkOmlE7aiOjoekSX1mevIGF6MfKshC8mD0Cgilz/
WHq1ve81KVcO1Ru7SXyvAG/gBOCPVT9/Za3MTvfFkA7OpUJ/5WLMg4GIs5b4Yo9YWrUy2Bu7afAM
gl30qHGTwrsezNYEYD7fkRcocLzn0Ujsz7FLEQn2WnrcACyUmxa9wV2ByudK6HczT1wrusppD1Ik
wMbS5Rh6s4WUaC4ucRGYDZI4IzqYNuXoduMYc/5e5CL2HziowZUE3UZqanFuhZl0uDaiYqZJuat0
P4KBD7priHLDU2qM+XtXFn4bzCC8jgpf4y7NoF3HTjA3SX2xrFg7lPSJbVWf8jYESrDXi0T/lmiI
fSFcZ3y8b5VuF1a1giiQLY8tmIGFT+H1mtVbkpb8Nm7lRzh3jedEyxKkqx3rvwIb/89u75sXXVEr
qnK9ijRJOC/uYwituueBAL1QfnNPVtAm55rXfAu5TL6B+jWDVTx+dxsPe+nBcgiHJToVCuZyfWqD
yM6yPBjlpclapR41RNpLXVne5z7MrP2kOWu03LeGHsULIBEUTDAFZPIXl3IOI9fWNL290BmSfqqM
yK9/2iJ2dII5OyfNB+m+GX/1LSv70cBmXZ94rPzQIy8VgVLdvHeH6VBQmSiiFIC/yxSrKVOuVuhO
l1oWzkFkCqcQTD9x29bs7a2/DHcIgClyydhdoiFlQF5ZowJV1LB29PkSkEPITog4EZz3wq+OcsjJ
7OYjWXLkawJnX9GUU7+IGXcm2lgQ7KIXg/xC/OX+5G9MFl+kaBNolMWF/Q/79asvKs20N1FjmC/l
2AaoKdl6k279iBDpMlsZuo2h6bjRNoBJuEUJyKrdl/sfcHvm0cjBasFyCb78BhaIcvUUUDEbL2ad
BF9H1+jyrTXZqf0wV1BUH6I0dIc/rdY1VpMJyki9ct959EB0cviJ1H6X8BYHH4PVWsQLwXPnWTTi
pQ5bAPV11wAwgEDZRERgmw0I1P2FcH3S7YNgLuJPepAm3mcdXsPO25XAt0FpMDVHX7Hoy8PClijW
L9xslFv4RntheUY1BFKnw3PQTlCOP465RuC4icK2cR7cQhuegXNloSLIRmVA388+Cd50M1dOVZy0
Nmy7TYvNgKb7/o4tjgyrxZHBQcJi4DQAI7w+xP6cexp1Hf0xIZE3bQZS2M1DmHZ9vattZ7j0kzU9
WXpm1Yeyn2T2zqBTjU9y83cUr8J4b/HKNpRUddZFPlauUR4ztsHmMdDG+WefOwFd9P2YHjz6R5Ns
k+pDXp5qD3bUnddCGA04GQ6z+wuiAq3X50h9ENEJrcuq44Q64fWC5GkCs7EWG48p+noPrUMycRMi
k772PKgNvx7HUcB5By4XrAiv/PU4aetNwANL59FRhGdnE5RwsumtxHG2aQ7CbN9nuVJSjuY220yz
7UfbamwQH78/3cWLyPrzGap2QcbhN67t+jM6qtmo7mnuY2JZCEzCh25am7qKmn7jwQy+Vli+PW4M
R3WZ3nBHaQ4sHkUPIefaH233sTORxHWTSS+Q1vTLk1eEybZKo3HnoLyzE03Yuys7+9bY8O9S3iSZ
Q6FZ/fyVdYy6KivHPnUfNSL9GKa3Fupy2J7lKQT3qj3ExH0eiPAp/6ywXWvAmIVtVCsNuAB+OYWU
pJCw8LLMsYz7iYD0UWsyxPKCPgfMG1oH+LWbbQ2z1kMTRmtl6DfmDMccpIPUOVWnxMLs6Bh8KxGt
90g4HkPDZMQI+FBIAtFsRvElaIbmI6AW66NRD7pcudxvzZhoF/gVADis82LBg4hyJ72x7iPXtNw7
vYdGXOwbT6ByvyFh2+/JoLuH++f5N4nB1b3yfoMlcUdUqR808/UuA3ULUHqfpieR0PG+m2Kzcf82
hK+/FBZidkTaPcS/kd739ksukin4PtYlFUrqMNGHDI7Bz7bfpSmU370JJb0VTJaDlq+TB99au/Oh
I5vFrHdbT5QTbcMSjPL9GdwYBhJ/+BPQc8PRAE3kIvk3IrZQmlpoP3VOjOKvLPXGeaGyqXdi68RG
Vr60mSFaSjb+SCkoHcJ2FNumM4x+BVG1PDwqiCTzRqkci2gD9LleysIbZxGQBX+aWsfrdoGnzfMO
be+htw+aNg3HsnKG5mHKO5H9KaMSKtGVtfhN2fB6N1U7CGU9RQWlREqWmC6ay3J/aCqB2qlNSbUT
KEs+zDHgtU2MgoC284M5ucSTEMGJrKb+pR5yjAjSpk1gfR2KAVk2ND6od/1R+1wQtAuV1Oi2EZXn
+xsvhOLqIfcrmT8jhYtwBgPazQuK6KG9T3VwpVvSK6HxMfOH2TqOYz9+t0q9G0+O3wmxjZu664+B
lRX9PjBDAw1yKYLnBgc4PNCA1/ILKSrV0MjPaVNvcr+XAtlvLXN3fd2hKYJ3rZkHNA5YPFQexpeS
eKwtN5TbkmSnWY1T5pvesMZmbw5Dqn9MRTCe6sALxmfdaFBPlkZomLuhizrnRzzM8wtKv9Rt9DBL
zIf7Z3N5o5UWDlbsd4BBrnKZdi8gUgsh7wsfAz0W+sGi+/MZ1Vbtj8afJAKiWVU84Gqt5QwXiQZF
WELi/Tc3AWAxqvfXB9GYaYporNJ7hIx/3haa0gLIEafe5NNof0wMC7qH+xNdPot0xgM6hrZc5cJx
8BdHP/diQ0tQFXvscsvd+Q5JjQ5tiR3+WLnWkXTjGyoqfdWfSA8doCt7WVNJoBgumroMn4CCzfoD
fPwAvEJKrcZmpvCH/KkUhbur4qmtN3gTiGk67SSSXWSFIZLZQqQrN/92wfkiYEAUWdUaLG9+A49X
0gRD8IRom/X3FOjpFwJYCtGNAnXqtECvXXR28PqeMyBmz0WXgHzLkooNX2iMQCQFT4WlVMAZ9kDB
Lzrbw/hOgjmYO0jwU10BJEKijHr+9WHqQtqjQ8jTHmtgfn90Mhr/0CqkjtuqeZ/OG3EIXj/OHW0C
2HT8q8WTX/euVritbvwPZ+fVJLfNrOFfxCrmcMtJG7SrbI50w5I/S4xgzr/+PFifCw1naljyjcpl
l4UBCDQa3W94Z85VeZi9VEt3htd4L8SxeUt34CpaI6BM5wDsDV+c63yVyau6WPSC7sZzpCBGqLUp
OHjpLWOnw3Kqh8o6oSA+7frB2iprr28sHprU4zT6VGBXqd7KlPq3xGqYmwiL2M5+xhS5Vg5dW3uH
oQst259topivwEt7HBW99xsznr55iLJ8uH9cVz5u8sUn7wjJzTRAIV3lOXWU2dggaw1PlXIodu1i
OO+mMTbCfSVC48NczsPo17NWSZNVHVvcaMQv/chCUib32yS3lS9ab1fNi9AHjbw/73F1wTRWx9U9
xcdQ+EVne391vKUL3wBs8lcYecbgbMSd9euDKipAkzeOuw2sZV1Sncamr2r0a3Frd2Du48ri5e+i
ehbzj/srdnXCGQjtSFSIqPxJjOnlNwN1AQ1Kj9oXSiTdU9862vsmS7SnEPDRL4yCt4A6N8bjDpdQ
dAKqRIqtxhtardHsuH3ph6XEBCMUP7iQ9dnPDPFBbIujXQVwYITApSQuCc4MCjOX47VKag3kpN2L
u9TzU5vYIVeqnS0/eP71X+6v5dWtKMfiVgTWRwgjgF+OBRjGS9EF6F7UutFftHRSjp6bhs9aVKOV
0VvTLx3Xi42dcjUoPWnUOMD76JIW+Qau+O3QjU7kjl5Zqy+RAw3R663sYOtjdtL6CpAdOB9nN2Rl
tqGzdLU/5agkp1JDXtKvV8lpiE+csLxOfak0vBoxYk/mb0AN48f7K3r19YiVpH6SuAC0gSh6uaIV
jTLTUCztxWncqfT1whTPRD77o45V0uH+WFc7k7Fo7TvSbIKjd9UnU0mjEyXRXqbELJ44A/oxRQDi
yUrgROP/V1R/3R/w1uRk4RDVFzQyoIytJodRVZ2kg/4Sz62H5YuhYWu/gLZ6bEl0tvbJW6pycbXy
rufCI5NhgVx1XZ+d3aLOnNnKXpcwMt09Zty4fk1e2tPz1XA4XOrawJI7tZq/kOHPzqCAUBKJ0LhC
6tlT05NCyVHd6dHUfTKAK1U7YSfTexV7duy0uNaV7wPl3tY3w7LK/9dOgq04N04+fCc/DUWBelTl
1Lsh78VfI3Lrn5rJIBVWBUoUFHXmpApAxiqLfry/zm94/cuZS7kg8LbydCLGs7rpwyaeADVE2gsu
Bmrr8VRq3GXc2bzZkFszYjd5tkbPfE/BLYL1EUXmh9So9HqfmjxxaFS2on9qJr3S8ejBKw9LZcuZ
fCGyNj84LTXsnVvrevZXOQoRF4eGVvr4DpmcaWx3c1RnTezjrVT2n8qW5ftGwq8l+7DtJmUjL19D
qSyJPJXyKDpAc3aWuzqXtdf1TZmPWaAlSdMcTD01gEkBJN/p9eg80NwvZ7h5nvUK3DDFdrBCq1gY
Ufglssr5Yzua4w8elRAt7NDLs30qFvuoq1JJKha/7n+XVeR6+60SEY9esvFmln25/wd1LMNMb6rA
zjXljCvg8Krg9rIzgE4d4rDNHiorFBubYd2m+HdUKiDUYB1a0+tKCOJp2lLFVhnQZMofJx4tD4OR
9M/pqAE2NIrlr4zS7UPN//o0RbnYJXOZfvvjmcsbEJYNOCleszIy/BazoYjiYaz2TdCAAfQRAar2
0+jm34y+ml4N1N723J3hRpd2lRfKiUs8NjcE9TZeGKuSG35uFBpqow2G0m4OI81/vnE5P8ax/jWe
++XRyksF58J5i7cp49hvx4+BGRAKNEIzcHzwib6crVdaao8cwBiwuONj1xrRI6FWOUyV+kO6223c
GdfzlDxg2ffhXkJwbTVP0PqE0GIaAm8EkOvYEHRq9Ej3pRMb+wgX3I8tvMOPo9dvFRbXDzg5Uxpf
hBlUQ7mx1lxvqAtaPiXdHFShNzz1ixBUMU2PtmKufVVDFVPFPBMQhmpy4lRx5z2eEvoDHsJbb8nV
3fLvLyGjg8zPowPhzcs1j6elFuXYTUE4zfrPjuzowTKaNGjrTaXidc79NtabcxvPc/pt60JVNiSK
nVvtHHjD5FEnQRmx9zFdBMibLY4bIwQGLpM2X4GZMq6Vy9/9oGl0zQdaMo9xiVUhKaGHvjd+dO+N
ytbVfYI0vPKUYTj33bLyXPNTXStMn0/aRbuxD62v90/krfVCpYY3oSzFg/+6XC/XnWuKNNYUsKb0
IucKnArWsHN1MkOj2Uie5H1zeSB4HxGjyW3eMAyrHWpFcI9to9cCEcXLTscNcs9TOpp9dVbd5xj3
pVNRh4mPQ+4SUTfKpo1n0vWJlAwb6t9ytrLZfznbXEcBEnawHuA0Kkn6dvlOiFn1x0q1fyVJueWy
cB3pGU+KSlCDRrRj3SFFZqFeYvAGgdK54cF2MrFrGfRga413VKIq2ruxoe3vf9Kbk3zDFkjYIGnP
5SR5Y7hKAoAiqLgJT3Di80fRi+7VWrrqUPBpNxLx6y1El102PNlFmBOvrcy7zlPyRcxGENGlOsNZ
wo/eiHrt4zwNlrZRJ7m1heiugtKknk4bcrWF7GUxGqwwjQBHVi2G0+FRKhwHr2l8YjBVdoSKRz8y
x7Q+aLlwPohEceKNGV99Vkyq2UAQzJFfImVebSM6nVW8AAgIQI3g4G42i3KaAXPCyS/V2Uf6oXqF
51VtFKWuAjzDYhWGaChOjtKH7vLDCsVyRwuGSVAssBTQY0LFMaGUtE9TxQqcZhienVafT65It0j1
V3sKOCxNQR0uNf1B4GSXQ3OiFSU2FivAzjb9nidK+uTNofPRrPTiMCZVcfzDPSzHA/uDqDdFHS6X
y/HceXJnWcIKzNQsCKEOzSPQImny6qIxfmrqfNnIIK+/KY0xBK5gqBMgYBpdjph2MeQRzmowKcr4
tahKKK2DRp1fa6R7RzF8bQCxbTm+3BgV4xzJ+5Q0PJT9LkfNxDLmgIiVAMeMr14chbtSQ9tKyMrA
ru6Mn0LtcB29v7hXB5YQzIOPnjeKJbS95Y/6LQujjZGbQ6wrAWwK8aPqbO4ko66+DoPjfL0/1PWW
lUNRQybnoxCxRgS6mWry3BqVILQT9bka4+pkTLF5bgwv/TyaJq+ibuD156pwc+4PfWPLgnWisUzs
Re3KXW2hcqh6bUri6GzgRTR/gqCg/Oixuq5/6uNS6Hu1NMLm9Mdj0jenqCr93QHYrj7nXGMBretN
fDbTqvzlFnP/NE1O/RFmr2qR/bjJxqe8MUmeEGhN0GGUfYHVpzQnTxm9So/P6IcJpCD1+OsIwedb
W4WFr6i5tXFKbmwd7BipiEuAJbJeq/HyrjHEEhleMFdJ1JK4YAWwU/oM8JgwiTsb3/DWcFigINv9
hkNclyYGO2yjGSlmuqVGdrBqWp6+qofqA2bleb2xljcGAwPIM4FMDjnmNRS8yuyKdC6JzpXVQ3w3
4kH53OTlNIEgqv/5440ixQHfKpAaLWjz8ghmqdE3WprH51wvs27XRCIZntq0QFq1QYkq2y9Wlqob
q3ljswC4IDWGeEscXx/G1CvyaRKOEjSMXnzs4taEoYbNaLPL8znOj5VIqj+/K1HzknhcS1rM8fy8
nCm4xjYWnojPYVLSDKTNoaDK4vXKaUmnunqp2uElK4pygzxx/TF1yATcHuxWWkru6iRqyMjz4BLJ
2W30avEBclq7spm4ULT5zzcOYxFiuLAoa/FVL6eol1q2ZGOdnFGBxLu5QEUQzHX/gkzDlnX19SeU
Q4Erk7cjQEf5338L3U3nmrOB6u05bUbxge06f0OqoX7S9LZ9QbSw30g5bi7jb+Otvp46Vq5Sq258
rtJxrH0MAufOj3Q7VR7wD9ky9JB/28X7gC9GSRXmMkkOJ3GVZTSKRoA2mF3lDeaM+SFOq2jR5YUP
O7N8XVDKeC7QZvpy/zDemKSEC/JulQ0HwAeXi6rVUSybr8mZomTyoOW9dwa5B+MlVsps4wzeHEu+
CaSplJSWuByrsiGqjbGenHum9dVD1HiXh45UGyhzcyNNvTkWGxJsG+ANXgSXY9XsB9GMS3ye0Vx/
h8eu8pJ3o74b53brzXFrKFAudEppAPDsWH055FpyCmpKfF7iSXDc0Oxq0Rka22hHAHW2LMVvHANJ
meSmJTsE6bIKnyn7stftLD036Ax8sMfy6xjbCpyGXvuSjH3/6f4GkQu12pcXw8nZ/3bqZhtvBTj7
8bkYF5AyIOfEUejj6H13W7t+70VwZb60YwVnKeMHHe6PvjXZ1ZlXkp6CTxulZ3tIBl6umOSGXPkf
lLFZdqGGZ+2fj0fklOcPFgfONpezLcIQsl+/pGevccfnzEuVz5HrDAcvm60fDdXtrZrNrQnSw0Go
ik4HW2g1wbLTy4IbJDkPsxd+Vie9eCntqNp17pI/AiruNzgxtz4nTQXYOZwJ5MZX58JDAbUegJ6d
TcqQht/Ct1Zf+jmux0PR68XygJOF6jyPybSkO1pQW36vt+aLsIzU7gUZD/7wcoEHxemikI772a3M
kf5cRZ4xO3UgCrX8h9XYKo7fOpywDCT2VnaI18S+PFcSI27D5JxXzfApH3te5Qbot0cbpaot2ceb
g3kAt6A4SATF6mjSChwgGanxuVTCtn/fdEP9iO/oXL1OgO82SrvXhUegu2DcoJNxaciG8eVSitrQ
RiCc6Rnt1zykrdqIfDdNiQWsyFswX4zq/LsLLGenx2PLvxVjgg+qlr2bkJB7vH9wblxfkn4EzQo8
MUFpNfWiKHL01SoOjlba1nsj8ib6SHHoHceQnY0yRh8nDxSBADTdH3lNyZa5leToAragoQ1udxV/
w04kCPR32Tkt9DDd12E3fzXtsNnZbeaZvknc509tpijZJmUVFJgrlfups7zXeemHl06vtgDpcrar
oClRohxcmRzhhnT5aYxKODCDwvRcCEvMuyGlYOObHOzT/bnfOE1QzRwaA7wSedSuMr1oQgnAAjOI
Z3k18ZRUlfS0LC2ycnTXlp993Tof7494I37QvKFPjjcWNb11wUvPuN4tKxbnPBLh8zzTDdzFgE+E
H+rLP0ntKZ/aUGv9BEmJDUOcG5OVcMC3hy196Kt3gx0X2bSY4mwMxblu1W7eaXZS76NcKRBWsjdj
842vSEeNgin61OQr6684qAM9QICrZz0V/XgoayiLPmITdre1hWXRbLVfXG4BEMKgoxlzlRn1qWE1
iGGJc5OE+rFxaEDO7aL/5CETPXVmkTzYhtHhvQladyd7K8Aal/SYasr89f73vWqVgfhEC5hyJj9E
QmtWN+CogStV01kLCvn25tyG2gl2dEKJ2LV8K4+XwR/wibePCFxED1m+mF/mYfNxv95n8mdgUgah
BFgTD2AZan9LO5BziIBGF1oAnTE7GWCmvlWqiA/lQHI1hRCMdnNfuv9TC4829p+vgeRxUtGVxktc
H5eDVzZkB2zn9ECo7ih8va9cvC2UOTx65dAMGCQu3YNaGCLETT0tP3d9m/OaFEbq7u//lKs+i6QB
yl4OdRW0xMByX/6UyZzVPkszNSgTMB/PpoCkvKMWOnafYAcUOedO6W1gX7YuvjQGBMmnHuJ888Dq
GP0nPFkW1Dg9pW/2XdQ0IZIaSf+3Yg42RcXcNqZxBzg1HHfatBjCH4Ud13u6sgXPj/tTWR9fOROe
bfI1rKMut9bkHMpZH+s51YIyteZT0yAjduq0xM2fRjMFm1ssXeJu3cjra+ltUM4GwHtMGfiYl8uX
hEMfxanQAk6dF3+ykImdDgPXsyhwoyi19jFNXNX066kgdb8/4XU2wNgAZQBYYVsid/FqC5e5k1Da
0PUgtRctenBHZfpVA68V+2kWyeH+YLfOLa9HtLPRUqHesH5cGcswUlgZjSBtl/JDrJpiryKPU9DD
r0f+MQZBbKaftGE240MzjbCk9MbeyElunFqw67AduBmg4a1362JOU01xyQiycF68J1VT6n0FH7Hz
sgYxMnwaUr81nPJd7Tlb7JIb+4sPzWuP9QZQu65EZGE0OvkymQEGmNqL1U5ps3P1WPkye4lt7BBw
3DJwvDkiDz5wnrz6rgr1Ra7XJKyGCarAarynRCATitNIaJ7HeUm/UbyvvYf7n/nmAjM7yrrU6hCJ
v9zPTabQqEtCMxhG/NJPbVSBLeuAmZp+aBjKuw5HQW0/TGZ4zsdlq9d9a3RTNnxBTFHXNleZlh03
dWnSWw48MQ7x0c3B7z9qkzNEMAOG8Kddl47Yx03nlLsGcH29caLk3//7NSlPFJk1wDDJ/4Ypcjl7
I0QNBdVGLeghaUxfnMbIP5h6ae5MnI+iYzj1yXelG0T/2uER8rmF3rRFMbkRUBjZ4qaWSFPUWi9/
AuDhsoobj6uhabpTotXme6etnVd1CrUY5JNCJwzZoXwrmNwcl1cpXnK0bkFyXI7bi3GcbSM3gnJe
wk+YXWKZi1TJq6MPYbIHnl3/iMYGdZb7++3WFgfbwFUocVQYyV0OW+XjQAkDT6J5rlKl8M2+zx40
TQHBotC41z9gvR7+oWox0RJpEMmXhCtGmWOtn62KJOkaUG3BUpveRz3Ni8MQDe1JS5jwqLdbFoG3
trUcEC4kGcfVJZEiNeM2SL0GTag6X/uu8OLXQm/0Ds960Q30NK1xfOwn6lVjPZQbMfPWEoO7Aqgv
IaRX9yLfXFGroTOD1Mj6wvfyeRj2aKFMw8HRFT3ZzWGi/ZdgCWoFpwD4NVStVhmO07T9oKeFESj0
4Bo01uZJ9a026dNdp7Xme7dMja2m1K37kK0iqX8ShL92aFW9VjJ92Es66i7NrhkntTpqaKHmOy2a
u/b451tX6gLyPqbbR8S63Lr1CFFhshozqK1o+aznSs+ZVdLv7Ri1/SF3rHir1nArPPEMp+TOc4G9
tApPURgmvWa3dgASP3zWq74U+3IqX+qmOStVmp80Dds46tWL7oswrDYmfCNEOBSP32IjpStrfVbh
dTuKU9pBO0+TfVKG0I7Q6DLHoMFptnmAhQ5txBTJnG+MfGMLS9cv3oPcDrRYVm8GiP7cVLljB6NS
GgdkwYy9EKXtPXi6sH/xO2zlD9+ChAhGpKkCl5OX71oe2YJcP6m1ZgfIDyB7GWtxc9BMe3mYoOCf
ly4+3d9MN9eW/FHKckCvWEMvUrSeS1OoTlBC7joNQltoMU6UO2PPWlBKnFDqoLnyH3JmiteUVYCy
yzb5akdpLrV/hO2coB4NNTnUlpEN6D96v5Q06nW/spEtvz/RG3sYvKCEzvC+h9axuuJnY1HZRYkT
9MoY9f0un9L476pPRbxXhz5UjkYxt8oJk8vS8fvG0Xl0FPMWP/pGqCDuQeeglkSlcl3SAW6LqkZi
2kE368bwoLad+KsRJLavnUCzZSOtuLV9oZAAUqKCROlrNed4xLakxAgvWPL0w9KNtq/U2If4Vhp+
6ntw0hvj3Zod4GQptiyJsesaSqO305QXtRO4RFzoXFrTPYt6GJOdGXVbXaxbO5dAj0ICSosc0VVU
oD449xGl7qDNlOVrLIak84G9JRAX02V6AB/aHqoInuXGJNfFE3lCDRDJIN7+JUhchl9Dn5CFNUMr
wBDCDH2FSpHpFxjxboxz6+MBA4BZzrNDKj1djhO1kzeawrSCLBeR+Rh2YzYjfhF54UclydPHOa26
jTNyVXl9mxvSn7I5yJtjzSKzK7McM8W1giGqQ2xP5kh0vF+h7x/sWHGr3Vwu4OyNOs+fPJHO3zJP
aKh0NnFXv6syxZs3cogbGQz5OI9Mji31inViHGWTlhtdZAWwQbXPQmsGBFkKtX+oKm9xDr26pIgl
RXke+2iRptZGlnhrQxvI3aCtA/IDgOPlN8BcEP/RpjQDzeglwnjuc8e3wqKy9qmBVv1/GA6crcSd
Albiz8vhaEa1HMveCFDGM7sHw6in+lRBLPNeTFFvCk/dWlzAESDeYBTRVF8Nl5a15eRGbwWjU0bQ
ccvpYWgW9e9CCOer5SFHWodK+tGpveXX/WB8a28DbXHpJKBJiAvO5UQ7tyxEqDROoPQptbelpRbl
eOl3INUJ4CHRbqiIXccKajTEQemVSblk7UERlXUBayBmYY0w+1JE6ZA9a/MyZLulj9q/w9Bpe/Lx
hVLzn06UTcMGIlxQPb6SEapLY+Zr51YgPLPap5mdLvsxAm73SR95VD4AvCntjRTietPycOeWIT5J
iYS1XRY6srNdFaAi2iUZT2VSJ7afZa51cvS02+JnXkdDQJvo/oFB0ZGGWqMmaxFZbZsVdpDrVQN1
mr4bf2rDlurCrUlJs3OpvKAy0uokGhMGagqaqwFqMra11wsumK+N1y2HqseM6OH+Z7tRdOK8y9IZ
kZ6W/jo/cUe3g1IKzgxh566AU8R1swvL0vJ2SBkjGFoqmv7k1blVProOtUhcwkX3V5h2fXD/p1wf
FZ7F0jqZFJhn45ruU+stSrhRlJwLS83eR5hUYwJTibLcuz3ixea8dOHGabmOC/IlLj8nXHHQoasn
eTKDFCvFGJ310NK+zLHVhTsSDPtL05nAAKYi/UAGXqKALYz9/dne+MwEPq49ej6S5LQKSUbd2nlu
2kowgQB8NhVYjiJzlM8dEIXT/aFuLSzvcVrTxAQUNeQq/FaIz6E7LcWURWekHxofUYXog5eG875f
8s8Uya0v94e7EYLgwBOE4PzDXFuX3nlkqPi8ZEqQF3Fa7BDbmOaD4IMnB7OFXRn5zQw8JnKmrXhw
44jSGCdJQkVNinvJhfhtom0fIZBmh/G5D6vZPmbDGDmnzkms/7CgPJGQH0WrBDj+akEHo+JGia3k
rFWDOJkJ4v2LBucgdxdqHImlUJ+9v6a3PiEZEv0aWkw8IozLmTXkfF46Gcm5g30zHhN6lsXJmxsr
fgCC6zSPvNXqj/fHvPUdJeEIJAWSN1eWjiILEYM25/isd7Cxx0WddkJBa94qO++j3VvNoTWFvbG0
t46FxLyhTSFJQOsTqSxgs/Xajc4xdK7JT4lEj3piiI8tWJmNK+vmWLwY6NsBKMR24nJRU+S0FAod
oE/zsf6gZmq1CxGq8PYl5PFiY2K39iZngjuS7Qn6dPUFCwepMge9knOmd+KHqmVldOrypC7+Q1xB
BgxMDY1WULyrZLqNl6Y1MuEFeeIMR6xqnHBndF1kPFrzghLN/T1yawl5maAcQI9VxX3mcgndrOvn
qNPcwLMn6/O4JPWvopqtZacVZB4bU7u1hCCF0UdgZvir6peDVTr6e92YeIGbquI4Z9msHvMQYaTD
/UnduhVkw0dCQNge6+RUUh/crM/DgKK8JR68yEleiKruy6JNLh22xC0GsBmIfP2IJk9tNoaXX+iy
RM7bHcwBm4RixdURUFVmiUapEmSL5wpfMXCOgtVaPpftAMFy8uqj2anJCaOBrD1gEFx8vT//Wwef
igwdZPBpxGX50X8Lo1qErRwewEoQ91X4EsIJecnMKH1XYOiKgzUWR20jjI3DeCsRoe4m+xLQuBC1
k7/qt1HNQovUMuTrUklsspeybEK/dfTYOGGhYGLfVYQicn3UMHT9mXaOeA2tsDXPBdzrn/cX4C2c
rj8BVUcJcORBSkJ7+VsiqlVD5ZVhIHKMC/yG5X6A/FmFsKC17kkdvOgUaVm3B8FqnRRQimI3GbN2
CGnqzLvcqbN9bRVb8PUrnIy8btALoPWKhA/9o1WVji5RrifLaAelkxTqZwWPKpS3IzSMDlYeOd/s
vk/znYrUTUhBuI2ng5KDIfPTzJi/GHpSYE3R4iq08e1uHBgpQavT4QaDSh51uVyJU3qhYUVhUKpV
WvveLHpvN5sZBXGAxNAzamdKv6ktQiJPet1k+eP973XjdkToBllHSLmApdcZx7TMmdsqOXZbU2u9
JAliV3bjFjszJYvFBXneAizdOKIU3amL4MtIHXwN+XNarVN16pRBD7JH/G0W1XDWyzF8qOda9V4Q
+kkxT4iEZX/QUMb2dvUSbQX6G6eU2EC1RCJIMUxcLXpBd2sIl0UJknQJ431deCopaw2+8p8xA5W3
461Shz6VDSzS7q/3zaHfNAeJEFSpV1F/aJGdG1p4DbNRtuNDbtAgxrfIWJqPdpJMP8cFQ5SdSBtz
q314K0oQmrltZJmaoeUd8VuU4G5I9QGr0nM6DcPB7aN0V6mhdSzjUPEeEMtzftXwFl5bs2hOatHF
6WGxG2VjAeTaruIDHWpsnCivUr9YlxvzUIB/zgwl0GfJC65m0/jYVloa+VTms9P91b51uhiHR65r
wJFZ2wjh2KDW2IrH5wFCpPpJ1Qtd8ScNAtt+MLPo2Ww7N/sJPXY8FVXR6hvD3zpcpGJ0RFC7AKW3
Siicxarysqmjc9h06dGrcHdbiqKmIFY0n1OAW/bGNX9rcUFesrYSMAPP5PITLzXMp3KpojPaneHD
aHjh3phba1/bRbu7v7S3hwKdxKpyUtcZhWLlHpJdVnTWpjH7q9Fl4q57k+1r3eD8YfOMdhnXKS96
8neahMCSLudl986SOC427XRjtV2PSugT3troCaNyv7GEq2/271BAKFg9Nikp5+VQbiho1fUGjvBh
qu5rxVB2mpO20LPr5J0S6VuaXKuA8O94oEUgdnJ1U6u+HM8gDhkkM9qxKTP9vd6VjZ8XWngYs8lD
F6LEwRW4+/GPPt7/Dwo7h7cm4X9tBCH02U7r2dOOo6umfo0/jw8r0Duo0RJvDHVjPaXnAxmBCZQL
k8PL+c11MumUfvWjlSs4VKEGgPwXUgLet8XpzH1kOc1GOfjGijIiw4G44qZZQ2EE5bOxBid/HKNo
2kdNupy495yTsOLmnT7H32egDQ9/vKBknW+CkexPuKuXs4wdZK57vvJRmfJoZw9mehylDoANZGMj
qKximvx2zEs+1mE4qZQKLoeq1MnUMy9Uj8ZUN8fMqMp9MUXl3qjyZpdUYjm2XGGHMBy3ED9y6/8W
uv8dGYArhSZkViB3XY5sQsIpkl6oR62a2z3iS/W7yHOX/7BhJL4E8w5UgqjGXo6CRkVnG5mlIkUU
qUe3npZd2g/ivR63yMYr3fgfPh2Xg6y7Uh2gRHk5XmaHXdSDzDtGcs/YVOj8EI2uh9ic//nzTcKr
gLAin8yASi5HElOp2yMyKMcK3efmx0iuZ3+c2jle9h434gaB6/rgSSYqlyxxjPtgTdhclkY3Mi82
jxXJ3xFNjgzR2SQ6tXOSP6lgOA9/OjsK9YQxFVgFOKWrcv1kV+hiFeaxj1Xrwcxt7RjrS/3ddsP4
0/2hrk84Kg5gzlBxowEFS/xyIath6WqkMO2jC+rAqn014TL/e7IxZ6UdhaP6wU2AH/oO9rqbcuby
fF2eApmoU/bkLqLcukb59TYyqY7Zm0d7ciqr29kA73LQ/onT1KdhalMKv103Fq92oyPdvZt6XQxf
KlfY0wPQkDD6swyeU0nPC4glqEdSOHrll4sB+qPCx3CwjlEmuojLw9WfYCO6xxnD+51jT1u8zusA
9BZbKbLTI6E1szowOa8oGhmFd+zbMjv285CcQ3coaD7G6iGtlfZFGAjMjuGfgoWYqoRm47hJUY0U
0luNDBGA4I589lFx3f5zreeZvktdPOR9zRmWQ51jgb4Rbdfv2bcx0UWSDTfiLUSly+WN8ZgURT+p
Rz0mW/atiE8+1MCQQcVXP5bBmJ5FkUuVlwIxpWlSPyI4WZ7KZRq/mE49HYS36Bv7//poQx9m88E8
lUC8dQt9WOLSSOxSO9ZmGT/LfgqW703xHJfl8goXbaOaKZf1csfLBz1lFVJpGAjrCiof0620OTKO
RhYXrS/aElR1G9vlcdC86I9NBukz8i7EBEbC36VQ6eWKLyBQLDPiLm3bpNmbbjX5dtvrn6ZuwdWy
Hbq9RbN5l4hc/K3E6tkLW2cnMA84QE4oN77/9Z3HLwDJTNQm+SQtvPwxInM1nuGNfsQdvjtJ6Xos
U6Iu3uLMXH9SxmGLcStQ5yQduRxHbXUIRPGsH5Nijr+AtUme0QgTz6grY2SZu3/fj6A3piVFcJCc
BcoKmmS1q9vMLqLYnIxjNrHGdO2tVzcu1Q/3R7mxcZgNN8JbXxy4x+WkKreLKjx79GOZp+aXbooB
7HvZOD73RQ2A5/5g15cCUCFethwL0AAUAC8Hm2tIiqoGgcRs4/hHrHjWD5fK8fKYDL0CysNCe+6U
NGb2hyo4RAjoMWwSIAgSILVWbOw0p0PmGIuPOFn6Zys2m8RX2r7etbOifr0/yRvbhLG4eECbcSbX
/BRXK6d4MgfzaM2xwA7ZMsAYVKZPGhwfYieLN9rEN8cjhaa6qHLtrZPN1rUnt6c5dkQ/NHzIU/gK
zqxHj26dmXt9xrL2P8wPlQISQK533j2XH5FktrGbbpaq4Kl98PRZO5YZJkmZfILNod1tvBXWZUEC
Dd0oTgCLSni/oikYGa58bu2ax7pZHIw+is75rCRTXft12LTS+tBBictpzAgt3xbTRydvvdMyG+MB
u68GtPNmyLk6NfwkKVPFMwILTPq6l2uwFLXRWEplHQsefs/86vmAn059zJ15qy1w9XkZSs6aojlH
VF2L0MRpsyTA/swjKm7Va1T10ylepvjQpW11GOAlbWynq7DDeDSLKIegUydxWZdTs5IwVEoo6ccO
+wPFb4VRYCowa91Wf+pqIMiQRAOWj7Y8KdAKCTC5SosNLp/G0MboM5/SerIyPd7ogV+PQj5AV1Ee
e5or6xQ7WRwd/9kWeelSwY8tyVJ0hf1wyqd2C6V3tSlQXIGVLQ8F+Fru/MuVW4zc7Kayc08hmjb/
MzLDfghBHu61TB23SrRXu4KxJE+J244HEWWcy7FyIHl4StfuKcloNmdq0+1DWzHeheiT56oSbpCy
r1eRN6UkvPEAQ5xoXZkfsj7L7KZyT6Y9TwfDwLY+rM1NePJ6VnSkuMGRn3zzn0Q453JWsPjmXpRd
uR8VdC99Q2vyonlssWq0915a6RHMvt5yxhdOC0uqa3MRnmyjjI2nRDHs3O+8TPeI7C1NgLEp8m5H
HRNZmognXHPUUFv9XveW+BlXUfN5xLD+PTwO44MVZmZOypjPX6sC6dkws/XP49R3WF/2BdQ6m42c
+GMaWf9Lp67qd7juqS8wqacfSCW6Yo9Fw4xtmy3MvUPVNPax4/WWJ2pKRKUM9ofuF84cGr7tNOrH
aMQrd+cB+S5f1RKRpXdh5RjTAYyn/Y9n0HiGEW3GX8ImH38IfcFqaXAoVryLWjOsfUJC3T2EVhe9
0jQbu2OPbsxwtK06WfZ0MkV5dMwIB7coQ/r2YI96pH1wm6r9ZwTxXZx6ajKHcAk1DUufaRn/AQJn
OPto4jQeRtNApGFH8z0T5q7J4yzf5xS8RfXUYzhOakUvFBVUzUp7w/A7N2rCYq97WS/eFxB740PU
RFb40zCnPj2QCGCunqj0uB87GMDu/1F2ZjtyIlkYfiIk9uUWcs/aq2yXfYPsshsIINgJ4Onnw3Pj
ymo51SPNIndPQ0IQcc5//iXy07IhUiaztbbh4dmY34WUh1mzUyZDjjgsJ7dEhxx0qZiOleyn6VdZ
Nw5/HVhn3BrtMM9fRmw58iUEYW2DfaeNg735+ym3liJ/FtRMYMGUAU2hD/E4Lp1xSLddsGMfky3x
8NVe1HZPFn1lFGGa2MtuoOMNEziU5PTIaovzS3zl+pefAgU2/TMfBJsJ93LZP49LV83BbIht7E7V
qfe67ygF5c7F8WXnmVX/cuXnXl6Pfpg9i0MGixX6tsvi1jHjtFhST5wSMlzinYIY3+6WqTWdbbW6
umyWtMzU0TZr0zkiKPL7bTdU5pkQliHYe5NjwkuzRbbsxrjR423TtLofkii/hsl1mZ9/q7oUqxFo
jJN+Ww16Hj+7vq1w5pSUmnfzlOgn1UOVDEvkzg0fsV0+lhB/xi994hnVFqtgs99g00gnD8188sK2
c3sIG6Uy4vtyrKpuMyamzEPcx6lMSE2S7dduLFpvlxHZaIdFPqYvtYk2+D6PB/vG0OqmCjkEvR86
7h32tm2EkHcBVpfWXvV6ahxMYeb/GLbIHRnqDS1PyH4hggflmfVTJ8bkK2+qdCNjXJZbYXTZeOs5
2rJVqumzZ9WVuX7mXqfsR+4Ujv05EVqyIIKbO2sfW41X7QkP8aQfydww84Obd+5xMphAPWSTlP5+
1oKqIE97sm4Rg87ZT2sJ5J4eOx42uQ6Nzd46ZgYbUAwYyuDg5ORuF7rkubXzJs/a0nxt+qSZ6oPK
0rQ++HjzZXtPiMR4meok8PowU+7inEx6RY3Ql6BJHvAa1adn11qMn8i2GgNzc8NI9vVUB0kII6oo
t3HQWElkt64/vv59Jf42uvrzy/st1KDSWb89eHuXfvWmyBPEBHV/ljw+6zaJMTwNl1GApLIQs/ih
zm2tC2m+yzKKi8V9q5XC2ZqOL70jBIiHhEVp81nia5WHwYAOcHBEoZ/0KSi0PcZwHYLjtJzVubaw
ARdmK4otiRfaLp5zS145Ov+vuPvzB0FNw/IWMR4HNUYYl2AMuVkKY3i/OiXofJsualbrkV3VrxsY
JkZV0ocO21i7873SfSmmePonSNjmHmoZU6TkVT/gg9KaWRX2wEfDYfFk9kP3ZXqXVJQk23K0YzTf
a2byNuMDT6ywNfVYi3qBFjIss5QAIb5ZJSJZ6mbLRG8xetafXlUPo5ao+nFpFq3cOX4Z46ykKyeL
ZCOtVieJQtezm7H1jDwk1WWphkhPpZh21WSr/FYrRZZtZVP6YxZ2U5X6XwgLt5evrrb4zquJRdsP
v0stLxpsY+iOfpbg/TAI3Zr9iP3NLO6Y9I3+r2yOg5qN1e3EfNe7RWWc5oEgxFIuJnO5lJgi9A6E
i2YRXOei+4YRmxdhbET2xZjWQX8SmLnWJfuzM8eESDdNtsmWsVqIGhJJvBNAfXdoMYPuLsMMJP7q
uiUuBtLW5+ZIOFE170TCbnUbF0mttjwbUKQ4s8Qp7lptoBLAW2d+VMBtQ2jq0+KRNj/qeAqBdj22
SsnDHKRTHhGfMejHWWp+fNZoIR41p0z9PPTRNHcc+mY7a1Haer34lMPdfF3aMh7mSLXsJlXUaU3a
bsqiL/WNbmXavImLOnc2XuU7WsTMJCV2rzM5tUNpVTYZzr6Fk0a9wVIRb1U3rTL9Xid9y3sjTVtb
DoIpdrnt0xbWVwilURSPlGDO56mRXf6S6say0aQh/JMj/OStxdX4qR6S0Tjy+EkyXLkNrz37QXKA
YMpLFmhUGpKtnMXcW7oQXqjcynKiekqs17izcHdJ4yHbUApYzT7r5DJ/l9kYGPekXnjz9zrocB8J
DeQXd8Q5FllYNPH0kgy+JyJT79VGZt0y4cNcyENSmVW6mVWdsI7jLHVy9p8Y7+xCObL4JHE8+GbD
u7Dus95YeOFC6enO7ery4ChtNl+8RczZTaf8AFyqHqvsJcY3X5h7aIWZdwxaVj/BL1lvYSQKvpSX
28VWcn6BDOX8svmLWhHai8fIz8oMvnqiCPK+28uEY/uQNEYau9sZqyI7EqJexHdvYTL0RcWxrdFm
uGU3nVNfE/YpXVLf20kjt25azYNXMNcQ6m/ToPGs8xJrpbEpelGP24ptKwnTxZ+CLe78ZvGT0dwY
nPlnOZTdMXbsW91rvP3gzklRb5IsnSz0p1pG+BQCmyAkHamrv41GYxXbrnPNNz1m0PA21nXWbfBC
6ZNHbbDaz7bROHMo3cma97My7SoK6jQ7DwPZ3LctPKYJgIvTclv0hnYEM9EoY8eRbiAcmiAYcKTW
5bDTmzrBh9FV+Aii/y+qW6HK4ROUDVP7h2rSIpKmIX3hZGmZMsJJ6MbPRE/FNbtW87JLAZwD/XRh
V7MPQCW46ChtuiLSquLl5Btd0m8HqxqKozkYQbuRbZdTulZd9r2Qlf9plb6X26b0au9hde2jGp8Y
VNxoMsn0tb0wIHdUeGzGTzQ6Il3CJDGtkOq5tLaaxvaEXKkXJ7uqDedZrmQg3+mNPjSyoBiObj2U
/pVh0WWKAtgjFKQVTtZhCK6jsPfdUdAju48TazypYJ7qXSF1jLFcutm6b+W9IHIr2Pb2ILKQ9DU4
M5refW1nWVmbWab9CWP3rzZjmF+6WRVNSGjP+Mkexp8+GZPXvALXW3l35HGrSPNMZp+cNx88Wmym
kK3XzeqkXHTZisAX5IlhImoGtOGUZ6KL/EzoxD2oqdpBzHD+I2lqfVjI89ZpL/NJuvK13v2DSWMP
KQPC2NVPPSO4T8yb+m1TjfD6BsFmOSUlVeTfC5cPFTTSaM55VP+wmHlHF+CmsAdz1HD9OWn5VCCl
XXCYCHOPoTNEX6czjKgfWk17/vtVfwsm3j9qi5LLABYjw8Bm6vX+hyazFEY61c4pp/uSj367tMEc
gfu1b5ZJTuCd045LHPLMU22Ly0o57Une4DC1J81ZHoKpZ8f2c7X848zz4kRdBf1zCGOHuL/9gk3Y
DwUdKldhr5TuhZk0/BsClBpzU47DMOZXBhm/lZN//h60Lsj40X5Acncwzr34iEt9doCFtPSGDI5e
HFUvZG2EugHsGAZdLY6pqeKMGIO+EVoIoTY167BtvWmnGARlZ+41vgEv680t6WaV6DjiZfxrXHK8
TLF88OZPBIf47Y/JSod+tziKfFfa+fw5XzJD7otS0/twcdx2yTdTl09zOGmCij0ysD5KQ3xZC4J3
jNnzkd+bgbjKN7wMCWXtYkFC67o+AFw0LqMp+GaQ1MI8OsGiETrclnpViWCmYJ69GgufO9IkSj0a
k8w/aSa41hy2s0lupDF4eWyGGMgG3mM+dksZoo4oxhchXF/sEunINpzIYjQjmpLizuV/1XdtwRjw
ysdwifSvdKrfIA43Bcn0EpQeoGvmjjX5p6Tz1bGmJrxn1BHctM3k/RpapSGQwFj2P18VnHs1/UJx
stIuLtZOYA1NbA4g7ORLCWffijZQh0p5o/+QFHORvuSB1fs3vpGZy7W2ZcVF/1y3TLqZhDHohsjG
1S8D7iTsAIC+ujx3uU4UpPK7atfnaB4fM5bqg9Y0Ch/RxsIdyuhqx7xP86ZzdnYyYwadY+wwYj4X
Z3ezEGMrw7lpnWI/lWbxSiRcMWwsUWsCj6da/tPxG61dncd18N8yIFbcck0DRBDLyoOGeAHAJV2X
DqYutZPnDjtsaZLvyunnX+xnzgPlQLKdjXS4rzrH+QUN/ppe6bei7f0zXCO1GBxj5sGGdunQbY54
1aPdy8/jYjXGJg0SdVP0jQv0RvWFLVGW51XIh2s3zx6INNZqmdM9mOPi4ANd56X31SIxKNmaEIgl
dOaljMsffjlkt7MX+9UuX0ARMD2tvG4KU10qbUvshNfOoT34Zv+ggtS5mc3MnsLJtmNtO+q1b+ih
TGv7p43yBXBhIg1yhyrA7bcZzsXJmaFgYJ4H3KN8TNHyWvta96Af4mhbyvUj8MdAJ2rJ6Is61EkQ
0vd/PwIuWaPrW0PI4ljMtpj181/vjwB8T+GmOLo4K5d04dAK5v5kdIu6Y0hR7YF2xDmAfsAmmvys
J984rW6E3/9+E5d4GdUW5EmoJWvKPdywi3sIKizHY3cYzxgJev2xiDkPQ75xQ5wYmwJUW5Zw9Y1t
tDgCaE6lZ2c7q/RrRg//chswAOxV8mavEtELDJ5sZWX4RdqfCRVrra1yPTIla93AksxMSyMkVavf
Okmu3Y4TccvzWFRXBg6/kbI/FzFPYuVqr8x6dEUf5mNtkIKvZmlzVvGS+Pu0R9wYdqPf+selJ2Ir
zOJpbG7oMtsfdtP75rZ07eou76ehXUJtbLxTUySJivBc0brd0GZr2r3RuHkfwsue+4M/6gPeemPR
3VSLLqfvMe84OI2q8s/SjuMp1LyiPnVB0ir6w7ap3Z0zEIMRaxi4XBkHXk49+LmrHpcfSpW25my+
X3yKYetCpmd11nz3bdJ9YmNEmn9Jm76+Zpn8YRK4XgsIBUIF7xf64MW1hOj9IqPFPY9Ke5uQdGMq
VZSZsx2bOdvXA0B3mLXYd+1a2ZefVJymmyUrh6+ArOMRxuHVb++y6GOjx0KTYSA2AkhKLjNrZjBq
1c6iPWvoAklp7ccklDJv+kh3QKUjs8uW4MopZ63H2PsV9tuwHQ0gIV1gtRclH9uJq09NP5yzlZ1x
dp2itg5jZXbjQeU9DsR21SCpO3e6lmjPpJwW9X1j68smn4u+wAUazPEV8U18n6WBlmxlULRnmlvT
A+1ujeGnLU017TwX3729YBRDPeQiE9rIPBfu19EpC84sS2bKuWsBSNUjAlAOXVr7/lWzK0Ruu6Ys
zSoaR7ZqsCt78u9QxjbJlcX3m9pz8SigskFwgpaFRuJS5FarWENVO1ZIZqz+DomrnsCz6eoCp/Au
8MM+zo1k0zpds4Ry6Os3DLcmf2cIgZDF71ikpzU6a5OhSsmiWrjp56JOqvkwLYYmNjXuHsfRiYf2
yju8dGggYY3c5rVfDdYhHlvm+8+ml3AsUlW1Z89jBd93FSf7bZYC+BvGXBXnJjecO31pnXivmYWT
3muw4cl0sNx82k0yxwDl7xv4v3xcq+chUmnMz9GbX3pGmK0++zmEE7ZOqz5P7ghBdZisB8Oo7ofG
Tx+w1I4faBbNY0vQjQj1erLqlSc8fUlaGKlXHtG/fFo0AuhPIOuu/MiLj31KCTVXmF6dcQtKgLwW
V4WeIZe93UCpWHQm/Veu+OEgBXpeSclIa9fcIL7q9y+lGtA/xZT/Z0uNSRup2pMT8sIy0ze8zNUZ
uLWV2T0Zgr9p61cg5xsN2AxaU15YzpU38vEB8PO5CZeXQm93eTfKs+NEr932TMq6mx2LhYnmRk9w
xvzhJcT6bLqqtLXj35fB+lT/+KAoE/jhsGQoo03IvZeT3jpwJo8oeoDkslrU7Wh0bvpFDczXD7Pt
x/GV9vUS1FiHTtTN6PBWRGPt/N4/8lkfU3LThPsoWQUEUFdL0OU0OEPs06rw3aq90pIxOZYGZUQb
SXMexk0wxMUPkj85PBk9AfPHiucybkt76ZZm08pkYZ5r14m7cYVocBL1R60yjWuV18VOzN3DLUBE
y6QOOzj23Yu7HwGhPXtxH7vALR8YTwQCNNAOyhDM6BZLiPKbNiyYXMXCdw+1rIqnsq7Va00E5n/0
xljvhVvgjfmwAB12/vf3MhBiIytpp08yQcFFylbiRmkxGd9Um3rPKS55wIZBcYUucrFIuepq/MG/
2IEZb1z6tEmcKMZBjeOjr2T8Mx7S8iXW/GX5ocmmIyJ6tNV8JT3kcu/8/zWJ6oHKvOrTL5n8soR+
A8auP868m+BYT+ksz1jeSPSkMi5MH/i+zF2sLpOy6rYoXor6q8Y5tWzmQCXtFnhdH+Mru8dF6bne
FQQzJlbMrCg9L59EvdhxMY3d9Kjny7b3itmNWBxHZQoskaea9N54snuggyyV1iGFKXXNC/GSCOvg
M4aaHZYLAlM6gUsxUw7+0edzbDzKxkiy0KzHzN23tbZor5aKdayjpJLbrF0tgjvyfdNPMdyU8iRR
K+j5yUrzygghnzvlJlk9Nq8N1X9Pzf/YXbhBNgoAMkbadJn+JUbWonr1cr13YUA0xiJOCDIIT2BM
nNZzqFK91G7sdh6nI2B5kMrQGBYijEQL3PCokyg97lp4CUyOYFvZbNDSKuSzKa2kO8dqksel4sz4
p4Wggudao4Hfw/BD9L4rRaLisEVAagB9ytiMycu12/65xJCkh1tAZJK/Kepa8/uNibPzwShnR+0m
Yw7K+ziQdb7TgkTk4VD74/zoN61LP6/1ab9tR07yrSgSRzsh8XXaaBgW9eKMfWZtC6LmBxMH8ln0
d9AGTPuxzs2EqXihCeU+yG6anY2cG+AbN8UP92BOmb7XllzXnrir4hXYBLKB4oUWkVOojCJPz+fy
NDTTHWx+u3yISWhgpvn3g+DyK1vf1W9nZ0oVPAOput/vJ7VWwZ6ze+NRNWq8kUFc0jLPs4ykqI0y
krYozE1e5JnaJezhG3NSDbP+dJ2L6cF8haBwgShzN5jYMjqhLkEWyo29v5u+UnYyVHbz1C/xveqm
9EBQWhWpoqNXl3H+jw/Kd8AM/FpW0b9eGBQLWIdPnGym9xfWlF2buazbpymw0wMDrzL0JNQ7/rh8
EP6sveIuxR+2bl4erryCC0xp/dFsrtT5EOTgk10ym9Oa3FZ9mtOnWnlpsOmaUQRg6fBoIxQ4eeT2
cWG9ZKPhRYteZ0/K8rBGCsS10JGPzwAKIjdjQnkEH7oMMtMYd7ai0oanwWOl2zFWYcQ3zjcYoSBD
tZvsu9DdNCp6V/t85RH8Jrq83zLW1+2tjHK8zJDKvH/+egZTrw264kmtqDOoJ6ZlawU860ZBf7+y
Eyu/4MRdAuw6wxTrkOV5mhxK9n4OLJFuMm0S6kZpI2MOCmoVP5psOtM/+Hqms/g1oyZUtzO0FaaC
olTpvk9MEmOxbYuLm6ke0ibE5tCcQ7eeJgDgpTXMxzaX7RmvGRw0i45vYduPDI5K4kvnqNT1CUki
w3I4apmR1BvTi8f2Nl5SO98B+1Xjjt5cEyKMm3zoXiiPqgfXmpdvBIBm8aNTNY27nyCCYCw7aEuA
ikAX3b7zMkL5lt7t8zB1B917W3oEF1ECVyk+8fQKPtG+Vfx/rVS4D7GflDdSMMTcz2XgdFGFX+vA
o+KB9ae2bzpvU4O6DRtvhI0X4V3sMmVnkNY8QzgX3YOM/b48q8khsRujM5/JZOXguC+jVOKCe0Oe
+pTvvHbynxBWeFXopXH7JYcgQCPTYcT11XFL59vaE/oQ0YbuATqOdPekupSCkWGbllGqRtVCN9XV
wS+lpj4re24PZJoLOFau1Wo3SlFohX6t5nTrCkaoHBZyhBIRBUZni5/kzfWYSueVCTkmITS3+eZj
juM+rPKe5QFismYcoQk6Hab8gZdsO+oSK6KWspbm0Cip3wo8hkWzW9TS2pu2HDhkFm/mw5qq2uq/
tq6hqht0mgWNMvTAXyjD/AepSvXZrMjDDE3IAHKTyKoONmYJgQD/CrPYLEUSHOAqgSFEeslIJQrS
lPk/4i7/lDZZPO8d5VffqoBomVD5i/hCa1IEm1lbKT5uYUnSUZYE0sAeHp8uXiurE8G+Xuqa2A6N
dKxtW/kdac6+k8ZROyslhq1jt0FxnK2p0I++IccfDd6D+YZoRMJe2LpG/1NH82LdDEk5eIjAUq2B
E9OPXnkgMMAUEfjaeDa80rOf+9mwmLvPgD8Z7qyBO9+zEIrye2dSbNzFE94AR80JFhzgNE3Ue2/Q
+hIiosrLM51q77wgFknGm4WIwC4cp9R8WzA14ONSdaCflVn6Ts7gKWvSME7HsthOlV3vS0/ZxosG
M2VJdm6WdkfIULI3d2tpQV1TevqnSat9Jp2GW8drMrJT7YQPO6K8KzG+qrWtkwIDRovIu8fRrkTx
YC7D7IRDjtfPFZ76x03SceAXUwUztvnobFb6emctqeU88moXwwgHfxqwU3FZrqgVM9fep/FMmjz8
OiRBmy7Ls/S/HxiMzXB9hHBEKUoQ3fvN0u3KBXpmlj3JSee4boskv++A+4/YDsbP1qjbBG7PhHX0
i/dIPGW31fpMu9IVXbQEnFosUXyNV2I358UlJoOt/VQQslM+FU5p5EmU99mc7Fltk79NIHzqR8do
XS/6+0nxb1d1UYFhQAQ4iJrj/U8vSiAxu1jqJ0/X08fK8NJffUxcFPzz4l7vgK//e4G0Zl7oK3md
rfWDHmisETs1lqyeOi+R8qBhQjZtIRLZIS70lbcxhtT37+ZGfZYJsTeM6zroo3Qstxhb2Q9///kf
V5+L1QkMCOjZpC5d8jdr8n+D2jDqJ9VWxbeur5ubco6dSDHuPpNKs+BYkfCNqEkbrpRmHk/2/QmN
Qwd6UodWF63ShyfvcWYVU1M9WUMn7sbB0jeTcobvE3BdOBc4aZWiF09//73/clEDCSt0UQSHq9/8
+9cNzx7+kpv1T9C1zA1UVH8r6lS/mfUq/VRhAn+qGTVd+aUfHjJH3IrEYKa3gt72BVjBTAHeERLD
p7xgPlaWRfbiC796C7yO2ULF6WmcGUDE97IP2muM4H+5ON44YIVgM6QbXdqFo5aomOKO4rn0RIEc
uXOagwbnbW/Uo37wgqyCFAm6AG9Mes2Vr+uiuWVBrXAQmwvHINONyxFTLnpllVNdPNtOqnadRmDu
zPGOmrJoItmO+UFquXVvQUk7aZkwrsBEH9825w3wytpjr0jYyvz5g81RYI7VYtitPfpGPIld4Yzp
fJOJVtgbXMLmDcO4kRdQV8G1nvrjtoIpCLoqjB/YUpGGX1zZaLS2IlrgaRxgxtbZ6jqvqarMwymr
d0x64Ej+fWVfEmDZP+FTU/IjGGaZfbDIVG5LjdZV9mOeLRCOJZblIDmun46HhHrG2HezU+wWq2aS
1je21Dg14zTov3DqaPVN7TdrFdRjlnrCx8USd+AzlEIx+VfP3DlCBg6xElNwrZqt4OfslQOk6Xye
sioyYrLiu3DIWirozd9/2CXCvC6iFSrjP5nusk+vb/mPt4h7rQGHGpMXdiZlEfRDwA3F++j8Isso
ewS3Iudm0b1uL3BDeRnqtChCPB+9T8zIS4ZfpXOlvfiwriDOYEa2ohG/ZVaXhwYT40YrEP+KPCue
LGQUB923lhiyue0cRD7GN+PSXjNp+LCm1hQHHsMaxAfJ47KtI5y+icFx7SdseWP/PI9WeRM3JRR3
Erzyg4Ju+vb3R7/uhu+2aOBpZkXrNHKd0l76baQa++MwJfPTMGnlS9do1ZOXGWKfFtT1f7/Ux0fK
98kChsLDEIHX/P4lJ0kKFVgFyXOd1u2XSplfVea7Z0l7X4ZDPORbl6iBK5Dgx71xFcmtrkkOEiV2
ifcXbRlRwfhr4qess5Iz3aIf6UZTUWDGzp3beN65kRScIat7vAKAfny0XNkFo2eTgJx3qbxezKma
8mJInyuwmQPSLxitxtgm93GLJvlKzcE44sObZByCKISUOb6iDyKzisVM95Z5T5R6TfvI7H9N/u2W
vFRoMUu7+6V7yPpfFvS3KXoIowR2pPgXoVsNE3zltaAhZ7DvDdQkZq399Jsmz3ZdlpUPyg/KeGdB
ZWjJZRAZNF1QpvTU+HlnFSGORr0fdgPZ1Ayb07jZ9J6DbVNkIxY5KmVUwwN9gDG8kZoVFHe54zc6
/V1uG9N9vw5vw15DCnsYVEe0JQaZzWdSrctPJLOnBYxAXNGBysdk2SaD3rwZbAj5pnJFm0Sz6Kwx
dNmp7rp2QG5DSa/Dh0ll+8vv7LkM56Gr+1un77SvAqbycAcZtPuctpX26suheysWwxJblGDLA/Z6
sR0lY+r0NzrG2U82ubhv0H5pe8tWGmE+zoEbIT2qijAzzXgIizlJbxUmc7gm6MUsTn0pqqchNob+
KGW3OJuKyUREojakrGSuRhkOfbnoEQ5nqtzq7rQkB2+e9Ujz0a5+biZDC/aYVtf/KOHnfBUFYlY8
VnWVPmMWWGu/WnNsqgdo2GJDCV9NOycQlX6OgVluEmEVWgiw2//DvyGgU9Crt8AdlbW1+yEj/MHU
x0+amhvzS9XW8tTiNmifEI1Z/jZT8SA2c2oMXy3OtWqLogzXAAC8jvhaIFkrrOFN06Tw5+7GHFoH
sq+J3aZ7NxfJwuxPn83gwadPm3a+Xs3tjQ1qkn1yOlE2m5g+c4o6I7GKwzRRF4dpKkcvcuzKObR4
hhuw5BEfhEM1CHvvZGU53DaEgjiRu/TG+Nlzmjw+4SY1muN2MeNsySM6vaD+VprQSUKnSeRnqHxx
vpmTcdiPZGdaz1O1MgIss2hhR1D2E3vBfVphaga0xhrM4GmTVZX/6gJyuW9Y9U3mBhuQ/lOT2PhC
96bwxBkvD9I3596Y7ZvSR494hE2ffSejQHN3VZJpgAijNYzVZqyVeEs4pr4kMM++lYUs25CsHLmD
RxQ4d4JEvNu+Ra6xxYU/9l6Bv6t6A3Q3e+Fi1ujmPNZ/iq1aMGdo2gbnJ5t/3z0OjpruBg3S5gay
JkODgc1tCEu3ZyqWVZbxWgi0Tw95v7ioY7zMdZ/8GNAfulQJ1tWOgX6gMGYXAY3IVTOEok+bedvl
2Ijf2601TbugTxPvU0UWV9CHpmenKuRWZ11s3JIRUkT+jLR206iKKow7uD2HOmOx8d0Q8bf1vI47
gt5gObeCRK3XVqrhbeVt/SwMFnekeLXTTTcG3TeJR1Z2I+NRVMdpljXuELPrhqTcTt4x74ggPRJP
pY1UJDJ7dQbZlT/j1u9twIjBdCNzEOZbg7o2PuT1EJCMV9LlbFQ9Q0owUuaCR8ishQOsokr7EU59
7Ua51ar+Le7mMT+NfUPEjhicwjjIZsbUinkWsY1NTmJyaPY1egjWIyoGn9PigP/VxHixanOsNNIx
x+coy+pIh+c+bmD/kLPUT16yJo74sX3U0kEkJ8+Lpc0TNMUc+qI0Y7DDIjM2fdzad94yebPYiMrJ
sh0lmwtEaRf1K8rlTIWDE6NxDWH1WwueW7Y1b/EJTneSAsL51FvxMNyOMUBeVBo+zn8INYcqtBPT
/axinDjBF9r2duCpDhjJzfD3z1adGsvOHIFHQlszRLmbHKfeis5kjJDbaKIjqMLCfQpchvsFsobU
dqOpybGkMqocgZVEgLjlH2A2exdN7q98ztSvRdTyk2UY3XAYA17QHVm23oQQAptSPH4qAril53Tf
6xGO5h0CFqKp8cQszGi2ais9zb2u4fqT9sXkbZClVeZeQ9bmP6b11P5TKfKsQ6+otF8acv4RKULg
NNvGir1rDjmXs36+8JV7gT/O2jGDWFyUDMQQEUmbO/GzU8m2Ac50e+49YJYYDpqWVDtVZe4nIuq8
FxuoNQ1NS1X3GgyJa4r7j3XxeisBll10GBCpLmcbnoOApRFj/GzLQWGrYMs7329qZLMSlrpRyGxn
GlIjcECPvxZmXESZ0Vrf0nkwnmp/QfH8X0s45MzrU1nHmVTtFyWcbSk7K5LZemL2ndx0qSPqjW77
8mFy5u5phEWGtBgX6SuX/VgWc1moDi5NNrZil0Xc0nal2SXKelJpQKGypOmODdS/I8G1vHPd6vm/
/0oqf6BXfJk+tlnwEWdpmZ31BHGt+zbNBFjohBZFE0SPORoc2R2aRi/+K07DxJp8PhT7NKar9df7
SrWqoZiIMS2enYHiO0yCBiMN4kzvu8zvka7PtRb2zJLQunX+NQebj108jCNYPvBpaC5ha76/eFay
oJxy9J8GVaP8gXYIp9YMsqi1nLTbDLmdHboF2DKqkS98USpG8/L3p/4vtwBtDT8GWiAcJi4zRxmQ
t9M45PK5n3ItnMnCAZMypOWFCenFDITJrUp05b3KQAtG5PvOeEWQ+XGZEUKj/3YZIJOaIvP9QwDD
0ce88bpninprzwhN9ZgXGfYJE2j51JntNcPpSz4/XxBXRJBCr7laalzCRl5d9zDLxubZT9J0OnZK
+se0we/kf5Sdx3LcyLZFvwgR8GYKoByraEoUKUoThCgD7zLhv/4t6L5Bs6hghe7gRkf3AEWYzDzn
7L12mENJ6grfaqT9O8699J6OvqLgwWbj1ypVMOnuEctuoIzkVlCkbFobqzXLX5ojBMMuvAtdYHkd
usYsFePJmdOrYTbvCzqcXmulSpwlnPzLDkhsO8jpiC8jtcdG75UPvbeZCs31FVsdlI1pJ0PIciGu
YZffvynUxph4/p8BfEnQ8oSqcOO65tHAVk0V4Ym63HW9i3dpmfD6+k7XjXqQDvP4MuZ9O/rjksf/
mt6kIs1Dir7W65TPNBzfvi0t06ZirLX6ccHB89pyXWSCyYifNamVAB+mevj4A3n3eq4BxDg/UHCw
uaMqvbigKjMFtbb+qPVmetuOeDDH1LRumLe1N5g/hn/uyjDdp7vHu8n1EFFedFJngwGUy4r/WYPb
cFIZwnztC6CEQQpZOoGkJdOwRclEi0hf5ps41ihISPeOvlh6o752Q3MN6PbuyQNPsjQiPdaNed2l
396CPPK8VmhJwexHFZMvHcX93sli/GYmi3Vi+XyZLWnsgQiohzytrWvhbpePgMQS5J7Mm/93eeNi
hfBm8lKKvhBnpU2b5AZXhigenKZy5R7PG0xboIIYqz5+7pefGRflyWNfxEFGj/ly060IEyqzwnUf
QC4vP7uOqnkn+bf6TlfZFTf2VIp+a4xlK65shJfNE3YExiVoxlCkMg25FHqoPYElpsLQBBmL9xp1
pX3b1ItmbjLdG72NtWTK1wLwhBlIGxLmlff9nc6E+A0WFQdAD//AiWx9G/7TFUSxJwQ+6fhcV+30
fdIVDLXVUjaBIYv8K0aibueZsXL2aji4k5n3T00/LL7LAfxa7+rdoZDfwiCDCRJ5IKjLLpVlShuZ
Eq1DcdYIobxZkXobqqhsH4GeOhpaLGy/97w4Ao8iy13kLvkzSVuRsf/4XfjL7+D0SQ26Ukg5E12O
0LJUIymbjv95HtTqIOa5vDPF5FAHIlH6ISDefXfMST4alav8okEZ4xq2nj7+Ee9fC3vFP/EhmkQB
UhK/fS5ejlc/Kwbr3A8MVwO76rMaab+pPgm1M+cwMfuqD0ycNraPl6/XNx9f//0HQU8WoyswBBTt
5Em/vX4P/jSbWnU6dySSn3NtKreLA3lfj6p6VxijcuAW/WtyG/nvUF/ZeteIco6g6035z8sYKZYx
NGXcn2W39J5vR5XX+GNhKQc6O9nu47/w3TrDZbi3a1A01BU+gbcXS9EriLbUtLOrFn3sr5kxflLK
6HcKfH8bG+a1eOzLhXX9u0zEJCjGyNphS3t7QVlOcsywKZ/NZfH207BUt3YypfMdgo/hwHucPzND
tzb0cB2+sIUw6SsP9W9/Mqs6Rz+01qiqLrZTs561WqiteibmAigDPa9hvov7WNtGVapph4JxafGP
g/n1r0Z+zt2DwoGb6+KaKcqWUuazerbiPoUX0y1yT2ulNwPVHRzjRBepfKEjGJWBWUfJz48f8l/u
+bqXsKTTbCGS/OLqNQV76USNcR4Wii0fx5j40qy437wDfbRn98p2VUKXCsG7EwAM+1eaP38+ny+T
JI/qkmHpxVvGsKFRZ0XXzwtDvC4000YxD7kG2014UZwGH/+5l+YUGuAsGfh2DZ0/ew2vu3jHkgoU
Fh7Dc5XBBgzbdrBQyXe1OZ4Yy3b1rpc5zI4ySgjhnVIbWWZt5ZPyiozFMOhYD4Ox7yt0ZnHqpcBr
vaEoDH8wE2RTQWs2sjx2clYbB5aolWwZeBIXWWcWdWPj9K7f6JKc83KGseMvNorWIuD8iBp3kAkt
8bRpBggak5ta4WStZVDnmd19OkxZd2U08Kf3/9+xy3ovmJVC4V0PNKRbXdwLokxrpkn2uZgnWk5D
fc7AYpm4UuCE1X1EgZOkhXPs06beyKkbd2ZjV997N5lfQMAMO7Sj6rUftT7vix+16pQ5YTDNRHd0
8aMSUycQD/bMWSNLUexSJRbeqVf0steCwq2Izh2Khi4j/Ahv03R6qexiVrH0U6Y11TVmw7tFHssJ
4Ev0wBx6V8Dh2zuE6i4Ry1QvZ12vkgLKSRKF6TzNQ+BojbXBqTsS7xJdi6f722Ux63qc7DnzvNPK
Y/FxoLbU2tkBl2IdFFvYaNXrhK512zaDcpIIsrbYg7org6r177m4+exnCHPY0SBCX5LTJ4ENEUWh
ekYGl/+2hbuEiVD0AdmSp7bhx9/ipRVx/RaJJeCCVPzoSC+zNdjsKm9ZBvUcdYv4GqOX6IOe2qOi
0VckIaqMJTsi3x9DspAcfdPGIwMLwq3EQUNjfHKFMw8PUG7sl0HPDd1vlcV2/CkWaijsLps3Y8M0
4rFHoJ0EMGZSJ4RI1O5TDLmDX+dN5YXmmBaYR8Swat+1uUt9eJ6wma40Ft4dV/hb19WNMSDjx3em
eS0zsL0Pk3FuMi/eFDlQLttoYZChBm/2tJiLyl+Y8P5WqsS8dl77y2NFFfu/m7weIdf37T/HBhPF
Xi5lpJ+BLaeSrqmXR8BlCcwThxmhtPEoh2zcQSM3YHYoVnXrUVYWkAEt9RgniztvYqsbrU2iQAu6
zaD63ec5mPArb8TlYRstNw0IlwM3sAp01JdRD3lW1IuOxh0HJfFanzuv1e6zwm4Z/jC4yvw8ypb0
ht70cC8q2Vdngxq79zW62skzzurqilv2YnfkIMDBH9MRzQWqH3S+FzcuVrykZYB6ykF+iRxv7JIv
gZpr0ghth/Gi6vOt1s96aldjOM7Y5PxMWUrjyhnhT1n9nw9z/SFUmuij6UD+WZLe/hBpCW+ZLDs7
ZZE5tX1Q1aMcX2oLSWnA6CqHzjg7golEKhl8+5UcbCdcKq07zQjTu+Pois5KEGxCBNLYpmrOdL7S
e5rQgtooVfeXmcYT6C5EWCenEXMBFCSuq8COEFH//PjDv6wfVFRCLj4gROOUMWzHF7c1t8ZWNerC
OCm1w6w/l/14rxqRlxy9sjHIf24iR7vz2AkK4Pepq4DnWsryIAtrMnYf/xj74sv882NW4TYbIF1l
ftHbW7vGiVEpSPMIhc+c8A+gl42giKVYxiE4lmP5OWucJNHCDJqY5RsyL4Y0KKJRSOm3JApOgapl
ERjazo5fsEJj8pRD7FokRSYZZwary49lryJC1kEWIrRFiK7SVoTlcUQE2H7V3b7+hCgVqADhgZ04
KVGqrmMtfS4j3xQ5w8OUuGI/6aepDTSvMu47Qt6VXdFnc3wCVyRu3ATq3QYWZtwFxoAmlhkY7+VL
Kfu52paFO93C9aQ46fKhjbexpjXTE16S9LkbkAyHHeTCH4qDwOVUSzPB1yJr94eblpA+ylIMP8uI
IYnP0UpSUfGqlruaFMRpZztKcyxqC1xpV+q0BXIcxnvwaxgwnChDiO2DIkzdU0OvDsOvpKm/tQlv
844MMpR2N7aOdsiJfEv5A81hvnKof/+AqZTpV3HIpEHI6//2AffaNLdx53lHBz30r8Z1LNSeKWQz
zYweVIVayx+YKVC9J5V3ZQH504B78+FyrMeLhBKCeQUGwouLe84cL2CE3ePICR4XTJeNCN2lnVWv
TlJn8RP7YuEAnPK07/QSrPRJYpG2Xy2XrEU/BVU0BLaia99BW3Sd8CvNme8N1OODdqNl+Zw90aJC
x+AXbjH0UwBkTnnmti4AjSwy++6iNlHTEG6iK8dwwQy0RaSfe8+xlnj3brQYMuhaXktBNQm7hc3e
q+9gpNb5Xk6ifZ20ibn6lWP4n3t+cVuYo+DLwwhG0//ytixWRuHZqNZx6gkZxroN+M6706y236B1
aOXWoOTbWWVW5bvEUsoXU+HtZqjoWu3SwGhCZf6rFYmd3qj0PFO/6hT6QJ5o0alndEeqrYMbXA+1
hho9C0qRqf2nSbhtp2xqutXsIhXmJDxcZcGCabmZ2e6QpcdliFXLs79ZJRXfo9ZObn3r5mksQ0dm
kidouTNsySlLzYMwsBE+0pqujIccQvFw6nBjMv9PJiLgRi2drY3JiJ5TYtnoGkoFd6l2olKj8REm
IrfVdAbnLEp88Xeek2efKrSRzK0nexYNBvCmJdYvY+7DEkPpOW8g9ZnZix0ZGPklqB/lCYkdvZ+u
mjLowy1y/shEtgFTy5uB0lVKI36nae7CrWs4Sz9/vHi+35fQ1dKLYlDFWfX9So6iwOEMmyWntk7N
/qc3jPo3Eg/cYVd4ekwMXrZoHL3aqNIdn3GdE8B1gtiKOzuzGOjbFbQ8wnyjBd2KpsY3eZ5q826J
a2sKzYy4G2B1Xvo8K82Y3lmxWzv7HpGeceU7vTghsQnQwcGZylyPzhbth7drBJ3WelK6LD25SdZP
yJM4fz+pfQx9l/n7ZA3XBk1/hlmXX4DDgBc3LJENZJK9vWJaqBZIjV47Fs06P7Bz4X6HHBoXPxap
V8UPzc2qxO+0aNmAf57TzZysztHBYekIe0dLYuGLaJb6LWfXXLsXf4TlmeiMpxgI/srIKuF5fatT
a3AeSRVlW7HUsTXYwZZkeGlk4SQ/2mQQmwrbUeRtvFaaXuB1GTudGy/To0f3J8X4wHS+STh4XTnt
/WVd5jeR82MjInXxtb+9A5iC3MItvfloIzOU+IO8/sFQTKO/ZbXS1aMpBrTK3tCn8jbrVFLmr/yA
9Zhx8Qgc7IkMjuixWFR4b38Aw3MSZe1BO/Y2PezbvFPjW2H23RBoJNtSpWclwCTgyYvYfvzdvL8y
hw0k2pyDmLUiz397ZWMcqUakyE5dWSKsKYQIRD7PT+gfpB4UnjOFCoi0h4+veulmX99yk/YhZy8a
e7zmF39wZ6nC6LCuH7W4HAR4Wjc24n1U5JCP2QKr+qVviSMIRmNs8gDOkGKxlyiKti3VTndlWPSz
HI/tnE07l5gt01eXOBvOJB8W+oH3diwLsL5VF//7/SItiSKcETwxC3/ITP8pYAhsdrMkHZQjjkNX
20FOVPE5LkQifapxa7CfWsOz1rPlXLnw+g6+fUUocYhfROjyh9m4/vf/XLgcmVXr/ZKc4BQ2Y8go
td+bKlqUHaEoy77LJ+3Lxw/p/VfB0B9gDUsqlka2xrdXRMLTt0mW8mpkXm1uudhohgMHx+iBM6Sb
3rtqpDUoJGXy2hNmJM8fX/8vf/FKuYIYsEJj6JG9vT6VhpMBNvCObV9lN1O0VtRsTeq5ZzpxqxfR
MvgfX/GPPP7tTQbrsGIKQOasXe2LP5lBY9GUauxQ9WkOAKKJvv4ZB56QR0Ul/fKliLtUBvkkkHwm
oMsYKldW4j6MTePEW86sZBZTBgHTfsTzCQVVV+fSvqY7+ctmZwFOZ0zOCBQGxeXIQVVGp/FsEZ9a
L2JQ6c/KkC8/hrHr75QZSoYvyhRHT77KBfIiae5d+JMrqriLtPukaroq3uKKUrqT3dF78W29TJQ7
rypsJA4zNrm9MhnWqxJpikjDnodQbWOnHOJ/m+WxDFgmw3CsGky1ABVcrD5V3zaLRCp0qidNu8ni
jOH4oKaJsk8TEpblmnptFhtcmFVzzbdtrjvpxcO22PKo/riJEMEuHnZpWFmeT5lzHIuxeSC6cnix
XBR1lY+oHmGv04wxi8jSqS45PF0U2Xx1zH/5f63OQsuhkBjQxsyPMwBowTGor8rvi4nm7iljfrk8
k6DQIyVUUq/+2razsbfsfIDc343JWtd2MQymjecC0w6mpayQ8DpOKzdy9JTp1GrYDX6IVmlScZ+M
iZSCrseQVbE/N3nNRGcc7Mo5TQZT1s8DSQcHkGKNuZUlmDVfL4xVnEyWlvThoFbf+VZ7zjbYD+0g
po/8bTTUeCq2ZlOslKKPv6T328oqFVonRMww0A2ta8t/VqscIvJag8Ynl0NMGSqepLZxk0VFMizN
cbdI2w1zYcEp/ucLo2tfRTtMEqjtL5ZJOIYUUzEZE4zO+5wihLwEMSQ1P0ERSObKMjvRoLqmwfhL
dbUiRRgY8UmaZLtdXNdJSs7hBDEfV9Gy4wQiG2yxnSFSFn5duMMvdWoy0rghm3s3kekut6Krqm4T
ydFUkGubUH/HNHOPWTa7m4HTlrM2lrRou3iQw7GteyVcahVy4pcoz6E0SVnO8pajt+buI8rf+Zh4
c2Yfh9kauu/FDOf/TnH6yfi0tGb+fZhaqnSlHaGdWBHI53FD+xymfSjNPKqGEGzQNbrtny3i7Se2
Ang5WLKDYBK+RK2sPXHHqFQPrXCd4SxmSC1Co8ur+VMLg+WZT4UdGuaE95nKpv4KjXtwpxBn7SJR
/tJ/r3ZVlSk/UYgCpv34VfnLr+PbN+ho2fT3cQlcDNTlwDg9iVzstUW/YPmD1zAmB1NLqZK8JXcd
wt1reTsmvR096c1UctAloSNtAe7gWfzsYaw1QuhDqfl9mBuRmv/8MtOB5KSBlQwvG9/R26+oc+gv
TthgT4M1Zjeqm+EkEIJSJz6YHS/KLrZLMllNFMSVuFKHvN9914IYOsv/iA6XYodx7pZ8ALRO+IN0
fxP7gmzIEememXqP1tJuUnN75XmsG/rbt4XeMH14pq4r2f9y6qo7JNdkkV6erAnz+rEvotTee9Ho
7kRanTFNLL9zwFY+aNf5sy1GFLvt6NVnFaxbc/j4x7zrt7L7r+PA1fOEf+Ty1juZ06AAbula2os6
BrmrkxxEMnT5JY5BzgYInACfkR6L/vMmrZ3qe1ZrptJf+RmXkrg/T54WFkdlnKPrBOjtK4BOy230
QnanbBmUOQ3QGatDyEnRneCzWJNmPliwr+57AKpKAM/dKs790g6k6TDLw/fgj8bkJkQcqAgnH9t6
HEwbrkHUKU+yUMzozGKoJAe5YAner8Tp5GFB52tfOzi/u6HgqwjZYvbACgkA4WKrpzFk46WJ9JOK
Tu9bBNB+s/SgMvBmOPJlsDDGCAlkDk/cPku76NPHz9N+9z6zFSEIh3W7jvIor9/eyILMgdJoU3mK
KzfPvjEFSapPSPJckPAMYG9MJIE1aGd2DbCfkPRwLRTp+Ezker5NbYW0EHZODaKIQmu6AjZMEy9g
Z3G+Rtj/q0ck9dUnlZkcoItiifgTByf2Wwz6RVg3pfuUOn1NQLU2s+kx3oycnVYV2BOwY7apWYTA
783xxqrzFMtfEk0rCSFzNaULOxKnyn3UR6ULeEG34m82MU5DaCq5am2Y3NawbqKEQnvRJTFBllX1
5V1sFYbHQNkzv0Vjpik33aTb8pNSTPZ6NLTxMmD6cdHxanq67yyRMuTM0WAcer7O1tdGs+v8RmW8
vNEWxhsHG+hmtE8mDaidVeicLGFvOkbKZHhZvts5U/U/gcNN3PiREBgSCjt3EcSRK1AoX2wY2jAI
EkPA8/348b47b4BzWutITu6oJqzL8Qimc9sixiY+KXal9a+JNWBsi7qRvKuxV8CgJRx6mD4b1/aQ
d0USF2aDo13vUJjpl1bNLmmYS7iov+dlFTvWlpLspT3q7W8iE1J5k7Za4+wF/Og6mFlQX62xsr8u
RZuLzlen3Ju/xhbtHcZ/GaNDFtm0rno42wQP3MSmRkKt34Fkfk3YSK8lIl4K6lld0Fgz4vojICVG
5kLyoE85kz69yk6eQitmp2WzExqzhQ3DENGJwYmu+4T9RrQimcLtSto5SWBmmuHT03SIrgAcf6UV
8n7yxm9i7TUR0a5E+suQWjgbaieKsjzxzncz0SymmSGzroVzkjGuooAIFU4rxHwYWxm34rVyIu8r
7i8CORWjHvvnj1+tP+CcN9vSH/DeCltGfkQJfrEETyBRORgo3kkfAOP/mteR0Jm3Ymy3jIiwQJmO
aFakcZ7Yo+PrVRkXRjBXUO7A8FmIYtvVK1YbGW0yI9WfymxQvENC9G3eBY1up1oefPyb3y92LqZ/
5PqM6TgMX97D2nASo8u4Y4TfKE+Y4a0b9ouR8zDT6B3Kp+5K5sK7z8DFmMFgEFMktkt2zberK0BM
HJL9aJ2cCX5bn9fOo1t0s/B13JSPmLSxtpXYRe6rIXGujCTfF3JYWREsrRBMjLvslBcXJ+uHUBPP
OPHWuFV+UKTWPHemWhN8M7oxaSKdYyQM86sG2be+sVKZWZE/zYLkGQfvHF5NqmG8iwy7VD8hsuM1
6dy5vm2KMRfnFSk077AtFsBKCOHSAwG+9zy2w8S8ALa1kQSu4vVLDsonT+dHVVVM90euifyXmVcp
AVN6OuSBVhpzEuhkLH1OcWRN/gxBztlEpoPJkESgzjtW6lTrpIoN0sMnhNA+RbJj6q2VhSwzihbO
qlrFX/W+FqcxS9Ah+AXqQ6MPYrItzpOh4ej9+F26XFrpRfO/taxBk4Xe92Ljtq0pdyunFFgic2uv
YIr9WTMA2Kc6CqxGV2sixZIrrae/XBPVh0Wvy+VlpKZ6+0TpCNRjJJXxpmhBNqRTMwSRqlcBzvhx
r7HR+6nhDFfeo/UP+e93DjUL/Rn2ZI5b9IEvJXdN1uBbdtt+XzHi/Ww5EPigkFRG50uVKceV23r5
if65GkvK+n0CDLvcsZzOU4hhUPt9Q8Qifa0qVf0ezlQTztqU8NQ9SFP/WE+s11wbHsztHUMF+vn2
tsb6MLYtsRV7dOvWF0hKYgkbN86rOxNRF3FPiig+lx2nlysX/tutZY+hAERJgebkYnmAWuARbq/1
+7qTInRGq162WKVT6aMUcK41H2gcXT7K1fsN2oc5J24E3qS3f2hfkVZki2q5ERjl7uyJmMxQGSvd
9kFLubqfdpVxY/H1wW9qgcc9kPMW/5ZgBzOqwLxyngR12edKb+Uvu/bGJ2Mij2uP19BWWNIwZZ88
p0zSr8CTgKxFDIyjU2nENHsGPcpPBriu+DlpzeQXYDriZkB5jc9G1w0D2Wm62M+L4/Y+j175nTTR
pN220ohw1BH91LT3nDP6E4plTMW+XEgRC6XswZ/NKcFLW5LmGoswm2JR9R2ltwn6Ilat8ntZtxox
iGSCfGuXdpZ3aDKIbhbdPOgBByTjoZ+qoX6qOyumtTZrPeE/pSEtdW+C5/mVqI52ryVL/62a8Pb6
zD6GJ6bzGG+VJZ1+d6PWKJ9KS+QtBxSj1TdeU2MyNk3iRJCEW+amL5xxW0dW7GwXV0u2upG40Y1H
JhmNKpjBBH4OyOY+1wwjsnuhdbDMjN4SdyO66nrTOn1i7Udr6ZKdWydTBNJychRInG1e3ooijw6m
NdQTLky77c+zjTs80JCg4XIpJtCT8SJlHJLF1WQgujVDC1O1HJ9GhITVvQlirg7qaolppLiDfZxN
q40Cq++tg+WRPsHoX9adP9fTcOw4a6DMmhf3W0VN4IS63k55mGle3Ycxh6avnJ5N1c9GRJa+5STT
a69w+vABWI2/3BHd9N2AtRaXWqHrn7x+FvEdUN5ivm0EXmq/HkhVCvJlUoVfzp1xtDNs8GAHXLKa
U+IZvtnEfeI1WODZs0fMpMzEKf7OvibHFcmM4W0dMlXNnRaZvCJjwah2P7kSAKcYBtOPedN0Im/Z
tLf4ZUW5xxOBImQqRkTUGs3gn8Mctz9UtbGyDfF2WvFgosDNT5SHprZTBqvVbr2oNdqg7W33ecE4
2xy8wU5PyDjHnsCOwtBOOUnaP5wp6bEiLkxgQaEPjeRdo1GGk4vF+xdwhLg5NhD+VcJ9jPJbukxu
/LuyoyQ/WwQ7TlReNub+ilNGFBLTZkd7I24bahk8cF9aiOjRbqRLg6NgMuaH3mC0vjEN5BSHmUSq
cpPFC9wM2DdtE+ZmK2UI378mDxBuinlAp0VUWqz1qvaJD1cxHoE9YC53Bkb2ASJ580di52MRxsMq
+2ByZOr+0hdd9zRllf6FQPlqekAUTppnXaja5zTp+ziIUAfb4eywsrxksFqk5qNysr0bPV7Mn5y9
eR/c0lRF4ORLeV4WnLIl0a95iLTRelJHzH1P+lCoRLSZziT9IkYAdMA8b8xbksoKoQSuWY9Q0iJz
yIYQNK9XfWeRld+9zl6+EUin/lTxsqWUor3XfutkLmpfFdLdeWuYXJgbEfqFSINkgLWYMwpiXuHl
vo3kDhWD18WCDIwYDGxUSvVTkU+d7XdTZ51GtdQ4Yk+91cI3KKPq2IrJWAIT5HfoLtJAmOMQWBuw
Evf3k2yr5b5VxVJ+VaTA35ybKh9aZg1A/vkeRHNayGzsN2rrwNtSJ9s+SB2f2I2nYNP2jakcv9MX
aggGUDyqU5Qf3hFz1yQ2C9k0Fsr3xqJLBy6PBOBsiQCKMpoMWp0MWF/rvPplMOemDcCqiJfZa/ho
I6SQX4w09r5m/WCat45OpcXUzOpvFEA/OwZbyhoQJPtyj6utxmla0I67aRY9zXdYq0FPlo3S6FOQ
4YQPBg2H4idgGrN5U3NiSA46+MFDa9HLODep2jW6T4MOiZYTu+mthwtnBi6k6TeAahlnV2QA2xur
sodnryiaJOxlSekQSW2EUjHXxlfCN1oiRL0M3wyzscwJ3dlK1AD7gTTJBpJKxABAaIVKZudQ1Y9e
yfb2BSOyXj00vXTkjXCFNgc005ryvmXdUfY1Oc6/ImlpC4FGrU6Ca1dq5hQaY8e8YbbWSFPkrq2L
mlr3vmCtJCOPyVXpUMfTzQln3jb6GjExMQciTt2RAQ3u/nBtT+BLzXry3+9n+jv1ncTBOR6RP5Ep
GZQMJ7XMr9NKdl9HNWnSA4m58lS4Xp6DRRXTTakmhfpp8CaTwbsJUyRtdaUPZ7sjzmpRh/ZgAFdJ
wlajNXhohqHLVp7x6IUWQSqPaGy9J5PxqAkwY3aSLxH2p/EhlkL9ygJSv3ZGotwuaWoUN8ms6eKF
lrA3bkjxZTFS/uQJug0d8s+2EWmQoNwo2eHSj9MNevlY+w4DW6H/oUPJiatIPSg9hHWCJ+2auBES
FHWL+W9KE8tPnHRpduiIloYvGQdWd1r0OXbuVpy0+NXbifMrKeq63rpgrru9unTdz1nGRU4LqGEG
x0eeKcLXcgVoRmcu/DNJwYhQ6I6J175LYQ7YbmH+8hCYRsSCTomGDR5BYTjZsaX9aBJbq07e4oHR
8LUZQ8CXqOU9PZiLriW/6SDppp9PUfVlKqzK3cfpAjLGLcphr/EM3QPJg9ZzQXgAbMwScux8rDSZ
HB1rnqyNqIRi7GfFac0Aq6VeHOm5jN9TJx26MLMUVTkmrV3ER7N3ijhA4Ws6J8oWdQflhgQbeCap
+qROqkdcLzWhX6i1Wm45qtbVa8w6EaMmxbTrOw4pRMFUdYa9I8fE1Lbr44S6IFHgrEgeZQdPxXL8
ivza8o4VKmYqF8f1Jhm6ajiUyrzk4G4T2dlhoylqgzLfLZ8VI6ujnxSqZrQtK4MNv2XUsNViotJC
Pa30ZAd/Ys62nBFJdYjJysz8AcbMfFvNdeoFClD0fqMRzQpytOusL7Bv5zigUWjXPnpLJ9uMtVe8
tnObatvCGzp912Fc2LpmggU4deuIE5rXenBnFQ/N4+zIVycD+kocaqz2v53aSbRD3WVKt2cQGnc3
A2KbDDHIounYr8FW3gJZLqzD7LhpWERrqIuyTAY8FaOyZ5p2jrQodBsj2nAEnksalbmNpLBXnPTb
alTjrJuM030Olwp0CQCQPkwrd3Dv0GDI5J6Q5ax/nAel2pXMCjnSeWSz7oCtOFUVEsI7w/poUWxb
k994AEA6H3iS8xB1Im9uadQ746cCwfxzkyMx20+eIByeE4behqPRzC9KPdBb9xu7KPVgYLjd7BWp
Dk4oUtxjGwY2bVC3ltGEQ4U2ngIeDZsPm7UjVaJoE2X8QcAvdS+jNcPc8HIXzs7Vy/mw9HolKRGN
0v6W52YuNlGbjTkrFSPKcNIdae9b5NHHmLigOGhHQ96mhi3tO6fp08ijHddazbGm3DRhb9Ue6bOc
yyitlQxEyFKYxuKroJ+q28YSjRgCCA8tSQwcjsvT6IBN5Z0tFPvg9BYoc92elercJryeHB7NVgHk
4aYtKzNTG+B4ipCfJ1FZORwRtyJAHQCatTGmqr+3sZLOP8ZFAd6Sl9l4aNVcGCgE1ckj6JmEC4nr
U4n0h8Yb5XlR4z4/KYRSowyX0qMT6qeERqmnpdSSbzZjLnGIem9m3cIUqENy6MhURqvN2dNj6UIm
jCwqGfyYPi0qi7rV7QP8osTYsqP2ZehmXlGGeIurOKzisdjbEYae20QdrFed0Sb5x53nJDsFRfI+
NbyJCDeR50Qh0zZVT+MyKkaAXjIV4eq/KrdlynktmJIo+syl8SB07bzUtEvBxe94iVprmzTZpAaR
9Iz8fi4ksUyEQ5bkRDUJqN9hGjwYminHJRNokvZcLoXKG4IVO7+BrTwnTxPIaKbpqtXsbWhj6gbQ
FQUe7pzODOrcmsvQqms4Un7t6AidoSWh7GQlgwsYDITwlhxFunx8dRUOJH7Ruda0iT2vIOVEi63G
J69YzgfOI3q3X9xWe1haVBm+bStO5Otl2cHAon+AFZOSUd/ItLUCK0dCdFt5sblsuMsFhANVUGl0
zWJ/Lm2d02ddj21MmkspwYd0Nk7uvpsMvyzKKWWxIrZtLNwl+WwOMtp6nPJjdHijJ56dSB+yGzT1
eNTT2cGTOwNnIg0rA1np6w3G1M2UVsUUDKIXxV4OLf+eU4bjMqHVyKj2SxGBd5Ft/3+Unddy20i3
hZ8IVcjhFkwiFUlJtuUblCV7EBuxEZ/+fPB/LkzQJZarpnwzM24C6LB77RWsaBUMqbRXIratt2Aa
A1zh9Al36qrFysZH805H1O/kJC0ukUqs4V/GHlEAzVhZeodizWnuFVuHtIrPsH4TNq6LBb1rT9S5
0FslWHc0qHw3MaYEINXBN9tth8y3Ib/iB82t0AeTxaGzJLHAOYQRKNUmHbru+9hicYS3lD40KJ+U
gLcP/GZ/iZqwrP3e7nEy4kh3N4oxTPlaowfyq2YHSUk2UG1Zf8i0SN4qoZrDF5EV7QNWpYRM5H1s
fBipV433TgMytcNvI/yOYWw3HlThuqSrK0Uqj01Qy4Mwa61YR70w+ptU6jqtQNcDEh8xqz6IwgkL
FUSY8O1dNxGWtyZtu+AgM+I2s2melJjy+xl0gF+ekQ/BHkvYYDtwcAliOCwiqPLWUDqbXmdc4fYM
TWYofOpxQGS9KduUlO2BnigIvrqlRZhNh9zpBrl1pqIc1lxirH5lZlXxOoqqNQlOBHQfN6JK2TlV
azK/Em2fIdXAorzcaDHZVesKbHrVqhDavhYpP3orIjTmz7qOwPq1UogXJCdcIMgLJ2x54TbEroM1
FWz7lT6MGp7sjT0MDxy6qCfZqYW172CXcdO11JlUkyqEHw8EwcCLRjKbHkzJz9cABGrMj2Hv2e0O
LQ+NtiQxiSafHE+PMLoUqcgf+jzUeopCbM82XGxU0g3D2uzv27RujqHSNcnOhrVj7RxOo0NPkAkh
3ljvs0gh/la7SQNg20YiV8v7lMXyo47ZGEiyhmq+TcgLGBNfVlhNbwIDLseDZ1fS+cLBqjmvYaxR
3vthVtU/tADntqdq8Abtzm1qtnzortV0P7SZ5m17BOjqBsa4985OyrmVF0NU+hXYAZeyalSwPG4I
9NhkLZYJ2yEJ1a8NTXh1VbdRrHAFQwHhm2Mf/rLDRKrc22xFhj6chEDJr3RaLhBISIjExmIC7sx8
6WUQZ83JF1NHx3thDtF6SO1k4wlcw4PGea9L+uyf48i/OT9n+Crj4dXBgEjtcERawPSt8HosySb7
piZVjEO7rcawRRg/+zk84R9i9iunnezp0Y7H8lCnSmnfZQS7lk+VqCG8VJMWfqcDo8frWigKkQHS
QDuU4PzC7cVOrDeXW9EPI+tGpHPZZOV7uy+SlzzBm2TDVuJ5N7Gb60fc8clSSXMcKe/y2rP7Gy/O
RPTqAfYglM1lMIJtAc6ZwUccUl7/iGoPFQmMv0JO/apSW5l9cBd2RgFIBiC1FhwaEbEoBQS2PI8D
CWIi2g+drIT4ViWYINuSs+yEX1P4Ju2+QfG3rnIuyHvJJ69Whjla9BJA+PW7nhbsJp8LrFVdGWhw
9d7pigqli8HFw8oj7AnzEaAAURDb5ouTeGnx6/OPteznuFj6gBR7rgf5EpvSBYBqGaKKB9N09jlK
hTWZiONHibHjzm4qcV+C9Y1+CUX8Bhe09MrQ8199Pk0YmFRjfgDgLWTbc+x2AoNvYiuz9woPdpA4
YG3iSMTPTlF1H58/5d+GYkZiHAH9z0b9fj6UbtSqmXqhDfqXeV/YVOhbQz2Ap9fm9uvnYy1W22+J
KQYyODrxOllyi7GoF6aAwkM71qOjftHzIElWKeDKiqmc5Wvu7PHz5yMuviEjQr6DHsp1Vv/tk3z+
dLCEVCQltX7Uba6zj20+Nq/s6Nm4HhxwDOxaVO2N9J4o3BtOY375fPQF3+P36BqkYQysZv6fapyP
PsrOKGHY6Md2Dh9rBs36APbpVkqumjdKJdw1/lnetsng9DeKPd18Pvzl64ZuBvWNDvfsAu4uO0gZ
OFztTcYxLAky7YoyRS8m9FePHB5tVbqmnDafj7iYTL8fmD+wDaatTsU0//s/KI+EQbReoOBGHRDw
OqxSx8RWtEggBZggGlcI9IsG2f8G4/Bk6vKSvaXzDgHkKmVAbh3lCIPtYXCk8p8uS8KFmObDPRH3
EY0c2e3//RkhIfGPQ7oQDOTzZ+SVJopgrh1hU6bvioJoYgXJwjmYZFNc41T+7RlRm87myBob0XLF
6Jg/9pJb6hEmFi2yZFCUo90F6iNpGgh6IhV3yqJphyucZG2eGn9sQL/f7exkBdkezhW05POH1KPY
rvUiMI9lOHnTajSJzavb1ilXVgzkleei+dmoSJrURImRrFjhBrsV/e3zV/33n0G+82y4rRrm0n5N
KcA5BsUxj52haPjHG+nWJmQJe+8wV241GdkHOxnLjzGK3QfkYAE+T/E1/f+SjTG/DBQaWLJpLFP0
KYt1ZFuVLCrX1vgITVvttRF/3R2mlSEqnTDGzL9D+vY0pYOdYzORYo3q9f00byhRdoMHZDUeP38v
f1nY3Ec0l8WNhgSW8fnXMWszz9I6NY/UhUju6jjaknmlbxLHS+9kUNZXqqTLZU0LRcWHA5HMb4eA
8/GiRC1JaG8D7nZI/X2A8PKrms19QtgD9ZU95HLThMMwUzdIfoO/smQyePTHwJrL9KgNJTCArJPJ
2A1N360NW4nEBvwApCSPquqNSjj75nH/7uIrhdrluoO2Sq3G5g0DB5/N8yeWEICUgtvKsQCcfuf3
tKuk7+GypIVwp10QhPptGhAL+48fln2a2e6hf4bMgRfL+bAah1IX9o1xQl0x5FsY4z5WZkSgyLLZ
lnDhrzzmxUSaJw+g9iy1ni1nFuOBPIISxnpwLFJgiH1JV+0b1nVDhClx2MhNag7Tv3FqwWEZkgDe
mUjBDqovts+c1D2ckF3v2FiybPeFZ8W7KnO8fF1a+dDv1Mk2r1GBlhyv34POpmVU+sws8rbP32tk
Q2bMChGeMk0PiYYlCLv+hh+yO70MzWAm67rRvOagV152DwsBJ6/RC0mvI5xLDPtKVnW16Xo7Uq4s
rIu5Tr+ECEawN7r06E8W79+LRqvEzsU7Cke2r2lN1DLWynTFIarS6eiqVP1Rwb3Ojnkncq4mTnzF
4eUvMwAHOeR+Kv5dZNYtPkeniaowxjE8dQlUEz2M9begINvBlXWYrlItC68Rui9KMp4ZO09cZYDT
mOlLHkRAFp/G6zgSojYpt4WRiX1Wui6refBaH8S0NNdRLKJ0xSUKAujnS+xiLzNxbqAUI57OgBiw
DOHOtA6ZGL7WpwghULLtUyfbNWVKXQ/4fo3zcfmsNtsmzzlrezjG57f/Rz3UGTLOg75KT4miyH3J
0fIyWZXxHY+cbx4O7cDjRQGhXngYVX7+nJdn5/xNiQOkDuP8Zl85H9soGid0CFo5JZjyfiHdiCb5
WKh72Sv1mx1ZBc7x9H1loCDb6fP4vwGP6CuL/S8Lb449gnLDDWMuJhYFIT0++ABYYhyNZgjR4pSG
lM/xECrWo4s8YwKrJ2ngITbaHkEBeUPBjank6eBrVZ/kq1GP9Lu616fpyrT/7ZB4VuAQFDibXqCY
nnlzyypOIV+tjIbEO8pEHcOnJHR6qIl9OG1JQC/yLRF0Y7ArIxoSt64Narkiu7bZRAjOwhuXlFSM
tZM+SFY0VxOs3otBfJUlfabb0LKxszHDkUyWBK7etnW84T/yCronSZLcdCJavuxXsEarcpNBnDtd
+fDzkl0+Gp61njZvr1RNiw+fJOmkObJjgdnQZ6CAGM7KJh2Ga7YjMaiLQyL/NBPPRNVE8DzqNNec
Or1z1O5aFuTFMcpb5oegJuRuyate/JSWU8exgyE4Iu+yYG9nRvgltLXaAZHuw84HUETKFdp1cuXe
95eBOdNmYaD2O4RosfBsGtJFwA509KxaIyFVz8JvMcEA3Q7GFDHd6dS9RGGkTFdW3eXuQkEGRciC
im14xLudLzr2ASOBSxWeaIxpghw8raK/CizuW9qQXCHrXRamc9ARmek4p3HHu+Dzu5Bo8k5Lw1Ob
ZeEvhENNupNdYshHyF70UUasiucIVvCzO4FEtXimc6+Ua0NLK2PdqJVyZVn9bdNhm5tPs/8pDBbH
iRKG0qw6OzrFPQSyksP8oS1UHEo0g4ARwt0qIPx02AOhBhIouRtQ40Vy9/kSsOeL9WIJ/PajnD2t
4BYu+Zq0yvGOlqF37JU2L/dmrEyuTxSjTiQvnj7TRsRFh499DHK6QpFvfQuthqiB0syS9mYolDx4
DYyR3oViZuOvoTd6yFhe5TzqhFY/4aIQCZBrGvOrYBzy55HuvwVLZbTkAw7hYG+tKcL7KYyyX05L
3QESmBt3tUeqyjZMjSR+dtW4jVZIKlxCEiysvGEhpqRysZ4D+6BpdbaxWsSRtICUeFzRxkNqbRW0
fdvMJRvOCrgu4ZSlBt4ay9ki/ki0qAJXhCzip8loJKumY94TKto07pYZ20T+rLNEVOT1iQoiPeZP
iMe78Q6AyejXKFGi6qBqk2r8oH1hjodGmvq4Aee1CcyMXNB8enfTo1lwhJVermGJkibx6+cf7zcx
e/nxKP7n5TvTEJas0K4tMjqldnCUZj7+7O3Y/hITHBOtI4hG9hrNfEzrCtYhzhwj9jm+aFzRvusc
Z6HfJp7Itmkj686vu0o+wKYIQ79zi/bDQDcag9lZ2S4Niqa8Uln8tklZ/HCQCFfj8s/FgQiy88Uf
5wPWD6GnHKMpF90aIyPsXAooaCo/wIqi2w6aU/UYykZ1dwoKsJp43J4rTSMCuGqAix23q7o3uspX
hlalA6vbLUTVJgn9qTe09ylQmRFGppY/tD5Jnx2hJuaGpA11WGsSP/QNjl3i0Sp7m1QItCgM3Iik
gWg36BXzvYMW5nvYo+6zipfml1E3VhuJyuDKTnBZVyJg8BCFcE/Fi2R5s7AlrWB7NPJTCpW8foQM
Or11wgjSe6VU5T0mG8375/PmckS4tfBqqaMhTSNnPH/70WDIskg9ccIdRlcJy4UrPQqnq/2wGcG7
i2sy278NiOetPRtm2mjHF5cKqI84nQVNeRJ279IMbgk+Hdss/lmi+9F2ahOUzRVE7/JYc9DhkZKJ
gdFsHbc41rJQEd6kteUJeldD11I4b01mTNqqFXmyMlpB2EIN0n5l2MtrCvUEV0T+gCFr/k5q/6OM
FbixuFbs5KceUo3zENeoQFaJN1Q/if/FDQva/OQRFNTB1p4sWnZIo/S2bq8crn954awrLkuwxXE7
dxZP3zldrNdUDCdMr4mApXe1Yf+J3mwTu6+C2utK9fqX8UgPhHyPtTz+j0urKjmEvYJvcX0qYEzv
RBF893JUTsSpNLs4yqNrhdsF6Dand9MXYtqYAJpLB8Yci12aZ0Z1CohQ1LbJGLma75K9FfhZDRmy
5nyPNtQUmn7bAd9yCHRFFp+0oZfp+p9XE4oowsNmBTsdskXhrmL6STZgV5/CIOh3oT6Vd0aqQf6w
A8QOKICvBXr8vgud756z7w6bPquYRvvy6RsanrjqtQgSY7Mp1gHk0HfwqMG7mUoH6DqhXY/AqAkZ
WiWxF8Ud7MhHlQSUnC4zNL6VnlQuqVBqrhgkmGkOlmgkVvhkXqXcaCvDLNdNmKv5Sm0nJA0t2wgd
frc1SLai3buNahWXn94lYQklYtFYT97gmFeOib+s4VntQPcPjTw+6otZ7EFvMwZbZqeqbrMXiH/2
Fus5/AESoz+U5ZTuOV32n3/Nv9zDHHQhWGPPMnRiEhZ1mQpOTua7FxzR/hjqDy4gRD/7uKhEIfKD
sTS/WUpZ/TQHvVGfsC70Dl6sKsUB+y+1t1ZBJ8tDARZ/DVn8yw+j9cQ9bK4ZbRdV7PmuLfTMhg86
OSeTvJET8wxphD4Y36u+1ne20iRf9SiR28hrmQJhaJeHCpKGvgogOwg/jLTxnxc93SLdmzsYNAAv
MkcgecZOo5rOiY53mvv1aEPtIHt7gP/o6ndlip/8lRlxuc/MsDI2HDQyUH8vb+p4G/Zp0qXOCS5E
rpBzRrAML2F8jRPMLfGAqocrNdblNYURwdNZ4XhmsdDP33pPeifSNEZMg2l6i2K4QNlMzPbrKu82
n8+9i/nOt6XpN7fAaH1zgpyPZVBdl6najyc11K1jgFP8TPUMsO7tEKcezInG/i7IgvRa+wuMg7/6
bEshTYVQiLkiYCNXl7cxxFoVPyzyOLecqf0RmRInTvK2UBy/gwM1Q4NYIkJJWRUy1rdD3sPPYFK1
ofnKXpd537CTh5nns8dU4y18T4UUxaBJshursDP1FztQY+N5m3TuukjR2f2QepCQxxNMiNaSqbBR
I0R5eBhU8mdRIkrqPOLUhr0K09t8CaURmg9zNkrqlxbGOnwBSKjGDxAy7CIOg16O3DQ68MNsjUxM
GQ+kc+r3eigaq13h2KySvgeTG262MXr6qwLgwNEItPHCLbubSL81NbGyqLy2JMPWvY/rFMwZJQmc
r05ndA/zlSK9qaEObK1+iOS6Qm6Sr3t2KOw+sbBz/VBRh2hc9Z6Zq69tZUBmhIKUBpCS6unoKpXn
bDLL694jU0ngyVmF+ihkrz5rg6WNMH1yswv2ScJXv7OjEO2RG2vWUbhBk5MGkGlfrTxFQFIVWvCU
FAMWSwInxHpdGFL/RR1sGV9y1n9xW4QWJH18fqr3icTQH3ULfrdD0NDcspEo2L1icwepLy3G+KUu
6PgafZt9Iw64OupdmKJCFP2ALYCUKGXniZmuRAdSuC6qrLklQQsyS1wNzskmwu9LEPbdS+qkwUeX
elrm0wDIxb7Tw/Bb6QnvF+ioFmwcSWDcM56Jk7ESKdcQPyuSxlgRvCyzh9zogv4hUfviHYtabnKj
loBAV4YXwVfNSB/FZhOG9G4EsizXsdeoclelefM+Yafh3kZalFS+pbhE8ZLW7kVbLqqhee9OgfSO
EDpmZZIq7FtXH/tXENci2Taml99SurreqrbdquKkjDBJHeOxOtpTLuUGE5dQwjGyy5IL4rz3OJ6C
3YiKC+13y3GKH22p9+kDDxWtp7Fz282Euv6ABFrovtmrbf88ujj5rKepGYdNHaTVLxa12VACq/20
KgKnzV5hoyo6gYkFIXgw9TTnJXDr4L03uWI/Q7JCY+SqqVKtYJ9COUcwFmeAQiOscjjb47QqsaKC
vOdNlmSi0/D7UUs6MquGnjt6F4UqkwUGORmup9SGdUvHv9gmcMK5CnolyWAxKKC6StQKeRTMQu1b
l5N6+KbBjdMfQ4jO7bPB6/9GQ7vo3s3I8TCZJ4dQL/ZRmPV3aqfVxXekdEV7xBtrAtvrkTpvlLBr
nI+2CZP+vyaKTfuhIQVj2gpsLCGG2K48FGrsDf5sKoFUSSWvxEob77E0g9q6TcNaHbD3gGNMPkgE
HbEf0X+F64DU0AcCDyxx4D/MNpKgzcFeQRYDIc2oH+cgLOqnGzfgwvtFWGm0mmjQyX02Vcgo4NOP
E6xyEuR8KxSTsx4ns3JOOOmH8K+UtHHXilCbbiXrqn+sp2nS9pz1yg6JNyRnnLEwdpKhTYZr3I5x
t809mYpbvcpG8uYwLg339gRN6KUzS69+4HmD4jVJkoF7bFbjjq9B6XwypQy1jSmk+CVnveyVU/ri
AKNlhShWtTxuAtiULQ4VtvoQSROntJ3lys+0CF8k6EUMJxUFz79eOyz0k7SO6APOV8vfIQZ/3H5U
kzBkbCRc7EC7YluUk3iPuHUhaB8t66TLerxSe1+iaOAeEMrnJ8NdD67M+ZE5ATJhs62T7Urc0oaU
DvUhHor8Jw4O2oNWN8MBIxFjp01WN64atw0qf+jMb5+f28tLH+1ulZvEfN/jHxwSzn9ETL9T4Owh
nvXRKHTfKOmHaW0Rv0PITra1mnDLmzKrHkgt7YlSqEV7rTm1LB3mn0AzGA6UhyMoguTzn2AnLkIf
Nyye4cHq4dqbacQO0qD00XMSeRe1df1Es0r8+vzJ5yf7s2xgWJP7B61f3CyoBBcgbtSXuGzXevns
YvgRPAZ5ToeET9V8nYwIXVLYFeFa5FwW7g23FV8/H/2iGsQfBrk32L2Nnp+T/fyhRQEzkBzz7Bmv
sirYqok+/FKylp+Q1hz7h4ieyJX7/SWQbJFsQB3OpANgwI3ufEyS4LHcZoc6NUYMJdcibDZBbogi
t6Iy8UqthHyKmGE9NlnzXhZ4pQH3jxGFEWD3v5bDFIxzoBl3T2pw3sT5j8FTHcRUz4eT2xPWMSaa
XOEGK7G3tKRz9KRyzYHvL5sJLVDQeqhSkCqW/iWQYh2o1sZ4suAQ+32F/FYYaf9llAWKiM+/7nKs
eW7NOZksbHYtdpPzh6PMCrqSHIRn8CmyOUVeOEesubu93cDmv7KRLKcSRkGgb4THz+0/B/nZ+WAO
cjsDRanzrPdSHVbAZpGP1dbgbuio6e9mWEbRlSGXsvPZKcuZAQyDrRm3rqXtBrmvfQFVtHqZIsq7
joqoEuFNW+Mm+aVQBwpliukJcns6GO9FqNP4rN0Qrd7QpA7uujDckWAMiZtsA17MnWUENmebESrN
KhLYpnPh77wt7uKEnhZ4t3Y/VSUcvo6wbt8yHNnt58+/2OUmhPcJ5ohoNHibUBfPXyL0kn5M4kq+
tIOnnmam4l1Ncf6SymFcKUODhNpRlStb0NJwhdfIneW3mx7gk+0sd1/Rhm45YazyIlQP82kkCSJc
tU4c0l9sHWsfWRnKQ7jzWMeNteUcXK0kc7lRamNn9EpX+prdjuWOS+xw440UGDd4Vcjh9PnLMXn4
862SYBKXdUphiQbNWpzDsQUdJq0a/Xms85KYIqAbuTMyqV/ZEy6XDeN4vFZu3iCfy4YO6oUQZxpD
f+6qJhm3+eT8tOCbxSutU+lx/PtDsRfMzwM5k/79+RcnvbA0G5zrn5VcITI6DfNo70xGNV7Zdv/2
UH+OszhnWldLsl4lvZEyvHJxu4CF4GOcOgZrmj7QyD5/rL8NR7CUakAo5CxdtrzLoXbKwZ2M57jQ
ESSUZXxrWXH2oUZpfg2qvZwX4PA62AKb6jzk4hCLk1w6UaxT5Adp/9YrZWD7HSDr678+Ek2G2ceD
5UKPaplQUlWqXie0kF/CodIKyhM5cWrQalvFSa2/fz7YRVkANEkZAqED/7VLQxab6A7NrdL4xSjS
tl6jo/DeuXMRB+a25ngHRyx+seKk/G/CRaa/sgAudqF5cAhCJtcVbFqX1m1wBQzknGP0woUlzn30
w8LAd8f1/CQIs2AnyzTfa4E9XUEO//bQDgQWdk8AHEhx52sBrQBOQU6dvESyDkAMiSDe4AURvkzJ
VL4UaYiWr29VO/bxkbD/+QCDvwCGAV8MIyc8e+cp/Ufp7RAxrxhlhSFLAnZr9Cn2N0Ou/DCbqty3
UXMNibtYIvN4lNNMWqi9FxZqMDuDSEAqfCHXyFUOUa+Jcju0QQZ3BsNO78phebFKsB2fiVez2T2x
lktUVrfx66fy6F5QIEsBbCHMn95UXoulvYh2ohc/c+3mukqd06QXGw2qxoxzVowvbgwy8R0FpUEe
TeWGhMzXXXuPXhldqN5itoH2kgarQEBWVdUut7zxkDlIEfzM7pvpJogt5MTSKjFoTTuMWyMunGM9
HSq7yuoX143KGzSXtebDxm7FCg1VFvt4RnKh9mXOZVru8MzDMIFsePu1aOvkRxQ32DZ+vlYvPiT+
4HNkFgXtzJFYvtma2tyRuAG+TOgQIWMMzjdtdBG12+01k9DLoZgngKhEz2K6R/V8Pkf7SQ/x8onq
F2Kt5EsUpZ6OMrw5tQOU2e3nj3VBW6I1YpFjNDNz4HZhOHY+GGzbGPa9Xr+0s0xnFwxNduP0pmes
cGCV9X+eKhNksek0WbvIaMtn+P74HQTTAM6gBY3AfTGfsNNZq42jHEdVVPrKqZoBzkAXmuUmMcPp
IwldGiON3er/WVRrN6C6Y7lVJLbFBCpFTYWlAp4yV+gsF1vNnDWJSe8sl6A0XlarLPE6jW3RvmhO
0+H6T1IpkvWyfRr0uvg66k65MQ0x7BIg3yvT5aJQnr+eBkrtmODitKvPX6vmCbxVqrF9KSNgNAIH
Srrl5iDMdlXHatXsRBRO19IPL7b0eTXSy7TcmSxDw+F80LZyOSRLXb5oldYOO4UGK5SUMiHqkHKt
f8hJdt1mTfrPRwnjcq0C9acawFVePx+3rnEKiI26e9GNJsFZMW3UAwLPvYs6561jgsfUjvo1FOVi
mZgaQ7KnzvRbKrjFzO2ioU4kpssveQuc6OceBA7MO5RMbIPeycrN5yvl4kpLC9Wx6aVgaoxEhFDP
86eEagSpLUcBPcJUv40rOuNa1Cd3gGz3cV3sbJyQHucMmQcwMuum5ZEfqhpN+ZXfsWzqQqrmgfkZ
HlXQ3OE6/x35IATTPU1em7CZNmYWY3FBPCWS0CCooeqUU9Tc4dhSBn5SIiHw8dhm++zsxrvySi7m
G7+E2GjIaWBKJl3W818yO2eA1Q/Jq8F5na4jjrVdH8+Wl+VUf/O60dhQvl/bHi86fFwF2a6gguB6
Nid7LIZtMFjr4sHJXnEBLB/n/LbEL1Vh7OueXCQ/UEyFpKmoq0rfRF+7q93SuXdhTeHyVFbVhm9I
r/fzr7JY7xQUkJ5B9BACGWQdXmw1iAyo3NDXlblZbvs2LrAlyEmp79t+Z4/QkD8fb/Hq/zceOkIc
Ui1ukUvmAq7VtZWOmrXP0aIbQAxJc+sWOPppjVqv65Ge0QopYX1l2MvHnK0D8eqxZx6OukRJoS7g
lBgM5t6Jo+gbQLbA8qgdtoPRqCts/rUr9czlY8IU4NCF382xCznpfIZ5EzA4rnPGvsvMAVFUrK89
M5KnIMgD0mwpVJ+UVgd6/vztahfPycYCXgdeyqfEy2uxfROKZsmhUvPDUHeFRairnFA+T466g+PW
nuDeTveJVWPQ4JTN7Wi1YtsHTnGjlnj+AMLK3YiS/dCr1nCXtFpv+HR3rt0qL34kcWfsu4Aiv6k0
y2akopl4SidZtB+LUJteaGtrhF4K9Vc/1FP7kI3pP16a57KZ6yvHi0OgB3ShRWUC2wvfWiuL9ylW
SQ8O9816q7JDfFdiGRdXdpfF6f3/g5EGw5LiinSxpIpC4gc/xntdIZ2Ftgv5C56uA1IA46yZ2+Um
b1wVB2lFlFfm+byX/4FCzGNzV0c4gxYQ7Ol31fTHNcGKezcQMDCxVhwCHyKPegi10rjH8eeaXHZR
ss9DMQAMLBbWjBUujpUssCZcp2v7hnYzXTy9SAYf/pOXXJnTfxmHmhIVMAioS8m3mNKoUZKEFC/s
icJSMb9CNe2tg8Bsr72mUbhctJCHZ/iTjO25Ra+fL9o41ocW/b57Q0kXPJJt1dOpx7fQF3k5cRBl
RBB5fZcdP1+0l9+MZAquddA+yF9l3PNhcfWOLKuEquYI7ttbZwSP33ZG0Nx3CvFfp38fjeMPXjKo
Gq90UWuR3iMKLwmUG07XRKINReoBU7mOHkbRfv/XsZgepGfbKKs4YpzFgYdtS5UV1Ht7QNfmox9E
sGmneiKu3RnVp38di62dVzhr8+Zo+MVYuCwrLtKF6OAGFhmD3WARN6kksl7L0oXh/Plol1sYOwpo
AIc4paNhLL7ZnDZkE6KJUCzzzJvMG5snNRmr9dR67lrXRXMlAPkv43GPgwsH8Ae1cwnMazquDFM7
cWxW1pfYxVyGm2VzYJX3q9rqu93njzf//PNtBJkpT8fNim4OL/R8SqYybAkFIeI5hUO5xune9JXZ
kdNoU7wHVQW/XyEneL1etgs8Q2w/H35ZsrK3cB1gaPptSCXYXM7HFzaBJ4rEDacnJvItcqvsNswH
9Q3EW7y5HXZYVuHp6crAtuwOR8VxFyB/OIjJVK/8lMvFyUEOfkfrj9rB+g0o/LGhzh5v83wy+dBd
vNPCytq7DZe/EJPHK/vA5fZDvgcXaFBk1iXXg/OHBs0Kmk4Kcz9WtfpfAz/ga5CAAvtlYmNXCSQ/
3eeI1Ib1528bmPric5+PPP+yPx6SRpte9A15C3yUHktXxEr7srZxOUYU13v+gEWk56NTqK0H6Oal
+o5rZoMa0HDkXs27ISDpMcYCbOj0HmsOCDgY6OgTCTkEZgLs+E2eCKyMbE75jQHp7ylMZqK9oY7q
CytoaFZ4KI0KqvywpwkfWkX7pBr4C26mLhDVVx0X/fGuF0rtPnUFSUwbJ/JK68Ycq7xej2YQ6N9Q
m8TdynR5hYdJL5xsa3StWqy7upy6L3BkdeOZOa1hWCZiDE1UGG0C07gseC1gTuo7PSeveVPgaPgl
LzQlXOsixg3IyHMQAx72gUBTEd1WfV+dlGTAnCiO7czZxJ1ZPWfsgD8cXTjP0gwmdcWyUm76OjT+
0wmsfVetrlFWKEyxRJrrfCr/jMwWXxolRSLMHph9GPlUG4JD4vYQtk301E9Ctx9cW3D41VgzPDqx
Gp5U7NXfcnZsDE54fb6DQdIhCSwZrQwyRYtVmLuueNW0HEFAn/bmN4J2auB0TZuqTTgG0ti5bQ7l
QgzKR12Zmb7plcrS1pNhYcPE/9felq5wiboRtedDCM3K29gZPTyfotTo7p3Og0mDJaW0790AksSK
gkoJnko70u37KOl5rRMJn89tVWPUKro0uq97sqd81S37jzS0MLGCCdXiaxIqH4mjkbALFzF7CzPc
Y2EX1XWlHpWsJAvMykSWPQFXmMp7alTToRGh6733Hk5o2yHC8W/ddTgkrvqqHLyDUjbqHag11JVm
HCuIkXIYsLKx0B895g4RwL7Qy8zcajg5H2StasXOimh9P2INAWW2q7qKfKUIitSuJ2ZrWMVuGKsf
pYbt/73qEEa5qegx2v81XhxGK2vqkvaxENKYNiHmi/8RGkQ2giOwZHcaMpxw6pKNZj0GFo7Es99V
kW4djOTXFMFB+0XNatySVqY0zDvJxaVpfXhqVU/K6Dgov0TlTUfTreX0g15XMeYbEbTivTTURL7p
Y6D8KHvJ6qkQd8HvL4OxyAhIlhPOM1Vc0t0Ii7otJP3BSA2fq8hw8nWq4AV564x5EQJ22eqI/6sT
p5jxQmFqfLogqfLMaoTznOlFd+hRXJE9GjW185FKXXHoOnVOvcUxTo6ez80t+pomCi2bFNLo3FiV
1ofas3ffZLLHmr6gQ+Bjn6o/S7ubDGyJ2+YJFrPmHOwGtu2qiMfsV13FlUknr6yUjZFDuea3NZn8
SixGLw8hQokbJ5URN5bRKtzbcDZGu8knDVcGxI09LoKks423GTmszU+Q2rj52SlmWT5FaUmTELdW
Gs43rrQKa2WKtt7npJGC7I60NX3ieohuVLxexVtfKlZ5B2JlZo9pP2DI2RjG+JPcJ29YA1sYNhEm
IwZN+EwBxfFm9eaJXr3prrXY0r7WdZ8//R9p57EkNw6k4SdiBL25snwbdUvdXT3ShSHTorcA7dPv
R+1FxaqoCu3OaWI0IRRAIJHI/E1sKba7DRsXpa5RL6141eppwsEQU/tS2OrwGfuU0mv8qBJt+Chm
22wkfCT2GxocER2kAyU40FEqNYAQqrhvd4hOHhLkL96KaNJsv0dV9j71jF74rWOHwBNLtsoWy7ns
rjHrCuNdXkP3uZIZ+GQUAP2gCihNusmCdkjWo6zVo5ejK7ruMcJGVD9Gt8qnyJ0fXKMxjLXE957q
3zRhYVaJ2UMb0T7XfKjr0P5W5IP7RBZOr16YbQsYK0OUeON0rMOPpk8AF5ZVG3arAYlurIqwN8Fz
0B4Cw2+os4bbymoQTS6TJu5XIUg33a8pS30oYBN+91no/RhArL7ajYFO3pxklsDevOFX1yZEH4TZ
xvtEhtGXyS5tC5xaT+DIosg7KkpnZAc9UpN6hxLTdEjYpnSBgzJ4H5DtgizgtvG3IXXUR6eGFLVW
pqp9jPTUDVfRNLbdxm2V4eB5ovwvU0Dp+/2oVw4EBEVC2vSM342iC+xd0D+qN0FeURxtByf+lcLY
pcZfOqVn+B0mWTzBkICMkMgwkYwEtYfUZ5OhuSObTtHwkFf5SJOQ6VMUDW68sgHgfdZxVI4AD1pt
9uRF6XAEGpt9TuIgnrYoD9blk5nUivnZMBXa2T7VkkAc0KUOf8txlqtujLROP2fDZN2PsncmtCXH
4lsVyOGrGtVWuoXy7+lbDI2ah2huM/t9Js1PYkxtze9bu55lPCiN7pAmsx+cApC57wC6es3oTnxQ
LdDqwzA5PdJXteCrmEJJyX41N1u16JDkKwOb5Gxblwix+QFCnSD6Arzv9kbH4vppHPePSGGZJheO
mT92Vm+/9UGlQnuuLe8OmEZorW1hJvmhCepeHAwSPrlBRbRVNw1CnJYfJC141SwR9YMRdxliFHYc
iXVcZkgUWoL+uW/H0uofLUyCn3qS3XqdqIVQKfbnM4rSQLU880Jv2LplYRsPJiTZX0kTAG2N8MHD
A7PPJTKpsSG+INntAIx24yzZDErXfrRuXn2VBopdG3oKck8ii9akl4Nz8YPISj/ncVC1MDHUrPM1
JW0hAXl8rB28oPYL0MgMr2NV1Z7GEp/QlRaT2Xqp7kxPRWa6AJOTDrMJjYJV4Q+CFIYbpyhxDMKy
W/HNVJMOYcjTfjpmXPSYRfbyUSpu810J1R67AbUXH1rOo86fShwsX9Q8gzbXNQXi15aoxUrr8+4j
UbQhPaASrhV7XauC8J7/w/BWlSIixxd61D65A6yiezcS/a9ZSK9eRXZtyaNWyhQ9XNGoNAWy3ND2
kKpnp/ZpxCUlNjV0buPJlV+sqE1iJoiezxpHA9f1Y0q9wSEFzf1pbCs4DFGToqorbXraH6icyHjn
TngmrFGi7TZeKcBfkTV2Hx33idyW7oAzXx8OwH6ttLexZwmd8D/PFEBCabzpyZr93HnI52KI4+sU
C6LDUOZjslNUF53KplXr+L7VxsKktG8ExT5L+2gDhcIKdpkjjGMc1VO5kfhe4w/eope59bxpfMEr
bKh38UAaudF1pOoPFXkaInDKYDn73PPSLwq6icY2BB7rriocHaDSa6B5Cmgaj5VnlOGd0GpQ9cao
mem+TUP3I/IKuJt4UXb2FgXHBInsKApq7ldXb9Zphbj/CjuDQt5RVYZIaUGBitC/19wGEm8LtQ5t
ZnVtjyR4sEX0eT7ImJCxV7aWPwaYiAU7CuoK6N8yiJNDilwLB7GHKOXz9Mfvqxhj4Is6NhHlF9u0
tP4uYtODay/q4NWZIlSndcwAWlzLvPIXrt0pLCuLVNByuG3ueh3/sLafxVbTNEDdLoMW5acBtQ44
32qbbYQXQkISQMkn8O8TKV1WY1CIriFI6WbrtGz6tR0PnTpv6gSJ4iwMN4XpRir6CKWjPUP0S4Xv
9nlc+6on+wyruyi9TwdsA9bDJNInu9TL5j7PdYnkJoEDRHspOb+imgb5asnWE2sasvwCB/XstyJP
e+NVrbSgRwW/kBwAHbrstm+UMsh9Q6C6TFm31VJ/KCs5PCF6aaYHHY1YDwsBFDkI4FG1DWWHUIIP
9QJg0uxoQpbt6PgvInsUiPfSbQYESGu3C9dalyXlFmtZx9uIulU+p7R9jG9uxN/sV7D5ghWMYltZ
V1QolWdZmRqpAZGrWrtNxbB1q+flI9ZJgjQlz5QvdTn1r27jZYBX6lammA4ho6g0kvjtkpwiOqbI
onyg66mnB9PsIEhgV8GXK7V+bD+hyuh4K+ApVf9oipx0htpCojyTWZN6WWFdOC94Iytf5zZK8G3q
6+aTxHBR7hRRq+4tluxcnzktOaD0i7siangAWLjjT9+gPbjbWoE6c6CR5SQPBjxdY52TTSPbH41w
IvTIzQo6V02t3wXYM3R+1Xf6PrWURt9ijo6lkk2C8AZ0KIw2IfHU8amnxL+oubEkNrreD2oTgVdB
28V+NT2EUB8QS9V+0uYotvoYjdGjY6WspKRBrqzbrkXFTCi8/L5UThLr9/rQ5wMqHHjbbUYz67Zq
LtJkhXB58eT2HRHKV9CyHb6lFVQUv5xc8zcF28A8aHnkvqmUFceHsh6sd1ui5+IXxPPf8Cd5kXl2
oMTbWeU94ynkgkjiwNSSJL5xsX5Ke4k3b5nB+5OIa7m7umVj3sWOVU8HNL9UuYW2Od2Pdq8X20hQ
Qdp1ZiurL1HWtj0ofOxTfLOFcE+UlsGN4ttcmjj7ePydoJTnrsMS6mgYTtWFukPpYurEruoLr14r
g6LeoeBbxby0k+EWmepCzQLdRPi/qD5Qn/nTbPurZiE8PODSsserpc31NQoC4a63kP6EgBDd6do4
7ESDK7IxmfmNCuqFOg2ILjC5AJHoHi6V6IQ2YHeHguHBk9LdZkGYfEdftvPHyFMObU2pBuPFKb9R
pbk0X1DJuKlRop6X+fR8GHoehPP7Gm9O2P/fs8wzom2nw3Hqdacv1zy3wpUJCwht0XHybjUvLw6P
Dif/gG0El3A6/KgMk3RahUmncMUK4FH37jD2z3UvnWIloib4Gcal2Bfc8vnueoHqvBqJvBGQBOAc
oM3OPMcKWGIZDyD7kLa8RPyk1jUaWBnmVb4n+iJBQBiAzUDrG7HYzn5EJTa70YQ4LwMimgUqnGbp
jOVdtqzKtjM8EbnWAWk9HZxpHR4AujykDi4n1yd7XvucRYrQNzQtoLY0ceYv8ffGdnoUDifVPrTU
fLqtUdBG4uS6PKzzCBHnhy7PIA42eIw7W69Ok/ozQCcZbcE4uw99p3W3erbaWQuGbrlGj4LGPQ9G
oESnPwkdoEKbwgRx8qq2dnrDJY9OuBLu7Myb7gewOMldRIH62clqmd23Kr5392YBLv4+R4VhjTot
L5pUi5sNTg+Ava8v2YUDaYGYAZtMB4Cfuij9WzjSiVaG5iHsxN3UASnXYd6sglYxidDj71n948aW
vBDw8CamPg5ZAHjs8jgogTaoUPXswxADEhkl9yEOZuOqanKYXUF2I76ebwo82uaDT6doljJaqkcB
7KooyQfWwa68eK/HU/KsTL07rbPGHo96g+OPw31xr8dtMPld4PAua7vKvFMRfPm4vtwXQgF7gWwS
+BzdxiUMnKea7skC5LWsp27fVK0OzcyFzanP2l05mdg30eo/sH4KnH8Pgqw2DGGwpzMucdGh06qw
pIfG2cAQi7cWJYUt6Xuz9WhX8HwMivY/h2W6d/BMudEIuPQJaCzpf2rzmq55i/K8YYISzJ0RPwdF
oqxa1IbjkyEEs1yN0q6oVSYtANAayIomacT7KazaEKif6X7CYC8bbmRMZ7uenc4N5ILx8mgyLzsT
eLXXQYlL5MFGgOGx1ikLr7BKsh5kPmoPClo1q8a14/31j3+28edRqZTPGhg2cXARCqhr5iJvOxe5
QtN5Dh05mL6OjOF308SE1c9T070x4lnoRcmag20yLgqUZ622IXTdwB1065A4o76yA/yU9vGoBn7E
rVveGOxsb6MACekdgC83/HmfDXSG6J3KiO4UrzC/9MKYHtJ8Bir1uFXR6gqdn3Bhml00tK/XF/Z8
mjCzgdrzSYGkc8OextiQVoEqwjK5w1vpznXy4AMb6Znd0ce35HnOdw5DURKl/QIS5wzJ7LliBsW3
yV1WddS37QS9B95Way109I/JLDcdcoTNjSB9YWVn/A3IlBkwDgb3dH6TMAX9nDS9s3JNifzGDvVP
jZPW91EYZtNBZLHWUpMak2gfqtBx/zVyzJgre5asRR8ZUuj88/66VS0VX7DeNZM7tZ8dzQpIIr6g
30a5LtPqfQJxmT44lCTorHb3cv3bns8dXYc/FxRiPJ5rLC4obspen9AxPwRhgwm0XiGIpqN3uApF
2N/BNC4POPH2GOuprfr7+th/WsMnubkD1Ir0aZaI1GaxnNOZGzwzxyoHjqKOxfiWhWlT7FRNDrxk
E3BfAJe96mEoaprmIsKk5NjrFk3fqkWkiMJMW+VrU5ZdEa6moq2z7xp2Vfo99vGhukvzxtjbbTr8
d/1Hn0cZsusZH8m5B9CkLw5DVfQKtVSz4rqDKE/R57+xiuRWt5pf3eCZ5Y1u/vnZYziL9bFNYgwd
ydMl0rqBrmxtV5jcIPVvUqj+LRHW2UrsrpIbY50fPsaiMzfL28AvXIq7qKUGUAZbwkNoAo1OW9CZ
cJENO/Nhbcfxpnc79TWOx+7GdXF+f7GiwCMI3ADCSSHmH/bXCZglXsgkO+3QeHk33FGl1jfSKLrH
mGvzax1RBmiwHUCHAHMfIJilIj6asqOAn3tBeAPPcLbiHAIAL4go0UWBy7Q4ERVeSBNnzjhoaGO9
QzHvn0wjNLxD7pldcYMifbbkgDxBDlFRBXXKM3hxAnDx7a2iBM1AsRBMc5/KRtvHbDz3oGASpeHr
26DhMMLrzm7Ih59tZJcoiyw75GxW31vqRc1y2XFBneIw2UOm+zpn59Eo6PWVevdkA++8fm7Ol5Xh
QCpoGCWwu5bOuqEik4EaZXdoUFZYV3JMnqEnJ7uhx6/p+lDni4rkNigNHOOBjxJVT7eTZSIlEU9F
d9BjNdnlph5sElQFVzmaYxHG2PqnXMOw7N8HdcgB1Hk9Idst4gKYSkdCPegOXlv07joq7AzfrQza
o08j2Mz24VTXH0mdD9nh+shnIRxeCtETDdMZK34GGa6ofjlu6k34ik3BuzmF+mfK3zoOXUGnirsx
dpwaRagcQR7EhZBQuT78+Wr/gcKQHSCHzcZcTLzN80YhszQPXQjxyJeqg8WtmZV3sk/1TSryDwwR
5Y1Qdb6bAG85s8Ia/IqZLnP6ieMhVRLAaNahjKv0LtOszlhNVBualcKbK9hfn+LZUfEgAJG7z/hM
CklLnmfvRTRYNKe5r+qqzxFGqegIhmFEP9Yu+g8q5azwPw8JrX8GOYGR5/suihpxgcu6m/XyHpQT
5oZZn9HLxK6O9o8XDeFdFdbyxixN1uzkNoaBM+s5zuhMgNfLpzTmLEXARmrvVQz2NOzLkLs+VJIG
7Mf1uf15hi1GAnkMWxfe2B8tsdOv1wClsJMEaY2kBmB9iBVhF6uYUnj8KxRwg11LDKO3moY+RicH
At1Xlf2bP9KfSp7pevfxzxL7PttX7dK5xbw4/9jOHPupZlHg4EW7CMkIrCDDGLbqfZXzYPd1mP6+
Di7js9uO/T4X4/P11Tg7vrBpeCUREVl+qoaL8dIsQgh78GiGZ8Pg3AlnMj/J2vo9aFq0wzhUaz8n
taHuk65PdteHPjtFiIzxZJ25NCYBZEnih2phyVw6xn3i6Z3d+jmuXfLRGrDmfqiyPlpdH+58g81T
Bb9KcYLG2pIIOkkjdSts/e4Nt2zMo+KUeG3iWort3fWBzpeUggSGVzOxDIWG5eGBDkmf21aq+4yM
Jh43aE52s558m77n1ugOB4WHW4Oeu5J3P+3ALL9eH3++YP7e39jFQMYkZMzVUBgu8xb7K59Rudck
HMzgTqh6vQ2CUVtTvSs30MKa1ShqZ91hzrjDOA3f8E7Gm+vDL6H2hAxAB8iueA4XA94gi+CRBJ7W
q2FVvVV5EUkfpEe7poHY0jsVmBb5Ud06mO3RlAnXVTE2NbCXRAd8kZXKqzvUya/aVNyfOU2awjci
VAtWeha1O9Fn/Y0sZBkLZlghD5CZeYLON2Ym87f8a63webPEVEfjC0rZdYHTHmhkNFBpnftI3Ine
72KenjyIMg2d1t61FDSurOy32Sn5f1zHYrwfsUQ4tomm/6vM3PzbeO7OD1FA3rQ9lr+NMpvResML
PoLintK590UXVqz6dVHlB4sVvZWCL4LPn9Ug7Zz1USliUNQ+HbEwPdEVSju8ZHFAZy1to+DBwzQS
aBjWxOjiDkZ2i3l6eUwXZBiAeXRNFulSm+JU1jnD8BKDuPji2O6I60LVv2tjmqzJW83f17fn4nT+
mSOPFr43B5Re9+KLzzKeku84vJiTBXaqECUP/Wx8A8ei1OjHKPjqBZ54xmGzulHBvjQ00RQSLxvN
pl9xurz2AF4RNenxBZ0UsW9dxZoRxNbPslLFNm0t86B2ofuWF6Z8uz7pRaj9M2kY2tgaIKRIDjHH
xr+2uZ1rdB8EI2v5lH4GElY3yBZiWK2EunEjFb0wFpoldCVRZoFYu6Q/hFXtjbk5Ti9pq4n/tMGV
9zNmuQXXh7DIjaB+YfcwGC/4OR2bWdmLiXlGl5KCjy9IkSIwJPEa1FAOb1uKGGoLujKtgaFfX8yL
Y9Lq8cjIiK7LikkvO8UbOskEQ+snvm99tXKF6SnbMm1M6ExSVHJ9fchFljt/P8sCqE15Gdkn21qE
VJrZczkAtAVRcwZDYYrmNRT9mjZ33gJEBfd0qK2f1we99CH/HnT5+McD2EAjgbWFNvxS6eVTIVLj
mI3jj+sDnS0oDzOuSl5m9NDmfz39iHAhJjeLneHVamILp92oBzQRpJ5Vb+OSTIDaJo32G1/RnNfs
r2uSIvmcvM+hX5tTrmU+IGqoK5njVG9UHYzKlxPSKZvBy6BdxlWSP5c12jKHUE/0fR1pQtm6U62p
hwJEhLcLI0PUd5P27thV8x5Gk/Ns1oXYgheaHupeX9XSWmVOByQjsJ0I+7rBHtXdWBupgqa9hWgI
FFsoQS26h9ELForDXgZh3azsSBS2H1YJGFpqZsazEUb4yKMR3hw7/BczjF/G/r/Ei4zgV08yPn0v
kqH6VXaj+zDotONW6LZGAnSL7qY3Fm3Z8AKvRZ0EzROCCAyns0DiIA1nuExlNg2GkoMnjvUOCsXx
7mpESZwtfaG+Q0d3QiozUdR7FGqUctWCQ4ruLA5UfOe5JZhDtYvl9xx08q2TsqzmzJ8VntLcDgX6
DJly8SA0q87Bl9Ku3hoLl+VtFCa0I3Q5DsFOa2hL+FVlKe06MabuxyBt3M4zq3fAb1u63DdjgUL3
v+1uhBuoXNs8okjLaA0tfpBaVaAO3EC+aUXvmehKlkjtB4WCOFw+Tek6F01/I1z86fGf7m06b+ie
kDjwIkdD6vREhfit131Zdm99oQFyiPFbxZ0K4GWxqjCZNjeOlna/PHwo3FXtCvUxxI5sAIgJNGI/
aFNJouggCp/fWItlSJnXApk48BAUt6D2LULKACYbbFlfvTmyyx/DqQ32KCeE03zl4iz7zwuP3Aul
JYq8lO2X1a0GKTz01THlNa3I+BEErfvTDI0+XAtJcQCqFcCpG+djGaeZH48Zqj+oVGsaV8TpugtD
Umdz6vYN+79p1XhFfeRRom4FFl0/G8JneZ+BVu5vlDDdZSjjmUF1hxuQJJYDsMgUc4xA7bIzlVcD
EpvY6dJ2nozWFV81J6ENBScQvHtQOOV9MiXlrY9qnn1Vbh84X7P5IMUnmKSns24CIHSYpjuvYPbB
o1mDmw1fpyQcrbXV2I58EwZio27eW2y5Mngj11Ws/ThGIOt1U6bf89CIvV1vcg/sQLCJF3dMwAKn
utDEZjI7ZPrl2JvFmrqBniD91RT2ahKt2+zNoB6U3jclgIdhh+dGTOkJVX1g11qq9e16qFDOAkyn
em/uOFfkpqBoaG6EWrJRzC5Kd2nJTqDU2dbtpg8DHU+fLFbk4zBEXv+koa71AUPfrT76ZBzNlxER
suqzBZyOcbtmbnH7Kio3zaMdIBT16x83MfuXNzLPqFn/gaLF6drGauvU7hR6r+AbQTs6gJpfEd/N
7ys9ruwNwl/lLQrf2SbGaYSuCNsJUipd7EWaSj+oBBKJJ/ZQALzDFT0yn+RYZO0mD+1wxosbg/pF
C7Uy2F6f7MWROat0wtBVPIO6ATWdoMt0xRv3cs9JqVRflXr75BSaitbFiHxTFtA6/rdRLa6nP+Rg
MkljvuBOlzjAu7A0UJt9a1O7MX2n0KvvcM6achOM5vB9sMbgpR4995az2/LY/BmXvuZcPQUItvQO
iJoOoZOhCI+KFVRvqP8C62s693PcRbeY12dyof87FvprXAk8y5em0mOvuVWtKcpbM0Bvl0JW37EI
zTdKrGPzqtWxsclxKbVWAsua5MDbwD5IyxHejXx9Ganm36EjImjotB24ERcXQGqOs13xELyN3eAa
+wkB5P8ygW9dWfUglU1B82dVhO2kP+QxF9GNT31hHQiVs3eCSoGEZs/8+/56CA1TWdcdNkvHljCz
GvL5WWJF07ZNwMpCEtjoeTvQg5XWbx7DBcbiKNpe327nSzD/BAIl1Uckdpclh9aoceXx8vRopla1
7vO+/5RnACX8xuAiTDsl6H3dTsUaIGa3vz72WWLAVcjTl4WnAEawXKIU4jx3AEzK9FiHmbpTRa8+
lFkbbKMha55R/4dGg7fZdiAqrTqL2lCr1c5GxUp0xa4qbuyG8xMwNyu4MXkqglxZvqTSaAxcOXbp
MezG/l7RSmdnDpa2jYK8ebs+80urzt7n8YQZCxFmEUcFNK440OLsOExVse0iK/8qHOj5Ch2uHc2/
6SuSOBjiyOymxsIyqs1rDm+C4D2DJ6iunO65tu4VOD5eenQnm4pj4yUvatTWmxpW3N0kvPo9UDTv
xi6b/9K/M0AGBQeEq6WDlB+t20VKMAx51irCyo4O3VNeN2UTC2SdRrmKNQA7q06fHxidzGJMMjyR
vWrmoN0quV74vnMhAPwy+KC5dXE6c0WDR9AgvnuUETzCLK/TJ2cM07WclPDGVrqwyCDd0Neaa7wo
4i7mC3UxxLJRK45N2lXUNlVAnyngpxzkDTYsdjSRF7kDFuLX99WldeaucgkqBlFlmfGlkw3zCMvs
YxkE3bc8GDzEmMFIY9dQHeBn6/cVhayvSHVqj6BKbn3mS9NGboJG1AwhYX+drjCrHwLDtrOj2Q75
cI9Mg8vzlf90mAbqCOuIZ+26RvHLvhFJL80bgwhSPgrcBJNlIO9qu2iNqDhqkQVLSGs8e+M0fbUr
a1s86iRCX7UoKxFFjnAfU7Xi9fq6L2sG8/7mMTHXl8CdIpt0OnHecAkGdXlxdEZNUVd9WQzhuhDD
RwDEP8PjCv7zjS12YTeT0c8qfHR2aQAuijB9MssOYU579PTwR1hUSrWCWjc91/Sbx8316V0ei3LI
HKSJV4uYIbzeGaLeKY/K0JRvE8lH4weeLFeWGZaH62OdPZkpL6GMgqsIG3W21lkkQBHOZ5ETG8l7
pehjS5m7oTMe9zLaSAvwpl/GWf8chpryaejIWnakytadA4YuWbEzk+zGa+b8kp5/D81ccG2A5sE3
n35b3YpQ95dR/D4GMIexHO67YBdzCivfM3EyQ+RXxMPGS6uYu2mQSbVukOlvVzGVOffGlzjb6OBf
ZkEmZHL0P6JYpz9mVOPA7XQjpMyRyJ9jXjoPqH8Hwa5NBrD0UqhovxVN1Vir1taT5FA4yv/pN1CZ
RvGd1AG46OlvMEZcX7Qsj98bYU3rnjOxV6o4+56m3fdenZy32Mhh0BZBNK3COo1u3CVnQYYlwMue
D8F551272PhlX/WlBVPuvVBDZ0O4rxMfVFiz7qT0vmqtUj9AwYlvRNbzXIVhUbUhWYFijKfZIqSX
6IpPImmUIxyudF3isqOu4ooHW6Z78Ru6Hw40+Xq8CyNVPphNmezlmCIJHqr9U8/GvFHXvrQRQAjN
bQN+0Rk4cODp0SAqHL4bA1ByPyoMbT2M5aSCRMcr0chH5yEM0mZfjm65Jh5NN3biWQrDesx9krll
hWHwUiZOs2bYgT1BKbfj8LWQKYxewJgPmWNmb7aCGvE6juvs5zCl/fF6iJhP3Ek2wdAozlNIonkK
LGBRw5r0EW8Jix2gDaLcg9wVfImaslEdj3dWV7m76+Nd2HE03GZ4KxyW+cmw2PBTrHWarcTvZHP9
S6tmkkqiruJRa6nrCV/L5yhkN1wf9MIk4VGgDzUXN2HuzzH5r7dB6qYoIvR68u5BGn+C9UBYqTUb
aQyBB4byj6JKHOXZPmCGQLG2VKjmNfhruJFXii0oAL4jEODCTVWmlU59gT54BE/TDtV8a+iZdyO4
nl0sjIrY8nyKZ7HXZa1dqXpQOIObvhcGurV4mYGkbSd1pyF3d6sAd+krepBCgPXRRwBmejpDs6UB
zSjKsXPwbBkonL9U2oiUxJQ4e9FZKQ9sNfp8/SteOCXUFV2Nhgjoq7Ni1BTZioFLsXJUWsWr/NBL
0ncDp9l1mFndmjqh0a2KotTvncR2bpzQCzfpDJrBE8xT6UrB1zudMYA2VU8sOziGJULEoNo6s/Fl
1ugRMgFa8M3muYFyJ9IdMK2DQq4qxNEpuII38VOZ9TeO0dnHnmuB7GgS4j/PrMXPichJx0oa0REx
CfVgj/hQ+7FAv3OdSdQjb6SEZ+dnHo19xWNn3tfmIkgEej1IPHWjYxum8cfkBLjJOnXX5/Cz7R8x
1lX6/3PExcXU6HqYQgOPjq4Se5ugy9VdHaR3bQEeF/mI0Xu5vrcuzRBuBY9WigcUsuc//+vIqnlS
gVM2o2NcV99DpR23nXTSV7xX4VtXRfzfvw839xktvFEp5C+xOTSoMcRKw+SoShF/Qc0mv8udsNkq
AR18TAmFm9xIBc83DE9V3CW54OY2ijH/+V8TjO2wp+BWJUcb+0O/9jpN9xPsfv0Ok6VbX+8sPMzG
1CCwIGsAu+eGPx3MBcWvUV1Njm5CrFMS2CN3+MDLaj00+TitXScABhtJkW3/dV0ZeO6p8jAnVCwx
Vtqop5awrfgYDbBjV2PlZcpaMeNU23SJI956BIGqGyt7FpbmyaJdjHsKBwQYw+lkVWAkkxu06VFK
Wb4FcYsHmTV63idHGdzXYMrGX4HR5AjeZBEW5NcnfJ5RU3Gje2xwKik2gn44HR3ruthUUiM9ktwE
3/LGRYohj4xwp+SB9QO+aAyYsB70Z8OJUAAVoxg2AIDrG7/jwvbipUYTcU7sAckuzk+A2nbeCic5
0oKauk2TWGm4UdN+pB2nODdeiGf52jxn8tU5g8QQYolDaLhMhVcp6ZH7AO66Vwzih8FKoOkz6vXK
NGLdxN5SVt+KIgzoCKRVery+7vN8TtKmudDJ2wFuzsxfWdY/8jia3HSivpXobat/rqYq2qUhXaAV
0jrhVp2yTPvXLHUekjsIOAAHi387/dIa/YtBMaz0ONVtI9aY89F/td2qfFEUWe7dRng/wxFs5S5p
jVByHQTRDVDVpVlz4YNvYeoALBe3ToYskWKhrXOsA96tfqU52WNZqOWrhEBvbu20L7fX13l+oC7X
GaFzRGURcSZeLu6BtCnJ3ZogO+ZmkohNUnT6uK/xV/8/fE+XSIxWMfqQ1HtOFxdwiVUKd8iPjSna
V5mjfSlyzX3AMi3dT7ox3rjf5o+1mBd9XB5B0J/I95cREiZZZzW6mx8L3S0G35JufphdB1Z4/Tqf
erNV3tnGt3Bnl0ednY7QG4BHPh+svy6BVjU6d8Ak7ShsfO189GbEJyQskp5hrQSpNi15oo96q/lz
/t5DAZqjygsXxTk+5iLpr7UBjbsgyY+4Kwzh9zQwq2wHe741Vr1ihC9ky425Vslc2h9qa/YTHb6m
aFaB1rUHREjktFFqbOtvnKgLQQsMNAAcmrs8/5bPLhQ0tBCiR37UDAwCN9WgOz7ABbe7RyGjGVbX
t/KF0f74mEGEoS/JRzhd/NIEWdJW7NwyEm39GTI3xG5KyE76ywp0M75xLV0ajvoGhTws1Fj1xXA0
+JpSbQAw2lJ26VYxeEauAtUSvxU0nL9en9uFYwp0iTMKbArvrmUTqhepNVhtV1IrtXMP4IOWIgAR
D4Z149xcnJUxq0xDbNPJnU4XUUnQ3CX6lcexSquvmqc4PtIt9PxLrbtxy1y41/EhgCGESwdkliXf
GZY9uGy7KY62O7WILGp1dz/FubbPJgQQC47QK8ITyTabjPYGVehCnOUupXPI43y2JJlX4a9zWuh5
bUTGWBzVOkfwx7QbDkAaODsxhfFLK5Nb1icXAgMBHQj13K8ENjv/oL8GHEbAuEZGUdLBp/eLF9rZ
WvDShFuSpY9RUNXhhv4f0Nnr2+bSPFE6JRZRwiAULt4VmqxlPBp1RRQc6xUqQvGmMtJybYwCv1PY
3rt/HO8PEZOs1HBhtDDb02lmYygoK2Xa0aTRfY+AjgCqY4Ij8LNBtVcCF9Fb/dmzDcuQRBdyhdmp
CBzc6ZCK6cIaRKXpGKImsI2yUTylkUStJx8Eqv/X53eeDdKApQkGChXJGJec9HS0zJClAypOPyba
KF6cou6f3R4G0TbPAVRBA6uset9pWrJFcSdDNLJ2DmAfblEdzrbT3AcmFlDlI0Wih3L6MwzavCjU
asYRAVB1703m8I40oOETWgu0ZK0dgp7JLb37M8Q3+SCVLNBAtJ8hgJiLW6bI+pIWlKkf0VrM3pOo
gwQG7/e5HYWOffgw1D/wvkGxVZXTe1E1yXoIHeQ8UbvFI6W2pY8X6/Bx/ZOcbXF+FIUnWqAQ1uFw
zZHzr5NVpqlQ1dYyjkqRxT86EWcByk+9p29I6MJ838QNUJbrY57vOcakjQGrCKwc2enpmJKCBEbK
tnGsCtf5niBf+6nu02HdmZG+uT7UWeCfpzcbXFAEgqW2jFR6l0zzDWoeu6E35UqGYZGtm165xSi5
tKMozmJfRpuV87TY2KHbqmY9hhbioVn1AIzC/BZ2KGqJUBO/LKSxMr81jFtXwKWPB30UZBcAElKE
Rb5kK+NQpvyio2zV1PZbC99r8uqm63xTOP8NrTcVN47wpW9HAx//IiDzxhkqCCkrWjVhg+d1XJkP
SuiY9S7DJGBVlx2uwv/69egKMTHSBIITceN0o5TITSs5NpHHJjZ05ZODXqmxkY1Q7Z/XBzq7S3kZ
AobhC9KOAr65+HzQk4D/TBY63oYK6dyUc83hf0g7s924jWANPxEB7sstOYv2kSzZGvuGsGOH+77z
6c/XOsCBhzMYQjlIkAAxkJ5udldXV/2Lk/jyl5BYtsttVH42g4YdCbRkK13ZpOebh9GFlAIuatxx
SyUbKqNlHnam8a2MFDSSpDK9qYequinyud5ADCskbAOmand9zueb52RUY3nZJFWUpqrEqPLUv4az
k98Wna7Dg1GNf+NqmvfXx7u0xuxRqgEAUs8lg+pWiQcUfk0ai3O6TW013FIujdzKDJpHBbljL/Yh
4SOTtmZMdWmmzJUCCCxcYWZ2uo3iHtv1sZvNb4FsoFKd6nLkhfnc1NvC6Zov4RSgGHd9speH5ITQ
2aRDvyRcwF5HirhOzW9Vmug3jqP7W71D7nkDQNIE7ZuY1a/rI17aRDRSgR+TxYNpX5wVaQJwmSBj
+a0tTfu9r0c124FL6FQvDtTW2CpZgaRz28AeXzOsuTw0w/Jygju4rDCNzKgyJt34BvshRFDQr9H3
remQ1gji36JiyMrDiVhTIRHR7eSNCqFElJR4PcBbPxNnT6bJzmPEh9/7KpBvDHk0R0B7xR+btmHr
pmlm8GQdrI2p5IGbOeZn9/MH64NCD+EXgYIlDqHrW9kcR6l876JAdSe9ad+VSOm2/DffK1Fq+KrU
k3ZvZXW4MvLZejMyPSoqZlCuBQTjdD9rxWjgjzZU73EQ557WKPq2Gvpirw1RdKvPZXAXZWm9cmlf
WG1wY0Ct8E4GOKyJHf9XolCVpY3oSlO/hzUcqboIqgfDj+t91NP4RvFQ2eK+UG6Rzq6+6EMr7a5v
7/PUEYSA6IAKeR3MVJbLXeaB4eSJVr+bc6d2bmtJzh8TjPF8kDVM5PcWyRLS4qYhNaQuUZ7fSEqL
GlSCIvdKvD67A/kpQv1UdB005awYX46JzgdImncYaoiDB7OGIPMU/YwVbFCuT/v8U5OjqnS/ef9T
H1+2I+cUQe0WUZR3FbroZi6EkKfp1JsIEdDbtiufyH3KFcWCjyr06cGi3fsB+hVlAPoAp586qGOH
Fopev6dxWDpeQCr9Og1Wp2wRo20eUr3SZ3yMaidx5wTPCGA+jSjohRGWYfooYfKXmCndF0ItJB70
EwPE5GPJetZCQ/J3SdMPd3nb4HmUdJ2huGUR+okn6zFysLB9u9azQWxZXlgk82va1PHL9VU9i858
QFxQaNXB4qNJuJggQFTgr1bQvqPLbXlOJ1ynRrpm81w3W9kuP18FFwMK9oHgYVD+F5/5r8MDQMup
faNv341O1d/LhjYrV4C0CzBnvqMy2lZe31XxVonnPPNCW+tyN8VY4Pq0L2wmZgxmSrQ9eHwtspy+
b/xilMvuHXBYeOCXfu/SKECUcsy2clerN36rrqHjzm59pCjo9ooojWgB1LzTmY9BTLI86t17WqHB
4BUEdNAyRq253STr6Nhn9l5T0cB1KT0dr8/3A9O72MgUfXhx8TfaossUB0njhmpqn75Thw+/Domc
3dhj3VleleNd4pZVM+0Q3EdNvs3C4WFUnPpH2Crhv1Jd9v1t1ygdbMVeKn4PaHgcYlTkdp1RFDeQ
0wNXK5/DYidLqnMTw6bcRx3w9ZU84jzqCriZkLgQDoU0lU+XL5nkvkZbMH3HoS3+3kK9e2gRoVdd
vUjQRUqVdKN0tFCwsAvdatbU2+tLeOGkwOahe4RCFOB4c/E8dFq/KQK5yN5LWwufq0EOn0IJsXFk
fR0XqrW1Ulla+p6A2aRuj4wfHwyCI4+p0wl3aYLlrK3k78AF6odGtZIbhI56NzLnuUfKVS8OjhOE
b5VqZZ3r95MseTluoy8JZOGnVLWa12mux84dMAvdoPlcfaMnMW/gEzib1DDbDQhQ6YXucNK5RZN2
iTdiLXlTo+b5qsHL86xpNnMkAbjloqzSH5Ik5D11fVk/IsxiZ4pGJysKyg5p3cVRHCUHQ4FSzd4d
qylQbkSMHXEYsy5ytzWa4QeoMAdFlQRhdDqSWrDFbiIpb0czyrUdglx262V9Gf1q5lI6OnOo1zvo
gAjcjiWVDwEJmiI35ZjdAUyqQMupoflYqmm+5mW7ON8K4Yw7GW6VkHk8P9/4WVPdLGvncUrC6lWP
zQqdakSDbyonmPNdWslBfeNbGUSaOmrNeSUtWFzFYnhosDpvewfZCn1Zb4WQaCPCWPqPugk30EUN
tRg9SuTZczDOBJXrn+18sqDmBatNDGmCZz/dnJViZUruF+pjCSkdbEEabi0d9wtHiqMbAIvFrZOm
1qYGtL6SByzTHyYKupjo/eFtRZqtng5tUiQKunBWH802iO/rscLLLg1ND/MwWIZhNWSbsmzVx7aS
kf+a7NZFv6T5ZEGUXyGSL/7Cg5oCgL4IBzkGDnoHm+/Bdwr50HRp/ILpcr31k2LyYKeWysqKL64s
QVz8EBEF+UY5nbLh6bR7p7D6YmqjR2gL85+qjr8PlENuk7H1PRQ0dA9a2dq74mxPCQkUQFKkdySa
iESdjhm1Nr4pjR8/DoUU3QfdaP5yOvMHFIVsJdNaRFdmxyYSE8PuViztIthNmq/L9SAnj3OC54Y3
KVSyN1o+TBitRkH3A2uk9pMFnI8xBT6f7FWI0JxpjpV9gwOQnzwiqpPfzkEn7YD/FLPrM+236+fl
0koyNZBAQgyWl//pSvYhzP8wNpPH0cdyBXEd5acmDfkvLY/6ZPv5sehUUuNDX4GFXZzNgoprFuhK
wtksHV6ehrbxbbm7jRUpXkGyXfpsOmkUAVw1BazhdFp62APJ97P0EZ6Y2Pad/BgNAJcNDD+KLRYD
7Roo+/wYUCkl4jAm7UnonacjIk8TWPTLk8coT+NvRhTb31DgbCj2YTrE6Ud33g2m0ppWeoLnYYcd
yhHUUDSFOkvF/HRg7InTFF0bvqDThz9zI9G3fdrkgHBju92V02SBLHOUyMMge/6RV9b4TZ0Sf+Xb
igX967b82LOUG3nLCJUxUxYf5K/0uUsNo8dDgQXv5PEZ74xHI6x+JwEGBbc1mjpugqmqhndJEHiq
XCUrl8zZ9xbSPaJrIWTxhCDW6fCzNToSmlTTQW/Tor9vE67lLU3+uDLcSZPTgIjfG769ub6jlzKR
1DRoSHN+QIRS/AQ4eTpu22K+VJdRfbCSqLJNzACk5BXflMkfvYoMtejdOAy1bNtCRfiipFqh3Be+
kaWeKeHX58Fxin/LSVy0bg/11zFcRHus4c7KjHR6sJBEg3OoWt2vld8tgvLJ54JgzZUMUgHWE1fz
4ncPVpkEWl91TwirBMCnBT7eDPvCxTZDs70Ccx3PaiT/HpMv6TVKCmePEFPZ4hcmVzLvwCJ8a/02
WNlFSwkBnChpvLCP4W+wjUA2nK7nbLSOX0h9/9RHUze5Y56moZe2kimMxrCz6fW2/hpoYYi1AQKX
1Y5Smt5sxqa2YyxhynJ8wdpA/MJIdeIDZD5JWYmYZztd8DzAhVHFs/j3EgERUYEt4MwkT/I0lrYX
Uvbe0Z6Jn7IGl6ZNEQ+NvnMglJd7EymnZm+G+PJ99tKFqMYVSFsZTrdYqdN1sg2KDnFat09mVpFT
hWr0y4grudki3qS8Tbw8Nrluze/Xt8351EUtjeYJ1WFSnaUEUGt0NU8ts30q6qbbjZXfgxuNR2jA
Y+JakeoVRhZvpKm0X0rTWtPivDA6pTRqxKCvSW6WLC5wAQPWT073FDhy+hXTPbnbUY4asM1BBCb4
2Rdh+4z+VRl42M2OuHRUU1u/XF+Cs0ADW46CksWpJ51GCPh04YvApH6tOO2TKpn+zpbCymUbT79t
ELxepUr190+Px3NLqDyZAnGjLw5EbXVziipTfKAwIAfuONVwYKmylc8KXMw/JhjeZH99yGUXlENI
Fw5LERgtJmnk2Y1ix0UXjF0OkAdogzsV/hRILkklCBA37/xJQmUmBEA2lvRotxgimt2O1Be6OQ0u
1fhmqIHaP2hJB/7IrfQqlMeVQCEutZP4BbcLnC39SV5mgn5y+hmmAv1dtRqig9pMWfY0NhM9obzu
/G+JT3lzd31FznceDRFWmYuF/ceL8HQ0ho+NcajKg2PlEwpgErr8TmS8U9utX6vW/g4FSEONrDfv
piqS5ZXD/pEYLWYLIxqwlXjoXxCriLMaftkQHgo0dw5JP2qaZ8ZSET2Ppl/5j+GoT923kMJSvrE6
yIVPYZ/oeBkS3L83NfXVG17z9jcCWh14SHE6wQbYtYS1Dl4suLVME0aWvY1lKjJecam62BSp495O
1OKZuedkoTOwYGSTCk1/ytnnj4k1xS+ZU0sKfl9R/tLaaJDtK2PAKsYacbbaNFWS51u/0NKM0pHW
dOEmLZGEQXhDeo2LSI1fkJZtf/lVGs1v6BYpGMQGyP09zIoxE0eqRH1LJcsHPkPb/s6cxwmnvNTy
0z9B1zXlfaJMpfY1j+R28hwN3NvGCPXA3zSz2ld3eHmlwy5JxMNHmsyq3E1jZox3eiL35k2CgHW+
M/BXov+RG5F22+MsWh/YPYWyGzFcRL68cKjZWFLQWF/SQS7DtZL5hY3FS1XgZShyijvvdGNxj+R1
mMfRwUB15G6qi/FNnbLhwUfrkoOnN9UfKaFxs4lrJcJiKUw/CYTlrCNIgmwPrzd+AUHt9BfIidxx
sElg6lHrvtRSGr6hk9FucPROfQj/OWQeSdaf9Kj0d6iCyisZ1PkKcICxR/kQDRId1tPx09qaTStV
/SffCKN6FxfOTFvXHnCeRKGIMpHr1BgpHzErqR47yPPpxmnsOVm51D8Av6dHjLcW4ZXfQdRTlvhC
yk7TjDlydIhyjBtd29cj+dWuteZhGPrGdvGSzh64kq1jPrfSHSSR9JiMdmB/mbn3TerwZRm/AYws
zO9G2lrqfZw2SDmthQKWY/EzeadpCHCQcAqm2elyNVU187Toq4PS+2wYNfZrCI/cSq6E+arkgkIr
/rke/Ja8FbaI0KFA0YnWDvjh5ZhR1udUH/v80DezMmwlecjfIrvJ6c32WUkVPDRyjIETpYnir3Po
aJmn5tLwOCiIgwYu6MzE+H79Ny3LxjxzOC2sAagoUa1f1iCNOUeWe8iU57qoU+epBDzePk9CPPsB
Hfxm2EA1cUw3RbUwfJlAFkqPVlLio9jKRR+6ah2H6ZveoqDtyW2vxJ5aSW2yRbElT76VzghXGUOI
wXkby24KtsWUTU+1Msnjl6mbs3FX+logr7xZlxVHMSlwDYAcuNL4x/Ku16ouwWJY157jTp9v5SmY
/7G7ItdeLdUP9lpbOfF7VFWcS1TQIufOyYwmvdXbrn3XMLhMN6HiRw+mnur6e52G1YM1UKnY12nb
SVgHI6b41TEQSf+SWb0qeXVuZe+pr0afFZJQaPbS5+ZA/a+t1TJJCk3shSw0Bg5yYzWqh9kq9tum
XBTBl35AbcHFPtUJb7LIwMPUxHoWGhQ6KnMgwCOAiQEaUSuE63F915zFmo+nOYcbDSE0F5b1hyiM
+y5Hxf2Ag5il3EhwHJ5mtGzufERvvCRPs++Vr2GXx/rg3DvYa+qnZ8kjP4CxqaBTkT2vEfR+XKiD
5YwHvVPxdW4BCfzOTHTtvEEJile5DVfFvsTD9yRgiE4SdTIgSAJFuEyatdAhYzQS+SBnkfZLHvq7
SaAIZT1p3ZgXOaaHduJXnmL5xXPDG/eRqskap+b8mSx+hYkOFTwlAZ1cJFDjqFZay3vkkKhzrAJZ
rvR2I+WjeifNThp4vZQr463cq9WmMKY+v9dQfUXiv68y0HYJwVl5H6VZix9pD/T6Rhoa4bzhpPHg
DjR6cf+ccIu+vl3OAx+/WmCoqOjS2yHKnAZbpfH9tqN9cWgaoMKbVO1/cX9k87bo1PnJb+d/8LdD
pI0GkLWVGmkcvXjIXyT0fdfMms53jpCIA3nEu48qw5J+qkd60JWJWMBSt3ZhbP/Wi1Z9k508eErS
pnRW7pmzMjodV4q5aAyBaee1tXhfzpElj2prTwfCef2vGjbzM406fQ/AIHgNu9lw59HhfFhdbay0
BM8KaTTSCIIQRHQqd2equ1TrayrYvXmYm7791vtJE3kTAgPW1o8U6Vlr0n8jQEHfrn/sCwsMJgfC
Fyg9QYJdZGK4qY9O2RjWASO2jC5WFCa73jLn7/iQx49dFf17fbyzBwztVpJ5YMugaanCLC9yq6+b
QQqNwzwbRMJKHd+6thY6fLn66bB3OpT41n+V5mZMWSW7iI2DmWf0d228IAtPNlBXDLGO3vmOFe0T
J0u3IFvjQ4zZ7VqJ8nyyXGfUKXg3E4RASZz+AnyNsZ33Hfkwoi6Dq2ZWls1N7ddz4uKkW9/YOfaD
WzO2s3/yFjkBcgZNmW/TttKfaO0qv7S5j18qZ0SoUJKUaJejDrTWODnfdwK6Tvub0CyA84tlknql
HElC1UMpDe3GlsduI5v18IYL89g9qtKc7v0Az43PNhhssBkopSho/31QW07XBv+AsY7J0A+jHMrw
Nq0SX0DdeimgFdxQYwhur2+8pSAfgzE5If0t0KFIqS0+hoM6hl6WvXWYiKvKPiGt0BBUTU1AHnKQ
WndhK6N8hQb0eIs+pDnt2qBxJG7kqEX3SatoUMYRnj/7hPbwoSmjcXjQZgSFtvqky3/QnrOnPZbs
7U2nyJPvBRZqqW5lj1aReb6KVXyhaqmznXlHG/uuVfrxqEZJr1BC0u0EV918Ut3Mt2bUGEE/Ji9G
Z+h7H6nw8JjL0vBKLbDOf0xKo37TtVkiMtDCsZHjLofbsO0n/64G5HjMhip/ibqm8x8GXsiFi2GB
H0xuPrTGn+uremGHQ4kVqD4gJMSQxTPGwOCwK2rFOrSIWYUbPzOANOUoJiguTqL+mrLxB9Pn9FqH
NmjAX8EOACrQktTWBhp+7Y1sHEA5zIWnFTrZX6LYqlsjWLK3KquZ98oUIWnKy78vthoYsOi2xJ/m
Jowstf0x4O9c41cz47km2r6brlJzxY2cEcUzLKbQ9baajLzt+kJd+uUktyLVRfSKFs1ipbKyRowH
M5mDHwQWPzRTw42Kz9UBGdTaeAvgraHoPkrqv1nSJduEzpX9rFRtjlFIHmrKNpoQ5apL6gSeJHdF
n7gymILupySsoRq4cOkrKw5XYuVKFOdiseQC8YA4KXFb5DOnBxXaemdWPUktR2L2kLUMXTm3tLum
KEq3diRnk4/VD6eXkx13yKe7rLxK2VwwbCygqlTuT0dvZs3Ok6FrDxM354vi+OGPYrKsLXhCfY9B
fP2tbvp+WJnzeRrASNQGeGtyI5/RABA8k+besopDMw6Fv5HxIttY4ExuyrHxN6OARd0SHrObLCi0
NRWp8yuZJwR1XlJmvHJQtz6dcqEXRmQbaX3I8lS9kauxiDwZrVz0YCfpmAdy8vP63rxwAzgAzKkZ
wzmBMrrI99AmLExMz/tDUWlNv8E0fUQvvMuCDcoygxf2wDZ9utxfrw97YZEdTgRsFuyWhLLm6Tzb
pJpnO+yGA045WnrkB6DjbFld1G2GoCmb3zV1F+Mxn7FjekW/uF2JXRfHB2gHJZiAD+z7dPyulnIq
IgXG9ZLaJGBA5s7rtCky9hOQuJQdZ06yK02NHe0LyZDXmj6Xll2gUwSrkTa0vpi/NiADkiI5fMDn
QalA9seRvdPt3n/BxbV3UXfHqAjIbrRS2Liwv0SSSRVBkCVw9TudNz0up0cGgnnP1XCrDggcuKFc
yL9UPyKaDr6zlmJcCH46Rwm+Od1vruElzD03E61i9w6H0bai8S4ftfxfYnyqbRILVcf7LmuT34no
Hu6V1PH/GWqrlxCaGXvfU6Xe1O+1QU2kvZTjub6dAjNB9aq2zMzVob4F+1a346911kfm9voeVc8X
i18uCkEUwXnALrU5Ub5Ri2LCtzdWouEFrh2/uWxSUE+15uOEFyQxsjtUpr1Zt7NwK5kkuJu579v6
vgnDqKAPimuZC7pRSjZVO8qVOzm0g73IrkrnpiyzonEHqy61+1wp1ORYdpDBvSIdrX/luVXeZ2MU
sGlK0M5eK4YiwV0SY9OVXPXSPIFBIN0vtJexHzzdFGNqKaWGI8GBrRrf4F7lfw14fT5msRptOBX9
Sjp23vHkEuTwAapEu4vEcxHlWiVNJEeu+4Nioyk/4wE2xnSBzarpXQ2H5u6WMKgnXo/DkP4j7KLh
njMUOlsjyHF5UnPDHD0jqrR3tQBn+KKYs/nr+sc/XxO+t0g2EA+gGLgsAEoZymVjA4xbdUIFVGig
h8DhnOiu5328S2J5WFNbOg8JjEhhmlYw55Os/PQroEPrzIM0zIdWr2MX7Wf1LhilN98uCVCF3Mn/
5ESi/fVpiv/p6QVPoUQDTUF9QgXEschMBpqFvukP8qGfstCFEt3+AAx9zOJJ/Xp9pEsL+vdIi4sG
DmNm120rH+CPTps8T3Q3GevwaKfyzTBa9dv14c4zF6C1grLKw5ZX/TI5TWwdfbK6lA8YWjY7qx98
a0ftyUh/NY1FPoyU9khDS9Mbwy1mpK48TMxwwl1JJi6sLzRGtjoVBaHKuJh1F2WONYW+cbCUqUbg
RKpUIICBvG2CsV05VhdWWGTihHZQedi+L2K7jrhmkQ8Fz5M+nfegKSbd1Y00B6vZQDhoq0zZXV/k
SyNygVpgAthAZ9lK6Nd6DvRFOSiVlH+JrSTcO6M+pl6QdcFmht++kq1cWE5RmiJDooYgoGKLMxKg
fw5SSz3k/YycnJ4Zvf0sp7ozucDZfH3lnSq+zuJ0wGURerHgfy04JqfDJXWoOn3tKIciIsBkkubE
e2qstbpSBT/PRgSQkO4GeSd/24tdIoXlDF4oUQ9DW3Se0ug0gjBh2GUyjr68quRbQKbxxsQcbI0k
deETckJ4UCGCLbBci03TB5o2VpRmD0laJXdhH/m3mg/opKuybpNn6ipiVMT25ZoCvYcASxKDmdPi
E0YVxUWbbuohqHLdG8N43BdO0z3kaRA+KH7seI6UqC8tMORHya8cL6q7aZuqdfZJNTaKAtzp1Ppo
8/CORVrp9OvyyK5yDfLfgSs5fZ1rJfmdk/3f6ITdwc2VTJ83iqTa0so5vbSJqU5DSxN1N315Truh
RHa/qpQDDV9t72DjGrmSiEA4QVgr19jFsTD0FVVF6rTLNzMFKD0p+PODgXrkjyqW6lclNsBC94qx
xqm4OJaAUPDWBZa2BI8XEgLK6si8Si0bf/c+TGOPN22v/yw6XvMrZ+bCdQlYFJMcUdihV7E4m0qs
O3NtKvIhbk3nRkeKYavHGM44jTx/p8+PWlc9R1+vB7xLUwQcAhRIbGEQNqdbpij1ruvqWTlEmkna
ESTyXaZWaeaBMqCD+h8GE10MGFZCfmARFdrGLieUR9QDdKO4vJcRhNhqNnZcQYRFy8pyXooDtIGp
UJDs0LNYJAI4uXUDEs2EctOInU3i+5nMQ9tRf1TIdW+6HhH+lbTz0hck3yTskX6IT3i6mHOYhXoh
pdoBfdhqE1mFlrs4T2ByFtPVVWrN2rGl1/SgLnxCEGRUkmDe0lpYmqBMVt0N3awTf6JS/c61nSo/
BT/jhktO11+uf8ILq2oKRyVEezHzhmp1OkWb14EzTyb11ahOb4e8/1M2g7FpUyrk7M/kswJJIqYx
IHwu4fCi0sE5HdCy83KMqGkdTK2Uu396KF3DDTVIo9uzp33K36h3qJvWCIJ5ReXqwufkuJELALCE
hWguzkaUGnFn6rF2kCypfAa4lSV7S5sgUoFXS37wQhpyb86G/5L3mEipQ8OkaCIC6+mczSBpUe2c
tcMsmcmmbmDgbJVo9h/nwK4OcpcWa6TTS3uIpI6ni4zkN8XE0xED4VCoNZp6oGwsPUea5VsbhAbi
ZJeYc5asLOyFnhxjcE4EWgOkhryY4KiUMsVCOXuea16Dduhk5sbKWsoGuTTfkaBFu16BJzjgHnon
aVYQPYWlFNxRT1G+XN/Q5zg5m/4YyCNRERRlyEVQsjVs4dHJSJ+jwORbF32rYeGUj9GXop7He26V
9raJp/Kxm8zB9yxj7DdmOda/gUxSs45T1NegpscrfcvzDOrDMAFVDTBdqBwtfpaC7FVnGW397EMD
SdzIL0krwGk9gACiHqwO0msCrArjp2rKVuLYORqd1Jd7HClDslKy/cUpB8CWhFGjt2z68o8iTYDv
Q8N4qPLQ2odKkn3J67zftmqku2YX1HcIB/crgeb88NkIcIL8Jzvmn0vpGErjMOtze3wmoYk7b4yA
v42UR15axYwd11YzzW0qtFhX7qjzAEcrh+IscCbQ6GzQ05OQly1K3E45PE++1v+Zbae9hQ7USF9B
7nMFI85uBZ++qQCXCtQIqRsEymUxXZ+yOsja0D5kwhW5TlTVbdq42BpaZn/J5sr/eX3Lnx928YyE
mAtlmDtg6SQezgi/+51sHXi9Fn/6vjeoj5r++yD74+v1oc5PF5VIAD7kTzIPOcLL6XLqWcBlmyf1
k9Fl822nj/ltVxVWsnWGzL/TU3849GEnb8MWyrlXDYH61dDasHAzQ4mOoTYV/yDaWbQrO1ycnpOc
HbIFsFMiD9/53JhHrf2qhdFaP2WdWv0ZHXmE5kQvo7i5Pv+z3YQMEZ0dIiu7mYtksZtaJ8p1xe+m
Jwgd9rDX85ATo7c80Y0myP8Es2nu/n8jLuKGH5utPpXj9IT2Y9B4ko0zvB+0zUMEHmYfRer++njL
zcT5JEigT8bVLPQEF6EcKwgJPlOUPZa5ntxyLWuPheYflFBQja8PtQyJH0PZFqkjuSO1vcVeSqts
yoMSm+7I8ulx6VkxAPFLiyP4WeQw7Nb8qRRFPnmJEmgrZ2YZjsTYUMiEfh7v2vOyR2OM6tDZKZZh
9KSitDJhAGY2OgidUm4jnI7+5G1mf78+4+X2+RhVhD82qWJCBzw9PUmOkVAphenj1M7yvVrY7wo2
iwBt5ochK5OVw7r4lEB7sHjDtVZ0p0h7ls8dIEUoC8WlCAQqBoKUucNpN0hNMG8tA32nz+3Uj+Eg
IAsNP6ofZ9WdJlHroEAO8j3IKwfH6rpXR6+Q5jF2e0fqf5SJBPn7Uwv6v2OCAUIiDOjGmTOT2rRj
UEyJ9G5UWU2hWk02CYIbz1OIMk3gT8XK6RAZ/19xRowH25BIwxuLEZc6xDoStbJU2tI7XdjQY+j5
TgG4cdvN5U0z9c4b/qvWDsdQlAvtYuyNzfX5Xvik7FcwKh/mS5zU0w2Eoyu2wFYTHFtlim+abmrv
u5C2JnB+jsz1sRbH82OuhHgAEOASBALndCw40BbpGoKlnVrU+ZMVSNZvU20D/cXnLYv+kC3gKTld
7X5TNaW+lrUsDsvH+PDW4BSIgjOP6NPx/QB7HNR2+balMuzBJPP6ysLCAgzfdncKMx5WZnxpdZkt
YBiA/bz6xJ//hckJ1ExX8NFOj6oRaz9Se5if53DWf+aJk/++vrgXhwIzLMQKycmWCEDTCjosFuv4
2KFI4nsyYgu5G7SUXpCxS6uVjOTSp7So3PEKoZbGIT2dmK6O8diCrj2mc6fVX4rSyORnMzbL4Ssl
CMvxZqfvs398RWn2tcHrYSX5u/QpCfAIDBMf2LyL8Uswe36Q2vGxDPSJfp4xh/+SJulvltYY/S4z
x3ANm3dxgSGhQEKgWkDlcDFlm6eggvvGUc/NafTM0bBSr2SZ54Mfj8qPz39OwfBG4udDh2FxLv12
rDVEo5JjBd0so6pUBbN1wIIyU39Fw6CvsNovTY4IAAIA6AEVhsXkfBU+Hlo98VFroXe/TNVc+/fg
74zfdhuucWjXBhN//tepSLuMPrtsxcdC13recETAfNM2xXxTWUW41o29NBqMBwu1IjjC3Funoxlg
N/VeyqIjjut++2WM09j25i43tBekM/w13dlLJwOIkBA5AydESns6HG/UQprqKTqqktZnrlFOeEDk
NN4RsuD9uA8G2yk00E9981tOm6H9DycD2gCgL6DZwmPwdPyS/laBGkhybJra+tlYk7VH7i3ZFlKj
vUTgqtai+sX1pSoJIIWyMsIEpwO2utlFKni/46DU8rxxEhivrhqG/eBlcrVavb84HOr1MOfhy1FD
Ox2uL8O+LccxPZqhBj+rqZU58RrZyrzWHuqVN7bY9ovbmaIZ2mYgUwiry4Ry8tsmb9M4PTrdYFf3
8hTN2v0AKnnltXEhnLFFZbDb0L9wDVlMCnRO0NdYmR19PMLTnRLpRjy60VBPO6OS5vmuQMBpjad/
cVBedwjkI8YM8+10JQcttKq+a5NjN/q57aLgFTqu1I1Ds2mLRDN3ylznxcpML3w+QjaESkK3MLNf
DBoIKVq1kpOjZNQhWgcKb3f8UarKL7FDhyS15jBx4Tw6UC5AGaOPglbmIrIpoBrjCZGD45wV+Rd9
Bg1ArWA2O8+oCEOPtF6AR4Y+peDt2M6TvZICXBwfYCe5nSNMdRfjzxAcbN8v0yOVkqzaGSWSBCiW
ZdpjivFP5YWjqkVIl5W+bHu1lPX2t0/fJEL4gRyamxo45yIgOZIftxG2VccqqIyHSMnzryTuvo+p
R/vz+lCXjosgLFON5ZkAhOR0R0k6mopON+fH3A+UcZNNrRVsge2XK2t6aRPRw6c3T/uOp9aijF7U
Js+P1sqPQWgbv2hP2K7ZdDmk7HxY6xZeHAsgoOhIABpYhjekTcyyU53s2FMHZARrPOZU2y34wNoa
geLiWPSFgOHRv6f6crp+aCEPHcyg9FglRqLcJsnQ7DHaUs29An/w7frHEvfeMrYJ51VuRtI4Ptnp
YDA9Q6cwyuyY9LF5Y0qy4doAgw/JAKXc7cbxT4022+31QS/OkM4jsBryYnr2p4MCOJ2LLjWzIybh
uJa1afd7Mup+2hgtkLPN9cEuBTjecMiQEMO5/xc3fyb68orMzo/TPLX2NXZXkxspNU06eVaDfuvk
0CJ31we9NENgfuJVR8eMd+TpDJ00D6VIn7OjjaZ+5I4OCKZCm+z7MrDWOlgXxxKUPSjDVALUxWpO
aWKq/uxnR8cY6DSYwP+3hTFgpKNo4X94PUELBKzD1HCeOyuDA2gry2DIj1kDEfwhSrX+hxqmdeXZ
ldx9GSqKdNeX8tL3+3vExVJGuhXZZmrmR61rDJzQetqO4MvqGgnVOrTveC5+srgrnoh0cnipcV+I
8vJiReOq7ZshbYujKYcBCH1nfPIlzC7cvsjN20mJ89f/MEceFOQXQhJjGTKNGd0wxcmKY2iF2d4m
tXG1okRmeNKzB66M+T+ETlr//zfeIsQMRpCl+v+Qdh47ciNN174iAvRmW7a7qZbUsqXZEJoZDZPe
26v/n9QL/OhiEUW0Pi17oaxkRkaGOXFOmBeXzgnzYD/MdQ0UP7fzn6lWuhttnLX3APw6DVuadPBU
Lfz01HBwYVMXF0fN6uxQ26PO2EPhVhtBxZqh8G7TgGOSS3KCXd+5EnrtLqSocKlRbfleDeJjbUTB
U6G63rt28t4GkfltI78BVlT74Otf5kpzK4HMeV9cDBoB+jGlFfezSsVmqLS6KxJ6SaQEy+sSNDGA
nAKmE7Mr10qyU49W1q7INaXYjZoelgfbabYys60lFwcGF2McR7isS+zU4UtWVMHneG66B2Y3PuVV
bWxUEdb8FyHJ7+iaYbclKJL40ps73cwvtSQDPzixY5xsdL+rz0jeJFssPmvWSO4OdxkgGEl8cW0l
QsmrJBQDph9YzsdY6SLoiqrS2nji1gI+DF62pIBN3MAKhhHq92ay8ktXTnbgw66tdue0tKtzSYT/
rrUg/9zXgShUsN6lsXG/107w9eqLV111GhmuuIRGs6G+hEjHNUg6aAXagkykqgevFFtyCmvfVX5Q
xvqhqLlRps1rG3qJWMthuc/i4awr2lCd8l7dAoesr0OGxHgGXHTmwnVVbUa5mSD+AvWfUv7jRdpQ
fvQok7xx+v73BZfD98icynHQJUcsIR6SrlHHxauiTDmLrH4yR0g00tx5L4oiyP/gnQNZI0NZIKkM
Fl0bZl3OgULkWVzMMeirXToExWEK0/mhrtrO3gsLmuH7r85a7AdNNzEmrBTeDWF33eaDMaRJeUFc
1z0q4zA9pEqT7ZImF+fZqYvvXhkoG4uuXoxXiy7CsbwyEnheleKiKEP95BZzA1+obvw3AwA4k4A3
L2UXp4+jznP7B9sF5SORjQC+l34G3oQyFGlTXGC4gWpCqQN3Vw7MoMUEFgcVN97t3cHcepZWDdZB
JhItAZqbS3hzmQxllXshDselpH9WusRxjxLWsPH8rZ7mq3WkT3hVT/Nmlcw9tglahurI8FL0jz7j
nyAWsavgGDVp9ZyEbbtBELvmvAEj2SYfltxoOVcRwUUDSEPmD3OmjOcYJiH1VBljabyDC8+aNtzq
6nKMJJDJk7LcjEaTNTTdCNH1hTF3XUEfhbGxZwi5SrvfBXUbxz/u28za4dlUtWgUUN/GJ1x/1NaE
Z9gTbQ5au6agpWkpAWGFxP2WGsOax+YxIvKkSmHd3H5bq2BKjUn6nKSI/m4LPZwfCqZE8lMJDp7J
C8voHu7vbXVJJs2AotFzpst9vTeknA118trsUjRlJj54FvDF//pCa5unsO1dRN4gyqk3Hvtlp/+3
W+X0pNoQ9RCSsutVY3eqHDVylO9xPYfWz2YGmHUimsq0X5rZF/MhM5HBOHc9ZHYf0iHVHLje6taw
YDgyB9HtnALQ/LmuGhG9mwj4vt7/KmsWBu2SJPySPIvLIlzT2mFXQe14Mctw/pwzttLvpjidHpF+
e6uKrMwz5PwJ/5j452Ncfwu4tHq3mybIZfoBAs4iNXL3xXXL4J0J6gkRInd2KPb/gR+ka0NjkytE
lWZxAuTcbR4ZSnrpGPKpD6oQ5fBZb8042KnUyfdeEv/lunNmf77/ZdfuEmoU4GXIjOmQL+yNWd2W
2AdX0ddd6n1jOq5Vor2mjvUWnGTNsoHnSHpKOcO0hKnlY90qcTlllwZKleCgR8H0nxalKlSRQf6X
1WjT+e1bY7QHu3Gp3hL0XR+kkxbA0qaIq6Rk7fgi2rlOz2hR5ltKWWvWKTtB4NVBXlH/vl6IF9ua
k5z0u01SQ+x6rY66B1eduubUiGnYMpXVDwkVGQ6CuJxRtuvlsrKPit4GOpEjiH6O4IDx3dkO3V3U
Ro6zj8U4Bn/yKW0gjbI0BLhK/qRXz1idVHCO6kp+0WIXv4fEAr0KEyzjr/tHtro1pBxkGEltyFh4
9iQr4ZtsSbltpY1oznSiSoHcm9Gw19tR2IcYoMaWMLZMLpbVNgrfIO8pW7pMc1xvLkuMIpng6bmM
TtIeLDXO4Uy35+bgzO7E2Bd4u3ejGgQPWZyUH6kNln/f3/VakACloglBDLStUKld/wDLGXlTqOdf
1CjJo13QqlrJUFcbApEvdWWnNnYFGVvk2N/uL7z2uT0bk0VoXqe1KL/Mq2ONp5jHmZLDxS0U9UiK
ANep3beefaBV23xFWnScN0KT1b0CS4StX1IuuAvjVcvSQENayS5t7gzxKfEYg3pSlLKrfyrxLODS
qtsAhQC4i5I/Ca2h6WfSA1AO/ZyFj63S0hokyOiC2GP1I7TizPE9kAWgR9w0/zG6ojF2vQHge6NX
teYgQCAx1MGEIb0/+VFefWfVnhp7Uhrq/DFcZsdCJM3ouzaO7xOA7Bh8xf1zXWJ0f7/ntDQMEiQc
Lbf2esGygcLTTWKq/fWgfbNG8WgOOrV+tRvDd8Kpk7/quBdPserU3/QkD98hFJx91rrJern/S26P
GwYqMu3/9eWZBLv+IaiHFs6s6vlFCZrqlCIj7bttFiPDUEOctiuZCAEK6o3Nx/vr3lo26/6upPHc
SBjs9bo92Iiod1xxMZy+POupGcRHLq7V7tOom+VRl8lGFHzrRuSSJDKSnJQhpkWq6DiME1qdE13S
MkcvIY61f5FnmKOnrHIb5RiM9tielcEWl9qJ53kfJqiBnu5ve+Xg+RGAQ4HeynqwsTj4iCJAbmW0
uJ2YWBUy1KL9Jzc6a1cmjX10Iuih0UdMY6bb1ekS2QN/TEMoY8lH0CV9ux1K2hnMkNFa2hnLWEqd
CaY0SNMoebQJsjXOnD7o1IqHr3GRVdUOVqMOkrieADTeI3tZJntmMZXqvRHMTbW3uipIt5g7biMe
fhOhmpzzZ+jCWphkqc8tlHWjuMyjazMCbZZadqJ1Fm8hjFYXYn5F6hEQhyw5d2q9tq0qrsSlMrzq
IaJ0AXcmo8Tl+f6hb6yzVLoqJhUYkxayjmBgDMrMJBpOqZPWWzCbtUtFJQk6CAmmxLNcXyq3VtUk
ccfo0iSwCO0otKnq2YT9ZThVNqOd8GCplbth0relCUyZ0JTbTFYESef1ohWMKkoe6tElZOJc+Ayp
jX97Whq+H4t8TM+MMAvq8sPcn/OpspM/sWB2zNy9HJtBiOR6eT2yOoSlq+jS9h3KugYKOL1oQ+s0
hgAvdmkjoGMNi9iejzHFYnOnjf2ANArM89qvvFTb6nD/tG/fEr4HCDnokSjdM6N9/YNaU0Vhxyvj
SzxY+bdUnWsaL20/H+2My31/rTXLgjKOEgI1Li7N4tuLptQabY6TSwvofHxm/l+Hh7auR2+rDLS+
EmOBcgZKdgWvd4WzDpJWNOwqNO3pUALxbP+DdbzcauqsfT4SSKJmMAckeIstxaneVA568JdGT9+r
oyh+KH37zzRPzpbzW9sS4/rM48iLQG3rektpANVR1lnJhZ8xpEd4ANH9c2hLNBsAsbU3lgCOE2KE
1Qayf70QevCqDn4hvrRtoz70bgr5U0bsemiH2nyyUkv3gTmgfn3fONbeu9fLLp7YzM7zKodn+BIJ
4UyfvGJIo58QpUTxrnREGb1PXNEHDLuoVXfulTb80A52sMUWsbZ56BuYLwPXwBSQPIVXoVVMD9nq
ShFfHDHkySEMQ/MRQgb1C3CoutnNHQPL7xiPmreIg9cMiQyFnqtkZGBi+XrhqBtEYVV6fIm0tvfB
PBLI6M4w2XsLrUdnwwuuriZ7aLICIgP269U8MTEIOYzxBWaa9FhNo/fZi8qJCuIYfX77udIzYHKN
TfFOLs4VIanKtMokBpkvoA4r9BGhSJ2oON6HTWjp+8YxwMqWSZJGu1AKhamaMN1P93/F2oaZyqb2
LqWXKYhcb7jWum7uGbm4uAE0G3t1jLTypciiwdkZfWFsSWpJr3mdA8J7wwj0/9gubiC6OkMI7ZDy
VpfUmX71lvpt6KDYjqHl+gr2Od7IglZ392q5hdWGlTlpc5YJvrGR1EeEihzvpZxn0B1kudHWK7Z2
SSRtAFAEjch3WTDNmtbVa60ILzbKCem7TFeDBnIxyK+jMzqGyl9OUA3WEblEu/wDw4W3GJAT7gkN
rMU58gwiv9wMgNgte/iEwoak60e89+DmsIrdt5nVQ5SZLBTx3JObOsw0gFqtWUtU2rBHScfyq7JT
d9kQi4NwRufNPXSQHbQtf0MekeleOF7FjCb4hJTwMptmPh5EZofeQZm7cMPBr1kLGQXVfCoUVPUX
6zhDSzFc6eJL01bRh7iuM1l9UZKs2re63ukb21r7jLhTLj9AWboyiyPzsj4LuoocYqT9hQLIbFo/
lakwjq47xN/m0dh04qsbZNCCGQeeZIilry+7kVAusEGMXPIs7E9pL7xyryRFCwEd9A+H+1ayuhhU
KrKpx4O5rGVBVB0WUHuJi9CNOjvCrFVMO50h9hZqJOhJ7q+29jFdqQFOqiEDtsXWattWugJuzUuB
YMghlwMyDjPCR7iRo/9msu5f/7f1Fp5FY2JlijuyGygfczgd2v+sOkhe8qobjtrQi42Pub49KF4o
RXLBlyWVbmSuEk0KPib0Wf+Cinu2Jhulo7xDaC4orf4PHCc5gET7UTtSl8DYyg6iSqPLcOntXJv2
pVJNX5qkDbwzcbexkdGvpR4YpCWHIHmKlmenwwQyDBQSLggVqEedUtxDCTbdt4XqKTvXaAqIVFVv
N6PG8PPtxwhPBqVF3BhAq8WVR4coVRF6SS5Ta/xIlVGNdyiAJ76pjcjXhWr6/f56ay8EJUgG1Wiw
EEQuwuIkyRorV0ZmGhy7+sXPavNDViT5sbcL44Eoz3vwglqfj/eXXbuLZBdI2khqxZsZOYbj6YA7
HajKbtQfx4H60L62lehDHpdKtmGrq4vJzgNOGzT80o22ThE1oSpSUHJ9cwnRShkOltN3x9oxEbf9
g53pTI3CwMqo7pLxKVWjvI2tlC5SyHwBRHfZi6uk9HEaS/zJ807fDnwHAyJy4PDafWZjmM09hDGX
Uemq+cFBteGnXYr8I5wS1q6dYK3e6X2oVxu+bdVoIA0EicHgMwX063VnN7LcwbXJpQp1Ygwvl2w5
VfhCD9/cozfdODvYHLeEvddcDsby/1ddxKfj6DgxaRdJaVzVP8zCdd9jYPN5jmDme8jIYp0NK13d
J5zYvE1MV/JoXO8TmZ9a2K2aXvKc5Go3o4D7by7a6Ec/J95uEtpwygct2ZK1XXE/dHeo4yEZIbVl
pT2/Sm36PKdgWUXJxa7GT1mglIfeTapxB6Wflh3Hvhffma62ut3UpKm3v2+/8p1YBMQsTiDMgBzi
ZMvi1aRPQwSBTXJJ9Uo8VmQB7VOhOOlWv3vl28rOB4wrtH0Y3V/YkF2TgLAMm1Ts7KgoIjiiMZVV
Owrl7bfBA76QJ9bw4/7uVlwBMAVJnIO/41wXr6TbjTmDFYw5kRMguijSNpielaiMYbEo2lK8vY7C
cuBroHymBbp0BmORWKjjlZhsHeYHD86j7wLA1NY41crNgJaDwViKrcQPS4KwXpubsc+q9AJtKiVe
DblMaObGaefE5iR2YSX0rYLz6vHJ1oYcbYRkSRYJXtkoKsGGVUfMjESDqUefAO4M9U5hpekYDqVZ
/OVWoQqZe4VQxkZUvLY00GrupJxD1pcIa7dPZleLrJQSf1jtx7YKPwPKr45dOScPmYi0Q1KE0d/3
DWftWrxedGGuIGZByfdMjQbl5MrBHIEYaRKFWwIeq+uYoHPlWMpt2Ajedx4mAy5axyva/kOSVHr/
You4OfzBfuRUk06Jk7xpUXdzoS5l8NZNAQhOhnoYoKsK4U7xZm/jPVzdECOpYEwMWatZem2R2m2F
9sclUlPrnOTWGB4tD5aUDb+1sAqJtZc5C8BmWv5A6JaBTKxgK1abPdvqgCxsCGuyvptQyQmOpRbW
+4ap1Ke5so1u40veLswDSIeD+VPCI+aorm9CJYI0ShCJf44DMT2FcfG14zFumCYMtIcoGUncynR8
uH98ixvPbsGWEQYDweMRJnO6XjTr1TKwgAY/h647ZTuwKl5zSiNzJNWwAgNxvqHZepbWNsoIjAtU
l+D0huqsr8JAjwlvnmWEfjLSxntQDaSxQpTRPjaTne4hiN9adOGwf28UIVkGKShLwcmxMJ9Q9BPz
kWX+XE1Gc+yjWTOPYdjNzzHBxpZawsJWad/hRGlawQXNMPFNE62pogA0ouUdQw0wpiQ3D+Jdmqnj
VvFyeXwsRBdadmmp5ksZsOvjqwwtSPus8Y4igFUlmEzzE1Lh/U4KcX1o3bbYyJ6WR/d7PRnF0Ka0
eFgX3muIdU0ZSsc7mlHa7HIlTg9Njnkmajoe9XbQAK63W3Xw5dH9XlSScCHHTsttCbXUiH1doeje
MXXL6q9Iaatj2drRmS5ktVG5WDk4GSqBoAD6KLvO199Tayymz2sTYYOssA5FqLf7XG+zDbTcIi7D
PGgfQEtHO4i4FzTy9SpWNcSBkY8eM4lhvAvNwj6aAvEDXcuzk63Au1V4w3yGLkc/3r/ut/tjZUa0
gGvJPG0586qHHjC4ruX8xkzzATPYJ2HD1v9/W2VhJQgXZnpg995RjTXrNNt6caQ1vDX8eWv7ci9Y
IdPCXO9lcp0MmlHmRu0d4WyVioiDSa0ZzhLXartj1DZbejpr307O01FPBsgEC9b1qfELqtpE3I69
OPEpmqlD0pbRN565tV3RFZB2Du/LzUiiGqhl3Wahe6xnF4VDJpfFrtZzB8iUMVH0AcS4e+NpkZgA
pyH60jBFalrX+1KdOejGVktOc+8Wz609Vc+QTMSH+6vcXGL0spCtgGMGhyUP7HqVMNHs1kiQrapm
vdqrNi/pWOfxEeBovrHUb1/+KvXQpDYXtWreNGb0JLPu9VqKXSpKo6P+04RV/DWFIOVMpKDM+4xh
4r/MrGs/8gpER6Nxhdi1hRV8aO3G/hVmTUeoCUmquXEjbvwmv4jWAFBjvjH8iYtfVM4pwgDBkJw8
0WSPmdHkTyP59YHsDfZ3e9aeJti4N5zZ2id/vag06FehNUFlUZfohJ/gna1PrVYHB3LAdt/HCGu/
/XTpvcKXCPAUYTT5U14tZdV8XUWwlCmKCIYk1EkRz26nnG5inJd/sBpsFsRnnC2V+sXGuiDpFKNL
EeloIiglqCq5Nj0kt7FPlIiqLcLCmyvJ4ckSHjSbREngqq831yMOMrVZnpxgf4jeq3B6MWKKqGYM
v8wpi503okF/my+4THZGVZSnaPExgZUFvanzCkxmpUMkOoxHeILyQxUSm90/t5uXCL5Hyb70G5NJ
WL3wabow9TD3+uBo5k7ofu0hJ8gerEQU9aOZkiXuU0RC9A5FcwuJnr4aUA27/wvkZhZ3lWKanDPA
fsBtypvzynJUrTVCJ+6Uox4M1r9BbcfaYcyM8mNgRUWx4RlWTpIWiETuMdVAL2S5WDgPvH4qkURS
jGAU8whxnNaRY1MxfLEetGL1XL71tSdiAf9AdY3LAbvW4jjzNAGX5DbpaRoyZ69nc3soB707zcxV
fsRmu0Mb1mI/J2W4sd3l6dIN+d8tAe/BcMUSDNsGtjF3QBX9DBmG+Sz1H/6KPKN5z+gtY9koVDbe
3taz2o8TAb3h205WMsNRN6NLQtYGhngRBdSxEzoBop6+mrluvUcusvoH/RHj2AOI2fCv0k5fW9Hv
tZg/kFQX0NAtW85R5DUUoEXvh02vi2Pdw80E6e9UPaZGpLcHr0ri+JNrh8NjG+eh846QwQvP9ze8
dPL8CMpPVKFlH4qof5FiGEJJk8SLB5/xuOIh8PTwxYsn91NcNt4LQLb2ZGW69+n+okuTZiUGS8ji
MC6ZgC9M2k0Qr4fdePCHOp6Tb9rspNZhADlufTdt6Bn2pLnDl//bmtLuXt3Zli8wOyUIVFEB8//V
FAnNhpOXakZ7VGJtbn/muC6x0Zxdegq5U3g+qKJKGhWy5OtVVaWwer1JJz9Xmtk9wp3W9wdUzBJt
50bNMG6Y78qHBQlJtPdbEgwQ0/VyfUm7LR+8yUctzT73Vht+TUze7X7SRbnvpjjaCpFu7YcavGwH
A4yTI2WLFRWo3CpXRLOvzXiKnaW1AG6rptUe1VBV7Iee5+B9S8Fnow62xHxqfFmmVKgskvTIWuYi
OkHdoLaCaBr8NtSUr24ddN0uyiJHO9Rz/lF3K4chYbDdH4MmsONTbQrta6BAkfUI9rvdEo+89VpE
bngO5i4AzFFfvf7wXm+2Rd6L0a/iLvwBq0T4lBTqr24olM9cKucD/MTxJ56rrW7ErRORISNYES6T
nCZcmPUcd1lTKdXgBxR3T3pkhIeQUZRvgH61d7kQ8csANurZBFn6QdFsKATvX6vVjeO8QJbiym6I
nwOq8rXlcAywPPYQ+NteDcltD1kQBEL2vBdhlH6rjCr9BRy8+HZ/8RXjA2AB1pkInQGpJVehgNiy
C0Y2n4pZOSIVkzzX3qhDFjL17WGw2gbJPrV+Yz0BywPcRmcUtms5tLS40yO8uDD4OIMvChEdJ9OZ
fAfpgIOuJmVNg7TNz/jMLbWuG4bj38uakoWa2j1FpsWyiaYKq0XzEFibOv+Y5Ow0QNuo2Gu28D5m
wRgd+2IMT1ZifVBk5KchGnf+gw8O6y9PFnks0em1mVOKw1fDUu/Tseh/elAICqEKurSAMz4FIqo+
tYp4YxFV3nQLfVSaEiAzAFQvFoXjqp211h158Gv7rMC/Xu7yVgT/vn1vhJUO8wNSbGjJEw+KSFJE
p/BnN2ON93Imht5URS33ox454d5oEu3DhBpwuREHrLwRsqgIBRWJH/N3i/2ZUzoGSZRhxU5ZnoKs
DT4OVf0lb7J8w3LXLivrwDlFpC4Z8a+PjxRR7fSmH/0SrZMvTTVNX/UicR+UMNWHk+NM3YdQrz1y
LySZNhz2yi5566WEIEfJoMDCQwYzapRUbidfhzx9xwUafL2Pi/rJmDVtq5Gw4hUdyvqyMkDZlDj9
eqOGSN05jJrJ16BoJQcpjYMwW/2RFBtUZpT9q1Oa+c8e4y+mEZf/vNmQCGE9Sv4kspTlFhfVJomf
e82ZfbMPpuBETMkg8i4qqyDcj1PniXd5H3XqwWFOYouIamXj4G6AMGqyhQq46HrjnREzP5+Msy/6
sPusTV5e7klWkh7E+hQxheJSYKhjdKLVVkEKLY76fIutQFs5anwjrVtSa0RJl1+/M5NgSGuFo/bc
npVyz1IOoQHPxHOuR3O+H5QpLcS+oqGd76GRDNXHfNbi8kD11tb3WRyL6mhKsvi/1DyNKj+J0uLQ
6YNDV+3+YZl8kOsgHFw/Nw9oDUCMG7rbGZgjAuX66Kv1MF1cMzD3jlrF+cYyK4EZMzKgMAwuH+5b
vz6X3kpbSxPZ5FNfiJ2jNqvZ0TQ6T87cZXF+Hq1O3Ujh1kwBiC6BGZBvWS67XrJNwjKO9Wn2PWpD
6CjWff9+jh31fQ4N9Qdkm5q/RxOP+lirhngfl5VlvjmVg0ucQhWgE0oDBInXv8CEH0ZprVj1i8HR
2t2E6Jb17LVJSy0ttsqPcdiaYu8WbnqIeu7Fhl9dCxHxp/hVUGj8hmVJDZmDKA1gmPRdIxzOIs66
S25SxoIpLRqPkc0Myc6KpyZ4cIe+iyCOnnvaxoGj7jovmTZSgbXzgDqVGBnANrn8wgFilWOhZUL1
4aWGILL2zKempEGtlTq4BltAqcrMx4viRuWHwKjC031DX4mVmAimtkgNXTrGRbwsBkcwQ6FpPlVE
55+sm513NHjEU1pqWrEnRBbFwZ6krMX9ddcsn1gBw6eagD9emKGr6CJM6l7z7dIYggjCoDnt3tc8
tfDABK7Smnu9dKLgv/vLrjx1sEji+cnrmERaFr5HQ80jXeFSCSUxDrCPGZ/dSa33msI8LTib+FiP
NAmNdEw3xh7XAjU6aJCgyVl6HtrF42MxLh/EQzP7PfWnaN+pSRc1JPa15nxJvaSLd3HP4MSPFnY9
8Q6gFFjyBJIR+FgD7c1aX/ICSnJgijiU/2FXWFzC3AwRli95EXKItYYEwS+GP8VuUsvhMA11uxvU
vj7D4Os9djGkWEFhqrvGEFugybXrCKco7UxUXbG/JSgamvswdi1+Sa701c+ps8ufYzIq+6YJo4do
Go2Do9gFEMOupgw+R1Px5LXUQbQhHLfc/sptkMPPfBtGUyXc/vqrCP4Uu4POGcEJ+WBRWjsy/jUP
Bzhyy/d6osKOkuei2riEK1YJ3xMOCcCKnJFZhAapsIucJvnkT57SqHutLqZ+n1CaCY+F7eYWg4AN
2oFuMJaH2NQo+228QytPM9kpTRp6ytC7LYlnDIUCdQdprC8m1TyVwVztapcZfjdztLcHm4DE5bwW
c1t86IW/M4ux7umq8f6go+tPTczwLzey3A04vGe9QTV010xxkr2UnWFU5/v3f/UWgnTiGhKF0URf
nLCSF2ajqBonrPXRvjcn672mJcDVXFTcn0alqA6weZcfrMwkRx4pju+sqmA69/7vWPvgRBU2CRuk
jzjAa0NL1aLSrEYavakhaJdP0SEskZmHF1TZ2LLc0SKUoRZDNURKBRBlLJYyEH3pYE9QfbIl/aWy
0+aoR5r2cn9Dayb8epXFd0XlRQHgoak+OsHK01zWVb1r7VT73o5pcMnhpTilUMg+ekBfHu4vvby0
sDBgnvwPpN+8ZEsoKxFcZI3uPPlJHXjPrpNWF5CB8Xd1yqKYV0T38l3XMJl4f9nlw42OFLo6FN7J
CUzJeHF9hBkNm1qHm9iHwnJmHAiwjbczomo6J1lbdofJjkqqpGX1uWrdvj6kCaWrDSzd0ozkb6CG
CJCI9Bai2UUo5WlD402J5viTG/fMuNHwNA9aHQPUSJPGeSO2lpiRViQVaWoqRI50QK+3nHrQ6VfI
MPghkfrXLIurfdYEmW/P3vAyIaDKULWrbcRry0jh96IUhvnWHPONDHrodnFpAjb1EyBEe690J2C8
bet8LghT38OT7DTH+yd7a1CUZOFEZ0iI46VPdr3Nqmw4OlG6/hRAeaF2bfciRrX2rU5pokOtNMVn
zRvyeeMVWF2WVjnD2HRWqJ1eL5t0VmGZqXD9MNatR83oUK+OetN76USnH7J8cvZT4IxbrmjpH/i+
Ei8le7p0d/DN18sWRmqrfeRhQ6XdQTXmCM87ZLaJJs39z7pirCxEbZ85E1jxdLn/V6V2s+6CNkQM
wc8cqidIS3SnKrD0xwzah+9/sBQNOJwCmKyb96wpKjPyhtj1rbkTz01t6YwFV+V+0MNiw1jWdiXV
/HCtIPns5dPZMFvrMNfu+WVnVc+amg4nkEzW96F3tpTUVm4CVSjZvJXghpsIktauNyvIFvudEvYf
6tnh+iGI4A9BKD425eg93v+Ka5YBCxLZGqVhhtYWBzZqBTSbTq35cZS0zFvNyT+BLvqND7hm9mig
MsRN9Qh6isXLwbgkGBEiOt91CpS7p6xpgIk4rfVYQuwQnA0ryM+9Eblb2IoVB858NaUgwCLU2JZ4
QSdoGAPoEsMv9Vabd+gUTk8mkmIPjaVowR4MoX7ObHV61yHArewDK9scVli+mvLu0Wrj/YAZweAe
Xl+JIsd2vNDW/aGrTAZ0Tac41GmRnups7OH6s9OSCCGO0t2spzSH7p/v2pd3JOkt1U2qtsubP+AO
KtMMDd8RDXJ8Y1k/9DkXJFJE/XmKFHfXILh7uL/omlFJzyo3DRvKsk0PcEahFiU030DC4xDR6fs7
aovqx/1VbuI8vizSWrIu/JtOfhnJq3nhCuajdD/Pvfgpp8NytNsG4TKl1Y80yB1waUr5vgrRVk/b
aS4OTeRtUdqvfGCw2BK5jI3J33N9vLoFb+SceZo/WmZvhkdkqhtzD4FUpu2z0RiT9tjTfAr1PYPG
3JGNl3PFulDipqhL5xoe2SX4IjL6rrcb1fS7IQyfo8zVvoRF65wEJIXtfprH7Jfh5MrBdbutkvKK
q6KeICvzeEWe0EVgwntSNFNSmX4UMRn2AElpZ+0bRhsvRjNapThW7aDq4YYrWfHFAP05cxjw5czm
IiQLwspTB701/RFyxmNgzc0nBtpc+CcMeyPoXHEe5DDkMUzY2hyN/CmvHjO4W8JyKEvdV4w4L05t
rQ/2oa/D0rTAyMKBvBckE9aHwVTy6HOF4PJjPpRe+fbbBH8Th8un5qCXO0ZmpyY68nQkiL3U27WR
mR5dpzTnDVNaOU/ESjlJEnQKKMvIz50G3W3MyPDbyAv/KyhG1bvZqppj2LjDrhP9GwcaZKhJDk6h
Ej1JBpyWcs6zCz9doeeG3w/q/DMdEnp4zfwS9aWLCIYzvJtjL9soxa1tkvuCBgYFIp6FhfmYet8h
visMP23Qrab4ZwIWAtCqWZ15JCnewnGvrkd3Fgsi+WaT1zYElybRaw9bdRSb0cEJzHEfQeGwh345
PRPAdI/3neKKP6CwAScTy1EBXrayEl6CGL0220+DXodWrNVCb/whxOR2R8SdtTF8CBqPTi0yIEIZ
TwN8yVsIzRXHTLUevhxmuOSw0VLIDeajohRtavtuZbpludcyTZRfh6xzCDHqqFLfWXHc9/qx9eI8
/gICA/7WfaMXU7dLgzHZCn9vPwp1T4Y+sDjKwcRQ14cwemgQTUVl+zmV8fQYFk33lMRWvw8NM3lJ
YMF7cZvE++Ya+R88/6wNNhu9FaohN0zfYzczC4px+UM69+OetwSu37ArEmevqEXZvxvcNur3lN60
cNcAV/913yBu/SXGjkgYQyA0rQECX+991ttCi5TA9JEQL8zdnGfDuc9mO95VqpFuuKpbjykXkwzD
6E0xm7n40G2s8xKaueU7eTQd3Vjkp6QSzoMxNJ8JQIJvHtpzH3JD5Oe56+N8w4OtLk+0Bf0lcATI
3K/3GnVRaSE9Z/qsN70DTqbsmMMKPg1Cg2JnCsr3oqMJcBicFG0DsyED3gi3Vr820DX5FQhNlsBS
D+ZGx5kdnmMry75Mavqp0YfiMRrHrYu+tpLFImD16FiSsl/vtZ6LuLKFa/pKJR7S0A7+CSNTPZn9
KN5YzQPcIeEOSMBQt5SFkOuVeG6rXDFqC5yJ15QfIcyCyfBEyz8bP2aiCwdxQAbYuwDGVEN/Zpjx
29tNWCqY8fiZYC6XPi0ykji1INzyk3kw/Dptxk+qqLqdqFC9u7/UbeQqG3XAsemXIBy0hH0nU2J0
Re9ZvhLCQbmHXgPcdWgb+ff769w+C9AdU9H5PerOES6eoRl5otIsK8cnXxYnzR1fYOLvxS4JVGNX
BPNWIWvNWqhfUTijAIAvXHiBsOQtrDrWC8x+GndNY5ANtUOeP9h9Xm4YzG1IzOZgf5BFAB6h5WJK
VToVaY7j096zv8ERMtS+h8pV9u/kjmb9Ux9Qq9jVQVuYG6/f2mfFwUCAK7vgN4qpbtsNlpoEtl+r
tLp3rqW4+7KwrL2SpXHCgGjy99vPEWYG/CueXRKIXN+N2qh0twhd24cfrmwf3NRI653ZpuGHvs68
4cjE01atbO3rgorBfAi7SablN3gVlfbV/6PsS5bs1LVtv4gIalBXwCqyttNOp90h0pUQIFSAQNLX
37Fe6519T7wdr7M79vaqkOacY45ir7PdRyU6fqVf9L7sl6HS5XOh7HwJnMVrM9d8+Tdc8L/VUAhJ
0A9DunwDmv/zZXFvTrCixRNUmRzEAlAaMbCaaX4YoSJuk2LzvjtgAfbqbPz/GfeD4wFEBMTGWzIU
7qJ/CsNTifxCPvD6fukj2wxhjjoOwevp0DHSRRGd+i+P0X85LdA+4FIl8OC7fcn/+KxpLAFz4/UA
6hZXsOvqB5jhiR9HVif/gu7+lycWT8/NofX2zaIf/s+XqhyG2Fx7IHNYknZI8IQtbQ89R5iTHdKg
6t9UQf/19YA8oj2DxSOYKv/5euM+92XVA4Bctl3DgCIiT6EU6meI/fokpv3fON3/7asElgxVPfym
UDzS/3w9Xu2Iv458CXbksrSr21CNR7A2Xeajf+Pm/681I9q7m93srbdHgiHYof/5YuMi1DoTRu4R
XVGcNsGjL6IeQ7cu2p/Gwpgmj7IJt2zl9zaB7zLDyr9IvgGUzf6F8/S/jwveym3bhzv3VjT/8QiV
HD12poHjmRn24lAODd8WXyR7F/g2X8vEZ295rpk8waxm+fh/X0r/dLe/tblQZCESF4lAuH6rf3wP
qalZiihscj+HNIZKdllWelRk/Vhjvs/U5WK/5kTYLuplZGkhK0SfFmTL59bne/1tQcLbcxXV/3aO
b8RY/AT/16YKfm5ohjGa3M4WfEL/yYZhWqlJmgiewEkKYo8spilrAI9tWzNMTGQw0Ojjud29rz6Z
AoM+3Yx32BxahIbCVe8wS1tExH6Fa1yRdXYAB6AhmcVclc2yMG2ZwAOwh41S0QVY82WNc3n/DUah
QLkgGvHhDaUrviRqjqLmKPox8w1coWH30IwjgV9YI/J0Tmzj4CDILD2CSMbQ7OvO+ycrBCifw54h
35eWi1uSxyUiB4mpYRWJLvmYZ5FvBiAwLDQQdnn+KesVdnF033aHTq13UQ7ncvSieviaJNuuHtNj
nDGQhZ5k7AtQnNT80aGIsgv2BDrxdMWVn+yU6L1fzxJCPkQMpoERcafMvCOKYGQlu5axypESttd9
8lLUGvTUSdldNQNnrgwgu6DjgGFqjG8kTFP4Y3nsZ0uTPIzq6k0KoRXxteHnlR1aPPha7fnzwBDb
cu9Br+XnNF/nGrb8KawWKdTJ4qIViefrAnmo+wro0YlmSWbTdynxZQ7PVOOnC68B7XYZYo48hY1P
UZwis/Z1hwCdRDRY9zCNLC6Wrp8Om6ThN3za0uwxOorEPUK5OyNDkRRemKfIQQdHkflezi+2LIfw
u4jMxE81UqKGx80iHefkpijePiFMbA7nqYQffosU+pv0KRHQGdyDhbYzdwVXNZDGzLOr35FPK92f
OE5dglyNEpPgHZaXYv2FGJxFqvbYDs+LDjYLPG+kRlT2SpMs6Hmm9bCwQdAq05lNG4ed2s2RXkJg
9TW1cA9FYnsfbfKRzF71LdIhN77ROZMsGmEIBwPBh1AuWKdF0m3HJYXCB38tzFwq3mADVA78sQ9b
ZR55BL0Y4p1Ln81Jy/WShIvD/mpO8CFwzp9YdluuN2SDIH1o0Bxw/Q2yLy3uEniZRSfA41bPHZmj
PT9XfkwRzaIy2OYj9yAn9XbQxCOo7ICgN4AB1wqDQynosvaqvFtIBeVvANFGXhFzspKXRPFsLJvE
Ik78ae8ZW3+zPky8gWnTuCbdUAq7rohzW0HwyYmGX04Z9REuInIc+Iob7CEGGNwncsB+rrVFSJau
GIML3RLBXJg6G5HqI4Lp241HmMhHs/tR0j6ZNkJv2iDxNq2Rs92m1KoeCeZaANrCqOkNGEwdISSj
39QpaCzz0iZLhzJ9qrDSDG2/r3n6YItSF1dfVxid2lmCLHJOfS/0j15gKXC3iLIOr8e8azc0kV9t
QscjTOy34saCwhMnPSfoX0cdh7hJo7hcz1DML2A4RZVEJFoIIe5xN9WWqcsY68peoeMa50cXr6l/
WQu/rgeoqawn986wIlCBLM/89yTTlQUaj8c+Up6R6MYd3au4/93nIvIfmZLKvMH42Kk7A/fY6TPj
DEZd0LAwWBoCZcqBs8NlkWoScvLSm9jGdwMcHML9GJVrml4H6ate0VViWdCmbIN10kkUJbgRMIsX
5Y8h0xH7xe1uCrCBsKrshtSO9jwpFetTaveU3eHHNeqXgjuEeUTyeAQqXZlPMc4CrOaG46dlyxRO
0HHV40wTW+z7hR1AqlBW6i35BTw/ZozCUzf2n6Pe4C9lNe+ni0k9bEQnoHPsWa3a7k/JoKP9GqtV
uDc8IFXZZIfTtilNvqrzXiZOX4Z0j4eL31Qy342LcftPL2GYFO7NxrBqKvc5Ga/bJg9kiHuudlxS
KsICKGWGJx873L/W61jrxZ7cFvfuY1EoIE0N4hGspUtZ35yGM2ZuwQCHqtf1LRCZw1a91zlkFjEb
8vgHNJyquFsG7/12mh08/d5htQfHhqMWWBmcUGaEPRNVErVSIM2QRw9QR2xVo8I4ymZE4q+6oOZp
/YUj3mt9Bysu9rIrLVzkfziPx8eeBrfCwYfW4Cqp5xROMP461aCbPVXlACwTKnZENmDP62BLBcfm
Ul5FbHl0xWtX5SvsVQ7+dWA41Vc4BVXuoqKUgw9eFNJzOueEP+xb2W+YRNd6/ijgT3TcW+w9bmbp
2+SLNyD+0/zuZ3WUKbK1cWYuogA1QaJITmtynnTh7UE9MOzybEHv2T4DU85liw5dAos0qlCloqCk
YTohGqTAFw8ce+mWsQbRgIpCyJomh+SIxFPomh/1KILopr2Oso2CWcx4K6CPjpolqsvV0s2h7aQW
XiDyMnhrUCw0aLYNftsUrhmC5+WFwTgz0FveFbknSyyHboK54/C9KCXxd1npTH50LhPVcQeWek2+
23WP+Ge2k9TCY3q1JrsYU/WEunVLqprOulSpbmOc0+WpQhrQVxuD2ftgQ95H5z0snA8dmL28UrDj
LXn4mNZDzX9Xo2O8Qwlkm7wg/EuHNzkO+TQ2ChNyaJCyiXzPxuUbflOkVRL3HDaS+RPSprBN+pmB
o6rzBnXS9a99nmQnhF3pDVSy1Q3nBSLC9IlxP8h78A6gRm0h0OhhwJbcvpEZbMnfuJUW121SzC1M
CKCg9Gkwhi4hzPpl1BF+Kn8gn7YBnQYRvJEixd95mPhrZcywo3LDw+nO2n1FP8acvZ+c739pvmLr
HiGOVXd+qCLVwIuu+F6Mdc2flFrq6TyvtVnOdpnQcMcwrIAomaX6BBUmolSt6lPgnwjAhpsaisry
dJi+qPBqJq7PXq59QhW6p9+8tvD1r2vGf5isZ28m8zEojKzakxMXdn7NMtYXz24Ox9iB9GFhhDNt
sSRnKFPy6WR9pe2Dm4RhlySyYGlqjjJ6J+bleHVZ1rsXreuIfO+XKeEUAt/ycw7AOPocwbL3+KUF
wogSmexZUxZ9/+IDnKCoy/YiuY9jYX9PUKtNzZyr/HXdZPaCOPiQU7KkRN/DqnVq/U21c41lDBsN
VbltbEWyleh8YUCM1g4xwK7xzCfyjNuWFReVri5HHHe2viqg/hxFAV/THyNzbZoqgYl3W5e9RRR0
robXfscD2SRVJF651Or3VNdbf06Jlf5HEFU2//YBZsqNr6YST/Ogkti1cFlGLttwYFP5Aw2mJZ+i
ScvjbUvXYgNLlzlxCXC6gSOxiEbxgD5JAbleJzQzBsVcoz/vdfUJ5Y3HdweWkXlLap9bCtf0Oj5x
PK5B0IyN1d8eXC0MYwTj4JmBq6LOepzRLh9e9hM4AHtuX1KDleGDTdRxvOcR1lRUSXssHeJ+GLlM
EksCNFGBsfNoS5YVrRZpicenyFzVgVNeIR7Rl+iWE1yDD/tuY35OchaVHO0dKSW18Dr+PE+z+zPG
i9jbAu/ky5RFZOtQwvKUlvW+++fQ+4RgasrRJiy43zzhbYATgWqKWeupnTzs6O6wThZDO+pk5U1U
s0pdJMTg5DvKpyi6EVUqOmN55kJPQxybqD0k1FvYTddiOU9ZvfZPg5ky9m2qTLV0h4rX7DweeSwb
PxSFOcFihh+PqzcWGyS1rPIDKImdu6iaUOJYhuvsux6DTK83vh+HmOBw5MKyI5Pfsnwvz8iyN6D6
iMxbQcXkpqEjR8mPF1ARq6PNtqkeQcvUSbimCipPTIdwpp/6+1jWI8OxzsbqDjcIaK20MLUpm3HS
9sRGT/a2PIhQ+EbTDbvu1Im+RWraUTXQxQ36HKCq2mhes0l8k1Aa7CcRZyq0lYX3VjvVskemGWK+
4qtDPmjZpbOBTfKoJmgHs6lg/ks4TBUju3SWvlkkAhdiHCG0WOwiyebd9iUANQVxAmxscoDGuyab
sDQaSzbz+6J3VaJf6h6kd3SbZT6M+TVdXPwkc45n1cWzJG1WetyZdO0hAmvy3JHiwYH0V1I+6TA0
tjc7w/UzLTvCmfb0eORQK/RPBowA9sskWi4tuIHgs1o7VNszpkEMfi7bCBRkhLEvU1WCtIePVEXt
BI7XRw1GPA6fibJ3n2fcXRNEfmA7kw5Hdk2Y3cydSjOGqM3aTwvl8UpeYZ1bfJ3wVn8UaGZj6vQO
897FelVDRJL4ucMxzkwz4cPUH4gGjccmsliyQD86B2Q2qCm7ZmHOPwkMXEBG1oToq18iJEHqZMlK
5JIIX7fKyHWj3EWwde5r4kQbOe/qRiq5P9spAS8oGRyoDPPYp9v9JHOPCwGCLjoCkBxbn2RmoPKW
335xfGIZJmGVvwPiIPwkeb1lDRNq0Y2GEY7qxqBA2srqocqpI9Ow0KUWpUdqq0CdCwKq1nVd4pLm
6Vb/JfvKvi9DGse0yofyb2wI+4nvNYjmGGEflRGjEvwRjA2L6EZFgO/aXqHpIGPUKZKzmaaKFe/H
bou/A3wD92ZALJJvSrKLH1M1Q5CiOO6BFgxxifFHjUt/DWNskSouQRdOs5kXoHgCQmm3nKPdrwjL
E5rBGeFn4aJD0wlbZUc1/Ci+lAbTCeWpK8fOTXMVgRJXzVNzQPIIhexhJ9VG0bZGuEwr+2k5hCFN
D9jiIdpha0p3YZO107lnSKBAlxnRbPW3QIXc97aRqRGcimCXpOGYTobmkIZUFM65wzOecW9oCYvZ
cEa0H3sup+HGL+8Lt58gwLcwcun59oBQQ2hlXW7DO2S7GPyOXgfAA9ohSIDB1OOLTUcpm6PKp1+Y
zyQ0vZHx5uJuh+9hR6RR0iSac6Re7gS6X+LX5KXOwgQzg5jsL1GeT7bl3pe2WcCPejjgHfMIjcSM
aRU3JOxo2ar+putYxl2PPD4FI6RInjeBS7oFPWpcmwoZK6iWDi7WdGaYi2nkCFalgSzwrl5Lk/6N
+JKJJllhetLgKZtNs8NL+3OOd5Z0IHexodti70I7cA8bvAmoRUUnbsUXtaTuoLVTKA/Dio6+ZSVP
foksdntrZZKM7QikEe+FjSVqM5hTLzZziCdcymj4kOmG5KOknOKIYqIFtb2w89GipdzYKWA6eQS3
CrAnbMQLTHQO8oaOWV3uuDMm6EPqaiu/HRJT9lZDIYXBt9zesBhfCpoVIUtxPYfMwd8uBqHyGMEF
7N0KYzGybviBx7VGh1OHAUNBko22x3d8a+FSJLUMrdzK31V0E5SK1PMmnSr9RyGt4S8IW2/TsNa3
0bb4qfiY/HBTfbTEQKXVxP0yPtkdaAtuk77+opk3/GSyEhV3AMVHUw2iDUAQGbJ32FAnM3QThcJc
DvDggmO2ZNBB60TQ9VhdRsdM51W7pMEz/NuH6GClpKDJz+AuR8FUGo42CUzO+HZQJ+jqkqSHYE3k
uD8XX6IJrRAhdGPPlwft9bRDNcqSXdNKjSmD6Z8Uok2WOn4q+brFqM5xqik40iRtWDmS33kmOXKX
cPG983QoOC37Cj6JldnlJzRAG2IBMoQ4U19KSDJTtAPHJ7AVezACPN6WxsnVTbZlM/yhNx+h61FK
H03FZ5c/lz0ovPhGkvQELT4grkTERd8WfOE/0TKkkNloG/0+5DoVnZtN+bqgKotG2kFhwI7r4W88
bnLrgD/5HyKVVrbCYmyj2wAZWhNgfLq+gqnMxDPKi1ufZJzpu2ov+SsfTW2pHJLx0aJKL6dQg9d7
N28ab3KxVSKxTrC96tgiegQbH9vYjE7NBbr7DKvGHI38ZQKaWDUItggThXy77CmerSAbAURiOIG/
NstTDuDJnwAgYmqRyNemSE4OKOywBR1QMqNpa1gBxW2H7sKMEAcIy7sYKxTyJd5D/6x4ecyYFGF3
74+I152GRyWGfrWJqUttPH4qeZTH1xQn5mggY13srzmKQYWWs8ntQ6KB6V97C5XBpecBscwEzYBq
kWxuXlUWRuAu8FQCq2JJNWBgjMlbo/1aYUhXaf7oYxBlqFvgyAByNdJrzsytyNzxux3wV7YqZ1c0
Iy5uahEFR+MMfhYNNqRYLiUL0uouygHIbuD+DFHONuT409keu0K82+HFYxSFZWt3NA8MPYIY40s8
gvXHjSqnMyInxhF7D5CMmpvqkDQYyXcOL8JsWM8CDqGYv4g5iveqGKv9VK0AhJp5s6OgwEO37Zfi
rsAGIcLw2YysrkS71AV8L2moF17jAYhlcsOD/0/XZMOXgKFm+lSH9HhL0empRqkSL7VsiBt6HEbA
6eeF2eh1A8SbUm2E4Vg57bKSzR6iBMor2Zd/81ShwC3wTRFUc4IZeLGpxLkHlyfqDoxFrgnpml4V
2bQ+L+BZvDGQLEWzM4ivdVrIcOoLa97MRCYoQPGkje2MgU/AKQQbnA6VHphhJteh6vJKVM8CuVo4
wMOxxaepnHHb4bpXXUV4NDXQvvjPqY7q95hF9XhXs2CTl1Rrgf4mlQPrICNeDUVV0dnjDbbVSFz1
IVwrMLA+c4g0Vri9AlHvJoFDeUrCjlgHHGl7NGTA8HsFHaB/0fHGbpa6RfIZNZewthfx8r4ettDw
oYbJyj1H0HPeAV7F7EOOLPs8Ay7lVCEI/udUISIIOWG4BKB0tgp4BGf4Q6aGNGtsmesrAm6DbVgu
7F/89tEfayHUphP6gb9SVZhuFjmGmcYmd1g+aMZvLk/YzJzIOLOx26adsG5cDlk3c7XOv2QW1Nop
+JOg/ga/P8mtyH7mt8mHrgHzwxnTgGDYDM/ybkGqb9r6Gr7I7aF2+50LWX6UWAD+7RMuPxiJ4N/X
95FJaBzy1HUoLuiqxlUADVsF7FMeJsTtdchkXWU7ARDAZ8ZYR1Ux+ed5X41ottEXn/DbVh6HOV/e
cl3JCf4kw82NdtiLN4FpJ2lqFWyO9rWsbIP3JuSJocsGcLjWKF89LDUWKvMwuM7ihn68ncqvcNnp
TVNDWia6HruMcCqB9LxqV908DYrjq6kddy2fRNAXnzr7CuLKMrS52cKLXlHhunqRNtxD9w3HZsxZ
+Lk47BZII/YIu58UgaQMX/uej00J3wLTbL3OjkYBI1k6gzyIjRIL6hgt3DxgVoP1PL7nYSl5E7Y8
PAl743cJ9L4OP+pINLCClVdtZXTdjvMOi5wSdokngAkpO+Xx6n4lqOllx7xg1/04yNQuDtsRbOJW
ONgc/QD4Y8zlcLL5gm9wgdespFLz4dXKEqA6nt3lXSbOoVc6ymNqBCwZFd2sXF6C5lq3SGsYv2K3
HvMGa+3wp98xGbVsnk3RqInXr05qXZ110P0PIqP57ojMZh8YRqYrL4a1RHufIMGwOLa0GUGlcNgt
bYtvwUoaj/PGh/E6BV2RU93Der8psDqKMNptwx3AlmOjyLojdzoHKZymJpij2eN1uAftaDLNXKa9
aicUmjuMwxrWAJXJtlasSPhqjAfDBEnnarjBbkRiz1YB2ASGukvsbid2C2PSgX1dYauk4a/sS/Rj
6MTGdmLR9op+Wu5IOEWAMD2GKd2pzWz4m/U19MBTKsMjPngYHosiGo477nfM+qko2EcN16SImh0o
dHNLX3+sJciojSWp/A4jbEDoNXc9/LD1bN+D8VFPvah131iAE/7ETHW8xQ6Czhhrue/9UEZfcxb3
H8hnWWv0PRPAah8wJB7AXycKObCM70zGJHJ/k6G4z9CT7g3WjMvXYFj/1+EG9hRT9PScQzSaUQD/
0lI3gvTYsDiJvo8uQnrFRDACNuBNh7GLEI2JBV8mXUpFDyf/RtjoxsibUuBPkyJwJNpLPIjtsUMy
2OVb4Gj1vCpKWloFLx1JWMVb6MXt2tZZjW2iDlAP4GXNgdVIVCyCQvGu9/YwBWaB2Aw+uyusjpJm
tysgIpXvy0uFtELIa+FYXlMYcInfoyMLSEi9cO/Vrg528gWJ9haA0d5fI2aW9CkCW3Q+sRJoL8o1
rx5gZn2kwHAEf08sHAfR+KZSAC7AnIgcG+33U5LPCbRcZYxKqfYEZ6PSXqPv9I5/yxQev1M1DJum
MizDn1rXATERycbxz7JqyNsI+1L8/yI96gvHRFOfbDEAQnMJz84kH+bhHM3YLpyNWtT+tEE6WtF0
OYACYvGxY0426GQ7SIV0jbRTMXLMb7ijTyB69celTzar0YekyZfRVUM4A7xGI7uK4ZjaCk4z7plD
/YuTMwvgtrcH/TOkTQaZJPNhEhQJNswzDjxiLwEFknAclJXloc58W9NODLneTlLZXDfe1mqiQBBI
fCnzufiGOxUPZw0gAE/ffDBPs9IWEQo8mhJo0I2/V5PZAFEe0eZpBMiK0w1rPgD1bHQjPP+2mjRH
XHLdpOOA/pFgWJ5pvxBY5ElA099SnNa+dSZFGqR0FpGJePTwX82S6U6MK3kNMsJxBscN8OO+hJti
K3fjh8cOB13NAp5CNzCfJpcxMT6gqyv6j0wQWMhmbrahjatouKvglfNtGwbQlpPaYE4AnYTM3Vge
m0JbD44FiG0IwMPaYOdRg9VC8QYl7rg38CqYQmttmr8vmjlY0eisfoSdIhr3ODnMAxYYkp2xNUzE
XV0V/fQYCb+yL5CV6egCdglKfhLyfaVKJf474VZjKSbgr3CP3Ipx+4YnYk2pKbZ5fhrROQCc77He
b5a63LHxy0Q2dnxQFa77iu/1iR09tlxRkX0mph/Szjl4VEM2V/IYRs5MokGHQ0f1eGPU+acDAIx4
wzEcxER7cqT+cV6SUbweqPlvPUuFf4XZH75yGFjVosOKV/7MTbaKE94WMpERPtNnz+sGCd/3ySWb
fuzB47bnIx3Wrt7R3V/kIlASVUBKBs1NXv5wMttg+gyIa7xIuKRnl/hQS/yaHzV+Ee9FvnZrXRpc
yjB48bgGt/Ap5kJ4JMDuWBwhPsQMxXkBcJVQvWCj8+AVkAeao2XdEHHn8N8J0HfAUA6TpuKaYqVe
vc8VGCiQKJHdvSi34Qd1uk43AKZjIV/HdYhEE/ZMj/eImCTZSSFLh7yEvdyj01bKXXWwPBfyfqgR
GUqzFDvUSxGWeMeuOeNbI5f8kA8DnyFzvX1Jx/1CQlF+OWAv754SPGEMvQy2ecVrKFbEInXgOho9
wkscgzGaySDE4+SU/7V4gbq1o+xcTJ32bwdwJ2iNdodlWDbbuqLaGrO3/cTMT7tj79dhOTb9CGAE
DR0CJGfS7qVfIDDehvlpL0ovriyytgEctDc6Hj5hoDa406Zn1Ju3vqz7hpTG/JwPa6640Yp3ZKXn
mCgRwPwjQGQXPSVHjmF3BeUfJ6b+QDa2eqsOaBYVgxpo1f0H22tO8YhomgmLi6vNJ7mcuWHzW7K5
vDzFat4AFQzuRwVglKBWzb39PWfJ9FTGBmDehA7E0lzrEN3N47a6prZZ+Xk0SP2g216QP8FuWFUw
bfiF6YIgONYBt+p7Vv3SWc7yE4o/yT/Lyqv0NKBZc60Y2QSfxHgqabHzMr0ggjGcsTTP7gF3AdbL
pfiMIJfiBHijXmjEh/1XnsKKfAU1AtdNPm6dqdW4n45Fbu6UcZKG51HA32coYAfSYeO/dHExwD8N
crGirTGUYJFTjcXHuAxAAWp7u10Y8/1PrLHVRz36ZxDLydJOVU6AeBuyoHamkNPRNVrAKIMuuuoM
24CNrrz3tg3Htp+RJ5+bBkk6YkMkN0oUHZCXHbd4coikuFzNjD4Sk8Xmwg5DmjrHrHAIZT/t/bFe
Vw5FL2YmMv1AfyCewGyNMYGVprgYPJIZhjGbgYup2ATl/cyHv7DWKo9mwDD3PYPvUYLprPa/JIM6
oTl6xf9UA36UogjD9gn60oqCLjcNWL7Z5WlEjOd8QmChyd61r5c/h3ITsOZ4AzBdbYP/Bptbhukg
3PCfIomjh0kQQ949GEDZ05gt+/sQjF0ANAoXXfrZziOIOYYcuFXAXqEgNR1VK3SEw19vKfaFBtKI
M6Kvq/6k44qbRx3NRwm8fSj+DLWMf4MCy1YKhD2OP3s0RZDrZPwYX/0cQyop6r3+g9RZHJzejVO3
LG4dzsVRYfNq0IM9cLlMdwF5v/A2YWBz5PitIuwx3NptxSTVZzyCmP+UcFNyird4PRpejtp0B3pf
3UKEJLc/iMexO7g4KWpNhOs/uSTQLQHR1MDY2gzbkv3BG6cTvJwmoIujPrMzH+tsADZ8bANa9KVY
T0NSsKMBQWghSzODAjK1fZUgBmEmDh28CSXeVdlj+JurGCZ+lvgcozZGDnUTUa9rG4ZJRU0yJupb
OYNEQw+eW3iJ6DDWdLesB7mBZABHM5haEPQ2OWpBHQ3VSg24/SCDHeXE75hJiKNOqeJPtO3L+uSj
Hb1dHmDpCCoKAt4meIj+yiK7yWbNjdsQ8shAn0H2FezU/LLNEe39qOzdHIJPT7fBANhXjKeoPAC4
UxTdvO82j+JFias4sBkVdIetA5gfZBsJKEe55egbI+Aot/A8MF5GsIswR3uNTYZCzrS5K+UQyksF
jd/WboVh/jqzKR86jg9TnHaX1zuWPsUygIs3Fo+DG+dPanDmG+aZHvN2FC+fWZ8UV5SaLW5JsBqD
aFhuSL2do6sRgQkKZbUcu56b5bPHGvfn6Dx5ylWmDrQxhv/d0FECb8YGVjbMYqEPnDvs6aXyGVov
0Nuex9jvf+KITzt1IM9lVGgi7kc5blf9Pxydx5LcOhJFvwgRNKDbVrFseyu1NoyWngR6AiRov35O
zW4i3kjqqiaBzLzn3mTOSNoKWtetMHX7ndPU3l969gbQ0Pea9y5qqjLtjYv0Vg2qdndVqJxo78Z2
+arzZrlw3W937FF20DZlruqU0+lFbQ7/C+VkxkIt3Dhlp81KZvKc88VHmQPOFrrdHOxQP9bkYGPZ
X72ynj8lke7BvstYmXQo5rVGB2O/7JV40FoSny3GABOjKZ89NVfT3cRW2n9FCza5w4VPkKwXNr6/
W6Xbf65eFx4HXD3QBKwni48tBfUt1Koo6UyEYRvaNlVZvbNbQi3uLYX+COKy+ct5CABSqTp/dmIn
P9xu+i3l6oizvzFI4DGOM4RWljHU0CIm6z8zUi8QY6mL41OQZEGdVk3LWcBFTqKglwMQ8dLUkvts
WbkjFtnPIzsWcMMCY6j5OMHo3yfbwv3CsLoe9piHtuIA4oFsLLrJ1q9V6bZfsmFAsZ+l2/gXloTY
+j7qVIOo5Y1ar2mRezkaGnzlAenH1qeBzwliaoOg2TFsalv0ex7jQ9DnhU7r0EjkBb+kZ1g2IqtP
hi6ifbTJ6MwXMp7tKfRsf8r71X8ZltipDjZXZf1WZxX+pZIfl9Kh4SNqQTnCjYT96myLzFb8Ioim
vLI+prP7YKsk40UBpXA/KDqllPtPuaeNeDia7WAWIAtN6zHuC0XtnCtMMLT+K+k0e+sRjbOzZd2O
aR1Z+99SVSrjh47Zu8yUHzx3pPf5HUZd7qVIxEG+hyT0nX3tZNF3ECyELywI1+miDOb6rkryY9SE
0X0t5/4P36r46+hV64OhB3XOfhtFKGcglIhTmaIGZbtdP0IYlt3wG6Sahh1g3Hvoom17H3idun2R
ielupRRfDm5bOr8JIZ/vV7K18tMsnPh1xlwid15dj/05HDeK2aCxlbfnRSlrTLqkCu79ZiIEy0KR
MsgyWUeh0BHJRH+QRZ9bsDK1sd7kJ2epM509D7VUxWUF6Aj3kZzmhoSqyB/Z0loE3rEQ2uECGFna
nMLqRiyNnerEOa1hiMTXu/XwuBENZPaVmw0dTyg0frDLnGhGLeiThEzGbFmy8+z1EE8E69BA6JiC
pCrj0r/QA2FdG3nbgz1n5SwwrjP9O2516T8S8gkg4nqahV/OsDFbZRY7RjsVLI6mFG+X/EdeFLH4
tdE/qVPHTKze84R2k8tOTd3OFy7IYEphVBnnLaBHUcpubwhsSQ5VdBwjRp77eQ7C+Ty7PRR4WHkb
VzaUnOKZ1lwnXdg43wlQ698ysF7Nj5ANwcmlB4luf5K7uVx5Hd+QUstx34ss5k8axUkNaOO8Fiqc
AZSxPJU7KZBWlmhofpYZbNkDGbcqP/pzu/yoKtsXe/byhf5R0pqh0rCDfTyNY79wBCRR5V4GwX19
qgrice9ZTqrFkfYrYoE3alZ0osZiiFkyw3POeFaESM089Xe+HdnA0GacA3Fc8fUKYf6b6jAcT3Fh
M0kFUlQbB46Q/X248MvbN6aYXmwDzclYKOj9XdLfsHqBqtseg2wr1dNWo/un4ejL8RhyR0T/vEhH
n1hgs+W4IGFG1zKJh98+7zXjj8ZjIKdD9lntHOa1ZOI1Clpl69tmT/HUP7jaKe9Kd5DHSkzzQ6Jz
lzABroTHjrUDHyCSQ3jYaiwMQIHx4D+MoA8zbbPvv+hIbmrfG4JGr+y6lu9Bb5KnRpq1SpH6G5bj
TkH7hunPb+4U+MfEaDl3kMfiTJzHxDBVYVOg5xwiFEdaGll+rqOy20dTdmF13vjEj1hAK0LbQoCY
k6g8fY//B9TFTDgibpxIabi2caNxqYcqTKE8Z7WTs5XUultAXxz5A/ZyIYnigEyUDUJSklmGaESW
7k2ZqX8jGyfXU4THaE3LZOv/QMXCAueMti3KhtyOM97rg1vk2ZXsWqsPk78UH+sQ8qzdxMzXdVW0
7WiqN3xc5dbZ26kovhbB1HcXcg8Duma/6maI7tGplxdQlPW/2/pGfAVMuRnQALmSVpJXTXc/FRLu
pZ0neRiLoPwctcsUZuYmTB2g23WnEXZe4WTGP8sEOUljUEbPfphP2a7NiSO7jfT13aiW+DrkXfLO
Osv6kTUu9d8hGWmmhlzaa2mq4Lnwpump693xp6P9hKIjmeYnww/HnF8H9Y/SUNRvNhiXndW9/Nts
vKlgW+S6VSpo7hqzOdRd2O5SmTjLg2kclETukiaIWN7db024/XFH5u56usH5Nmh+2pjuZy1r6poa
xctTobM3sVwOt7nxoRhDc6yWVp82N2r/6qX2LzYLwsswOu3H4A7unZKDQEWVtERBq/M06VD6gsF7
AKAcD7TR8wvo6X95C1VDRHmya0uSiETtUlmQxATI0mQbxofkG78dkR7lTX7S5uRE2j7BwYUftxf6
VHkoemLhx543WZxbX9lT3Mb3SjP/9uQqd+Tuoi8Hpv4C5E0ekX6PSVK/tHXsoW5y1+67RB7LaR3u
FNkOrTP+AlD424wzJEK73nUgijv+K+ur/XC5H/TQvWc9IZn7QgPizB+FFrRXJHuOexvrqUsh5cKP
+LZK6hBEg79v6TUfgjyMYMS17f8Lw80Lj5VbRw/bUJvLPISDYvLbG0j4uIMdKaZHfOo83YwMoL3j
dhyOLF/sxkNeVivhNdqN9mFcBT+tt4mXDcPnZx9jCsk71T91olX/zfDilFakNnyHjXR+jDQUv0Qv
5HsrGvcJMbt7doa6uRol5iF18so/Ku6Ke7ebmkPCHPoOUZ8qeVy95l8HZgln0y35LpY6PIyAQ8jv
XvK42uAGGk32wJi1/uVW3rru6sQtrzVy8SmGkUYvIxr9M2zX+Nty61891NJ/SQNwFD26yCQGln9k
ZE2dY46AEssDCZXth3ItVXxszB2TMmzqjdr0m5dZ5zvAeXKgDEC7nQzjumTzvkQvQUW3yjuMQy8/
Yt6VczVPBWoGga6U5G+Ke/uZhFj+KtFH3u8iuZkulkDB+wXrlTO3RjxkJyuoe1K4R7S16BOKq7mn
RGZTOmdX9OxWsv7B5Ryh3GXe1REEfMJArFm3x5ronJY5ru+cFjIbbki0qCtus/z2pchflhBfTl2U
4jFqq+V1K3tv2fmD8Y4TxqBfYsr8r2Lu2XPbIlBdKNbEhHVEZm9kBTRfC/E9QMOuLP72eebz96us
YDRiJu8XAwH7GgJ/AqusIc/c0tX8PSX6+DMEOIn/1NgqubiNFIwiE8/cjhFCatZYYRuYZt431eGP
0W1THObO+A/AlPrOgkfeefAbOxu129NCTli+B89zRRrMLSBknHPU1fSRByaF3XOiK3a7+gwQPzI1
FC8VmjdoqSMWps2qU7/GNWtH/FUQRHYT3X/5OKh0CPF670IbJDQNQcEKCbfMVxbSkiL+kFBGPmph
sSWF+L3+IKtAIPoy3j7YWdKNqWu8firSsCZl4AoWOkzfzragg+/GzcvNmUrElS++dQrvSgvGeGhL
hBj/do2ZnR1zNefTz80QwoqD8n1lEwT8uTJqbv70uW7Lp4hZe3/XlK7n0eXFWX+gWdkCRlyiegd/
DGqAlKplMzFsyVymZqj1RgfVhi5xQ5vuVb5fNnb5dnyiufKueDyq9UKDYYH3btszMfosXTxzHcgO
jp4WUzTxa2/W2n4Idp9m3h7VvtiORWSy6NnGWew9qAYi+hAEKr5ghNn+I7u6aPb52oz5OacB6J7b
hkrhCAu0LM4x790m3h47EZpIHweai1KdhogBXbGLzaQnHHcJNrU3Y4BxJy47u8VfLXJDSF+E9I6h
wdfrikkhAFMeTn4Pw1FgktvY9dmtKA0HuNgYaMFumcEULAAnnPu6g1lkKxwCDM1s55TeoEG6kZJY
XQtYt6jUn8PcfWzRleKz1ww245tEujF/ONM8RqfzZtzJXryMdRo/mmGbxAnwrLDjLp5Ad33q9Wxk
pZUTD/E6sCaMFtk5RnExq/dRRNzD8Uiq5CMQTD8ywhh8p2J9J46Bj9Ctx/YyYayLkEAos68SQCCh
g13meS+VlxFLXoNhHgoYv+o+l5HNUj53MThoZl68/OR3kUPdh/PyPeKndd7XnoPx1xA5DQuIl7Vk
0rdTg2qcL2KqPYJlNgrV6iUcrds/avRb74JTuvNOBGT0gPGyR4rhGag0PqilborHUKPggUAOjn+Q
CDXRqe6y1v4Lw7Ya0GUAjt8wMWTtj84fXVTn2fMYiPiLoTydCu0Wj0uDyZUxOftfvH2B7yg7bUu4
oKnRk3FT+I6w1LkNrGmqYtKM7hw4jWzD3hH7xVF4fuH/zG0RiQf0zZVfbz+IYX3MELTid4ws+Amc
Nu+Ist26pHyuIYUjqMfWz87l5kTZjtD3dbs0K368pyEphgxtP/JpJzbBP5rv+LZidRbxuC7wTs5g
rZdOvgZCZtLYBeUTqzY4gLfYgaC4LQhn5sN6sb5/EvnE6GOnhKlUQtQ96+eDE58wic6uE1WQyTiP
x/qCVX1ELI56lPNdOHdKEdxExxz8dOp4dL9lGWaYQmaLR+WAc1hnKJyYn27RQFmfjKdOUfQcND+i
56a1HaQ9+SsLMP0LZ3lMVT0WPbOh1tO+/0s7gmckGirhif2NkKfYFXi1zEQ2Vka9iq8mWO6ziUnt
jpNNdGnG7zMagf1uw4+9L1oNfsEEPnM/S6fzzXMAIFQ+ZW6MDG4YSvT/xigI2it1ZtTjTspBtcGB
ZKmurk3c6YQ2YcU3jEnW/+tNFwyX1mNAewDqzTMeWrWa0xiNc3NPkoJImK6XiT5bs7TTnWizLEvd
CP5zn8zSl79wmcryQLz9PD+X4EviODABLB74f5tgt0YxIzHcxgjWeUsTzvRPme0glKdDnlKPVJ3U
qfLZS92y5uE/xky41Q9qRGta5G6x+M41SEwxzkeuEw/BoC+iQtyxi3aKOQbY04COXZGgznURtvDs
FDnLXNPLtWN/J+WUaDTWwZYyNZEUq2U6Ylf3TSzIDYhKNOFv4YYvBNbW9acHHlibn7kPwvljXhrW
qWFk4L/f1GAwgqXH53U3QwVNNwp5Lfe87G37D/ufLY+qc/2AYw4Xa0fyXFCGp9UQ756qTOsoOGcB
ObVvnen+LyewL/uK1Cr9becrh4n/IWYKbJ5sVJblL+2WinfVzVoH03PkeP0iSWJcNuGcSF2ZVmRR
bEVNf6r5Slb9GVrm818OXhVvZSjLe//cxcFQhx9e5uNf3uUsTQhTtxjjgg5KmTq+tlq1/yaOkmQv
6qlMjoGykwW81puznbLFr+Z74sexvm50UNNztHbc2wW5My/RPLk0QH7VLPu5JraHN2PwveF3R6q6
izsxQFQIj0XHgo+nMen6qtkzARXlfRRUQn5FW8eiTjYQje2x1QGLFnaaLzF3sKNjubuYUCbZfROF
LjOI2lGbvIq4n+qDz4HJSQvGmNytDPy7C6TCiF5tvLZ7MJ6uqmvEFYt4MyNudKxg7+eEh2mb3WPY
Mok91/7CGkT8MH6vfviiUt2ZmWQivPPkrtp3P/qJA/dPHvld/qOtSOrywU/LJbQ7ZMZtAF5isVS7
m4YqBAYqLUjQ4jLCOAQT8wSPtnEe7HXwEwZTh5lVS/q+tS4GGzKQqmjYD2SgFi9tjC7d7up46WCM
UQDr3Sr6IvnuCQUcFMN4kRc54YDkYR9lX8rZOxDGH/rTUxyM7XbBUa3b3/ghEDj4FL540Zop570b
w07nqRaK/qyZlzF7xahtWSYwM6XIdniD4Zk7j/XVdzU+7gqJaFOBwhyaieXUU7H+F2yhsVdpM8Im
xBSOKCSRSfTb5uRJ/zMXUASSc61K9BUByApGkAhiXY/bQ2b0NRXfU57m8Yy6Sa1jwv2i4qo60Zzr
ENwpaOo/NUFh+XNIqEXzD0jS5P/8+bZwczdYoscB2mHXVkq0wjEYtUyAZxPPoJ8KTzUB49diUp9Y
GuryMkKldk8h+EH+Urv4rI5bKaP2Mq+lpQbaSHiqL35BLbXsIlyEWDrjLXBQjCHrvqfWcikRpWep
eaZ50M10rLUVJV5xm6zTKQ8cV3VpOaENnLFtosFnt5Vqd85Yhe3BNL37d23runqByg+GCSSVd+/a
gG9dS4/BKKU59t+f3ZjE2R+g9HEWu3oEoE4NEFgUp2GmI/3bWapsW8+rUtH4GbTkVbS73CO4aadI
JSHDBQ2HwX08qSogqjeI6a8Wbwmj1DRqmo46KWLz1fQM13FDOu7yA8JiavFWcP+47z5EDTeTkEXX
p62ENnvU3hqjcq2uo04O4V/AL1LPgtmRW2VHbn8O1olhOepUbASS4mRRO4+1V944MSRRH/3cIdnb
9Za+PGUUTOO5iyjvS0rAshJfG6MNQFZ8NckPOXYENOwZR2Z22Y2RLOv/KOkVnC7xsnQpAfprdr/6
NjKkcDBcfUXyGf19CapNxYVm2j4reKv1U4F8kUkhuK7TLhah/MP9Yjgb8ZQRpZoVDLCnnACAYueb
IDPHIik884jNUhSH2K5a/pdFTjQNe+k0cj6WpHOV1CTgygs/oAr7b4ZVbPSVJFuVe1dIJkA7nHZ4
b9eg9sC6VSHIDxhjFAzhTJbguKGdNHuos3YIbuWy0h8imhYY+2AsyoaYSBvl/2zGcQYgqpZ6fsdu
Ha8n5RFCAJtuF0WgOAWie/OMYWSEDaQl8Vztt7/Xrc1mJ9X1RC0x9hMvSMg9EL2TaT+X97A1uLjL
6YYD9NFYNOeiGx2QE/ZokM5gh8pf36VlKd1Nmgj1HTZiWigRlWu5UETi2/pFdkjfn0yA7+xsk6Xu
LE+yFssbkRIodke9Dgxi1mDCVHRqqXrylJWnnrsexQxQfKpiRYPLr3oOTk0whsCTcEuej49sWDJ4
+G5VGOvmzKuDe773bX0cl9zXR2mnKfmNB5UTK3Via9l7ogpvfdespv0C/pJfWroLt5iGJSruyzFg
+HeAKiWJIfBGN79zvVZg+OI5L3twEcvMKWWhUL3d27z3hh+Un4P54c3Yr1noy1U139eOwPBJIRb1
6TpiFq8vPO/tEKcrVRUu2iniAhW0UJON350Ka0V8MqIaFbBoVm5sjapbMsFjnSzD0VTDat88v7Hz
DEs6561EbNDAmhfsXaM3nAd8fqUllmgbuyc34s1uGesPG4+w7gldeAO5F/nzRru8/qoAUsR3wF65
5Xel2KZ46ThYiw2w1HGTb77Wbj2tfQj+hFlyKVXqNNou0HUmpoV2Jrluf8gnw9lEsTZJjzc1SkDC
Eb/yQvi7wFoafp5DMwmzI/NCigS1ESib25sLNzT3GxHFQ39gvBh1LTzDMIV+KoMFpfosKcXLD/Ym
dIDk0A3B8l+yqX79wwjAsX8Q6kLvdcSxGv3Lx2r2/jqLGaZqhwgqa++hBpyeh0PmtFN7Mk4x8H4P
czJFMZeUmm2QuktHgsQ+gvHEzFI7tqhPNfN9Yhg8POznTkxsk4p0vXo/OjW50x0Rpsa+Vq2Og8fe
iKx97ZFUy5+mg+Q65vOW6EcH9S3c+UKW7NehtS++A4b92SWAluYe4RZ104kN18XeySV7E10kH/mx
Me8PX52VmpW0E7+9/Q1o2vfLtMZ+fyMmVxZp9VwhCJydP8nmLlPOVv8IgjpIXrGw4denT668NnU1
J/I5ycrQPRsmWvIQdZxAd5bnwpwId/IBe7RDSHCcs3siXRc85leSO5z5Fiqw0YMExTgtHEqrkf4z
GM4mz6EbJsw7ibcZR3vq4wROBpl73jDuBGtUXCcesDBM8QxEzQUZyngbOdOSSc6otkIcGsSawHLn
Ao+ZlM0cObRXF8Si/00+TFOP+1mhClPVG0Epqme3XUS6oVv9v1VbsB+D95b4LneseGSD0g440xd/
Z59yRLP4McyWE9TkXDwGBqcNO6g3Pz+qelDB2UpGVTmxE/QW12HZ8HThS+/GG40aYrx+4LfmrHTF
bqNBAGZlvAvO61Ye2000luKj2TD9dxjW4gdqsNZ9njDJrf0B+72DPYCTdXywpQnbY26WMdCQI4kT
flOq5+SG4fqlJRuasN0jabPVkh50HMUXDUSw8EQDKy17KSHZhxTSUpHOXeDbmMr7ZMmLlua8raz/
JZhNyRdTcWBd8gVJ464F/cUTyJ01kUxSuW46tGGcMzssVVteR5TRkkyijcOMDWmGmTbxMCY/bvzB
5GXKw7U/DURaDe89wMjtfOv8KPxsVtr3vwQlxPpjDNsa71bmLRFuuxbJ9BP/jENySQg6+zl1id8f
TdEm3ReIwEr3THHvFH9m7Uz6Bc5RUMjhSOQ1hrbwphexklSMbubmWwpdWTcvcTPekBXXuJT/fTxi
kJzCehbRLulMZsL7vKth6XsFxnHcbDmNp5VYl+IgCbkIyGTo4S3uKxXh+k3ksjRvnZQ6edLVhto4
25HPOsdUb27KsrVx/jnnfL2a2ifg7D01JXOma80svDoEfPdJsq8WlciTiuL+a7iZ/7F0JivoyOS7
83c8WtIar4z5EJgC5k3OiXqaDX/3kcb49yuLZcEsHsxPU/N76Azl50YawUzFBitbUdiHAJxwahm+
QdgILb5qskvtO1KUbT/QiNFDd9045PMD5MG83f5hRqbdnGA08VrLBLtwk3btn9y8V1V0WJOOvCaR
WZ9VINCrWFim1vHxsBvPro/cmx0ilLDYOaAru2qYcBgnuaQnKKtgaMCFfbCBksFW8Zgl0og9/k/b
fy/rsOkzmHZX7FUREngQU+5AFhVqJvCTvTJjEMS7hVk8wopJ4qV/kLlfJx+L7hIgXqljR+44vnJD
/+GRzbNjNrYEWF9iw48cYypNCyxv8cfW4qzHWVlkHGuHwi3ZktQHncU+3plI4CcLlNtuaedkdSwf
letReVwqaVjnHJrOW/UzzM2YB680Vj6LpVmZGsn3MnH8+bL0NQHTM9/vgBV4TSIGTWXhHwnBc7yX
umkL+xKsTLw/LFkJ7k8nRvQ8ZgST1HdYh8lrnZypi7NdmAdZSJRCpOPHebRVc62KocMRqgoZD8Up
X+XMksPeJ1m/hMhdc8Da7rZOFC3cKxta+6CFWfzVJaPmy8hd9zrHiSieMMBpWsG+o5RJWzwg7UlM
GkF4B4yIpy8NVY7wj1KXk0vQQF3keDqqPqJtxUWQ9dsBxZfxaQyyTx8milD2BzKcpuSJoW5TnDlt
UKAY+Akv/uo0Ve/PtTceY0O+PTB/fIeMxDD9uvJjFCvl8m4JEdJ3xC0yV0YCihx+ZFqv8jLhNZVp
yT1lyn2hWgaaEQuWvNc6g0yy+6gt1fZlib4g+I39Tx18Aox3xqPly3acDokBKQUEzBl0HwgHgpJr
nCkenjdUKOb9GJoSkDMxkmsZrQq2nCSKujh7hbVN/nCLuekPdb+tkEsDbVj7VDEUcIrLeKvLCgoJ
PIBtOk62g0mC1QzHWF3DeaL3e9RzgjsBwD6w4z86YcyRe1SeG2nVhmW9vPWzSwTYkXXpbntH1786
f7fBJMbfjUmfe+LoyaUaWQg0dnyj24bmkGLPzdaXWudO80qgSxzOl2jzpa6vmExs+Ygfpzx2NN/V
XwboTJiQqYDuLK5TwkM8d3x353CkfdV2/rPgB+O+VNv8ylwijk5O1xX/5Qr+dLctwehHjF2dQTS7
jePLP4ox2X5IXor/somIJjYEESe2o6X07yq59PM/ynv3Wcm2QMAc88RNgxF3En4n4z0tAzOqYy2y
vLoIRk7Hpl5zH2PmMrxM7g3jgFOeol8uM9WOZJGZCBlIIUDKGX9y+daTKNg+5tzC1e8JG6fj0pUn
+cTQyRv8+YNzNor9nRN24frZTysVxo5Wya2PHaO5G4bqjdvjoLEjYlDc+mnv9u5A4yOnW0eASsFq
Zew/0LO5AVbyFizlYNZQ8seBK54ojEgN0QsXj/O7rnOAbzw+/nUOorw7ATfTmE9EgXk8ox0d7X6s
PAzvOZavjGFPgZTuN+vmpWh07d/Ja8m4j8Ci3gF1fMAGYk69n0MTs0aj7uDMzsGoTXUt49Z3STdP
Gu/QDkM53heQi+YlYN2Z/wPg1sofqpGj95TFDDPuBLtH+7sCyIBUmDpsvP4HI0wZXMjDqq96MAvz
9rBNElgbYlxPSZYTlMuHFdWlrLPMAqGqLvR/Q+a1vbPvS4LgLjA4UXnM/Q2rVug6iXgcinpi2t2s
dDw7JN54+8yroJkfAIfIgJj/nwZPiHT+LEFDzS6ubbJdk0aE9ktwW8aWcpGhJlOVNuffYL+NO4K4
ka81gZwgzaEpTEbxBPKuvFQOs1bGjJ0tipYhbNJEy4Ff3JI0OCKgJJDzurpJqn0gtwrci/g1JqRg
uVk7/fAZmEpos5j5vVsNQt5RRoXOnYK9G+8E7icJF1p11fhDBoERVycBymf8Hiwe1FsyTP3ZY4gf
fIvEEP/GgoRgvtiqwmSqk656AjJdWiouP6oObtBTMFDXzJwqMfgWmS6ExlQg7mHCOVW4/M10NQDJ
ZbNIfYjrdgmPNVNq+eYReohnsMTPqlO4EPtN07zMaUwXjn+0nNe3RZSlPY7e7BOupEAjHz0zb93N
kxE+syd8mg51o9R8GJAcy+c5mxM/dbjR88e1Xm/eg7n8VWDPeVSgiBjwXHDnQ1gH66spYarvfUEA
193CEYmoVfXetca6RIlM0cGofItwSL0wpMO8SUKT45+Mh1Ea0JyJ+XPvV9ml5sjDiTRCxT9x9xTD
LuYgi8833EXuSJfQLk9CjE9MjmGIn4kME/sELFv5f2biJBRGUcmyPwHJuvZ4uCYzABkTjZYbgohl
DUzSEwlo24CZmKbqZQHJUPbrfGCrLgsIlEO7z8k4S0Jn92Xv2IngCiES6uvO/cd5WgMjGTxzTXtV
BfCqPOEby1FemYZth2FZlWSs6TW/42X19LBfYtN9kdmJb7iIxia+7TG0IuEhZYKBOQxfqwZk1Pl0
ZcFizS8984aEJPigjUKS2rtcdOeNWJb1hcwOzFP01sP6seYgxSTRtKVcn7qu8v8Z3+/+YgF1glMS
xOqRhM1qO5TFSFXltPQotMq0hODgA5uPMYEV9mcAtjodFcXWJVIFCdE2EzV5E1vh87MRonCbWTeh
rY4ZzMorGHyJVwvT8D2RgR1mcRht98jn8F9xdrXfrutVxbnkl9Mc674PmCmQyMgKWYoUceUvX46l
iLbiTQfL/x1clGPXzGHZa0rCAZIvTSsvLnOlELFizv/4dTi9R5xwf4Qn4/W+MDbqH23nmA8+0SC/
VFMN4+8gZwTEUNtW7dktpr675HWPMmo6rbID+jFxKCoZ8CG4K953VJGuOmjCJUDO86IZXzwQ9vUs
GE2TXOLWlbrn0Wp/s6a4Do9bX2SvI6NAP9WS6vpASiewogEJHRkXBHmcEokOSq3YdAG90g+O036v
lQ3UnoebqqigNTQHj3UL1e+qrQmRYrCVDTV+6DbwSi91UJWB0hM4Sgxmpp7CM9HDiryNuKQsxD2g
eZHWA5vEOr1HiTFNukzMyH+JQurl4hkSQp4dR2XrLRWK5amg27qOyGgwLgXmZgBYd6UzoMDtEmx2
5WGsCgFxRgxc8KhQGP8yrxPBfyNJpj/7wS3KN3RgyI8IufkRfZBg2Hib2WOYZ9zyyjirODPljP9j
9FRfE0FCFy4MmWt861H0oujFy2M4zGSxYPd0yVYm/rchL4Alz/u6J7aOXBa803Cz+DOefEytjAEz
U5A1UG0o7Nyr2ttPqPzmA6tof8oYeq+UWBVpGoQSaucxIyanvHRJAFCc+WoLribh9UeHd+Mn5Uxt
t7cL+sqVieFUU1FpYvmmzgVr1Fw0Ka5Oq8keWOdHDxpz2ndEfrlgUnH0NtOO6WPPA/NPEJ56Cx7o
yLfNYFGdY1JlTXbKh9i5NLo28p6RJXbKobqlvNBa5e8VI5//cXRmS5LiWBD9IsxALILX2DMyct/r
BcuqrGLfBEKIr+8T/TbWNm0zGUEg3evux2H8MS2ILdDV+GgRGFnvh7VH4NuhovBuaOXw4FJ+XG+p
+2p/DA8OmuxMuXfEFo9iCAR2h1KSBuF24xWtF7ERwfyxq1pZ0VE8J6M8cRNAGJ1N5WIxQz6iu8qs
6pm3AebdtcjHZQe6aMVbifLsJ0c7Det9K6mbnlIT1MfoqohHiDbyGC39CKE1IQtQ3HZUcgX+oeWL
qk7IIBlDMrOWtx+cMZTqHPesXbx3r3fCadiTJczxApAsaX4ZHXnlpRpJ6x65tTUT5apR+mNR2G5T
7cX9cTIldDufoMFnjg8coZSZ+T0C48Hox/WJDoyIc8I5LUJN0/dcE505ctNc211WhrwKWcuTAM+q
SPAT4+4c3GZwC939yqLLfkM+QdT/jQDZkpx20yavAQz2qUvlKSncOMMkMcS3Lv+mbF5R3npOGjnw
ysAawhu8ePK0bZAzvbzwMrxDXZ4u1uJbzrLmvR6T9dSNns4+a3dNwSgKeEjzoVC2VSQrcObutIng
T4zC8/yN8OfkHqKuRk0asIkcsN2iGTmOA0Uo9vi94bpWtCURMK3IRnN8rdjpl0l/FotXL0CBuqXa
+QDCkj26P5ReZQS0HJ6Qs0v6Up1muinvY1vIZScbO1MYk8+68J6pGpmrn2UYBhSENO5h9sCW8fwP
TFNUHOwFo1F3I5SELDW1XfI1oLwke1ZybMGLuhf61DcTqfA4zfSZ4FkY/4ktlIdP3vE2v8CYUDvo
YDZGTdHLTcFHyWKkidvqA39G8SOqiFJpTtHQoj8M5oEZfmlfaxhz/0ZN3I8Ycl9DGxD0FW6KsR2r
ZjcUBg8xiSCbXQKsn6xzSgPhQzT4c24E0HgwJ0Vj66OpkiU82E7V9qUQFIIipCZxfx7gmOYYhEQ6
HGPVhARre9a6m3LFQssuGN5rxUoSRePUm3zBfxXDksiwzpcHDDtMm9Is9VPkVLbfFZOo+sOSCw3/
pK44O7M4Mfpu6cv+3POsky2Tq3Ns+mtZnm4H9ykdSifel36oL+uwevi+V37ZtzVOUgLS3aBvSp/k
/S4TusLwbwtsoGnqIYFuKHDpMRZOcrwsZM6ZoFZHXdpsIDPXzlzYXhUCfX4UM4PMRtqwDH81Ewmr
TcXC/4cjNnuMRwL3R6Ji5ZNjnADswVUsYu+sFoWZCQ3e2YDtQJsy3hL+ktE1ocKzwuROqhC4ykCw
dGe9IX9U8Aj49+c5+xgpizM7chRe/Ys9u/Y3GAHXeyBGU7ZleyTxl7K5A8NVh1jGEykCTLwTkaKD
R/6638Z2dn5FozMtWCs8RjhdQnAjZT/9XuxMQOtKZ8CRFNHRRkMcWfKmYFb2aAF8Wzo5wfzwfLxW
UIvNr4jNavFQl26mSSiDD+fONzVqeuyUEmTcyRmVx9yNuMdqZyZ+QHFXi46wUiWilpHYwJIAjiZe
1xRH1fm9vhu46erTUJns91zyEmaz6i6vmZ2Nv9d2hd5UoN4N5ES5Dm+gZ7vDtqbx5QQofGZbn5f6
NcmKMDo0vjH6YEoz/MkTLtrXoXh6bksn7Le+dgjXMT/4gHSwzRqiw2vwUWPqr/dVZf1qs+QlD3FQ
c/BvmOTNZ5L1st3VbeuXOxgPM1pXL+Jju3YFAcC+uDSZrd8mCBOYItu2+oWxMKtve9i3754Am3ML
rch/Quev3yHqrKh5IhvPcTxrAuUYcfC9rdYQnkyX1a/v8afFf1FUM3kTQHkzZ/x13XCfRGF7o8ce
Dyl8iOSNnDUQ9bkmRY3zquztfdBkJOqLCgkun+fS3yMq6D2WQksebNA1Kx1KnvorpSvFzAu3KPkb
zXNjzSFgnp8PZR+iPKQC/vahp5Ag3cKcSM5VipFlRy6xMqdq9qMbgIjTsa3nibCByROc2obLyT1Z
ysbdF511CHH3dFUQfsOELrDXHgsy46y58Nox+a224t1TSTc6wCFb37y0FM5d3iFWXZHnigwiYAB+
wCl4bDMVX+ivLo+s7edE3tdRmTrPSFOoR/ESqunsRoM/3ixDVqtDgfHb2ZROkvxahhTyRM2ND9ju
IohfReOSuSfSkEy/SYsg8jpUcYjo7iwy/CRbXsacHiOGCbeC0rwbtfTSDsu4xccU+VaiG66ybZtd
n0LSBjKeTfrLEwnjxiYd8+ltpvOL3a83qZ2eHFk811dz8GZqE2d4qBQdUceppozwZmUct8epdCVU
sHnAuLMOFfPsOLK72K4Y7Rgc6c1VFz3HbftnBHDwYCam7kuqQMR2LYMDm9s8AAu+mcYyai9s+OGI
gbWbB1wTLi9/Y0k87rp1LZ+qQNZ/Uv7Gl7Fk2CHSzwfJ0nKeX8GBToqFY72i/0oLZB/GOfJAH+L/
9vtWsgrP+qrdFXKN+1Nk8WzxWqsS76xkIs/LaP33MC6ae+qJ4eh4WNrec1cA4AqkgEzKEnN5sVyf
wL2QJx/vcE2imWcLDk4y6Nrrdl7utPJ7NbRhnGkXjPNjMTKTM2WyG9714OoIDTtAEKGg8LopJ6IY
WxHAct1I6DdvaLd8waVtU94L+bxMh7h1MfJjBIxcPJZN8TED1833vAHDO0PEvtoOpkbANgUaxBEv
KhdP+IUBt9pNHrLGPi4tm+d9wr3f3kGIJfoW8IHq8yQdL3uOUKLEzSKRWE6EB8qvmo6c8N1jvXaj
2cWnlHzQZn/Ho+Wvt06v59/FgOK4aXLueNvVb4r8DHdaNfgdTPW7D53qsRndChNeJIDF8d0x71TS
Lv5FhC75IKYWtiNEwoz9Apk8/SuF5c0oh0xH37pkWbbFzzgP+7IEc7h1mqqtdvRsTmYHx70J95pV
zGtDbCk8FaavRmTjIqufWFcb+TFIto7vtZuL+MlM/Gx2FZPidO5L5XyNjqijo+R24Z+9lT3yFtko
zreUHaTEJYpgfZ4Ns+QWXCJp2dZgOdsM8bDM7O3s6O7qHmq73GB+ru0HziNPXPDeiuUGdIn7t6uK
JDiLMBbuJ9FV/dxNdWrOY9HMkvSD542gXfHlPjKW1OlrTxQh3c5Y1Je9ggT7vOAE7FAb9HiTlKzb
XzpYvNRo+Do8Vu0I+purPWwlkgglpogvHGpReBcD2S02c4zXk8Iw+hVOVYLpkpBdmVSH0Y3xgyUo
M9sAJPQevjhtm7oIHP9RGQoEL6kVeENhAOpliwDGRrExyfKU24y+Lm7t07y1fhFCtlBel227zGvM
punTBld2COEOe8qQE+rhPgD8UKX+36BjW3DnYrr6gK1XuscUTULylYvpOTScT7so78RKb0hfTj8h
GDRUvoSlDBhaPux9A98ZX81YeGxV1rELd0WJwnzJB3Z6Imx08CmnQfu/Yy6eNyNdCGwAKaCp/kD2
8cctd5yORIEMwCsv6ZSc2TJ4TPRr01+KiX7oHQm4FKJqx0C1zel0QNEsR/XVBl6OVN+pMCQ0LIff
SdWCg1BroArEqAmfP+Te9cdJfYYHCNDBz9oQzLjLjLboW3GVsv7vmGaGUQumNKbgbkN5Bzc1oLsY
BmZVOwys7QyHDuCmZFivg3p8oEaFXQ2abSa3YWUszNKRCkeF5VzBRKqoFGHC6q54QXxQJ5wQKfsw
jVnCKyDtoTr10billrYdWN544o3LegR0329hiFUVDBY/D/VGcCL98yyGcji4qvtDN0BGPwXTBG/h
lBXdxp3T6ZGAp+bg5mzMQUTG5tXgMPkD3R0wQ1LMxjI1uJDAXH/G5RzacDl53IsXHJdghrcDhKan
EecqNsEaWspmwCzk76A/6q+8WqGHViytaFUJmqi8K1YJJEMSSsDRG87d5zqitV+dRRKMlGme69Xq
I08M6B3wBs7TgF0m5a5WDmc/SVwSlKEjWrarOvjnJy4bDcf360NhK+c31noMXqFKyge99IjyKdCu
nsVvrd4xWYCClSU1Y6xBxbit+uu62CPicE2GQArdJf4i3nuRuy9jM3ftHi0a73WlG8E3Mc/LDzuS
5i0k8xcC30Kl2YjG15TrsDQBPwVjrwH4FoUkUpv1q6uG+vcaiRxuKPoMPXhNQIAtnaaUpV0VRSzP
WatuPD9unnODb3VTG7y2/Glz9MdCTz3xpUUU4QDsGIi8FYVzcPOop/rbXn22TZX3j0PTi4wsZ8Gu
AZfbRHWJTUDuUga71luPyexVt9HwyKlZgyIMM9BojW3prI8wXL83rsEvv+Td+qGbCP8fv8wm38o5
ih8Kb+aOwJCtyUAKx9Yb7Qn8oTA1O8g6KXm6Q0rIJd5S19x4DAcly298//37PIr1G1xAKclmYpzO
0ArhyIdz/u86GkOnX93lRcoqBNyGz4obHJ8317WMtadtafQIOu0QabNEkl3KMx4GIReoupB5483V
aXmkYaZNiNMqcuwli5BiW/J7voFkFw9njspw3OQgLIjG5jHWVkPE5cuIyuB/B/b6NFcCSalu0/hP
TW4WXElExvcg+yh+92zDzrzm+vrMepP/iIn12lVTjPwwnUn3cr92EqzHCF9v3Ys4rZ+KzMu/e31l
DEYVklo7+KCQVT/ydMG9Se8jryE6zMWBE4UPglPapgn3aJklS7ddiusU0rQtF6RaRF2272Z/ZN9X
FgM+CmrB3jCWIrQTf7mmrm2ibmYPV8huwmPw11md7C+lP0og4sfiJo2a9WPmPai3yVjLz2VxVI7e
VBRv5IDNZ92EIibxFeiHGCySu+18A2Vvdjm1NgVT7Esyeim720hDCUK9Zt73S9zq7CBwIBKhqsJz
KcfuI7EstM4pH94fHIQgQ8DGMd2vVS7PEgdrcag7QAjo/5PetzqVD1FoHb0fwya/iGbhlewvaZmD
5Qj7h5n7xx9b8HM5EMZInA11SaLZg4lEW5xRKFhBI/zSPBAxgq79gt6kw8X4uzBU4FTRobwfL5ce
Zr5gCcdTocf0qWp8CBizj+Vyt0Ap7rZdNxn4U6pwg3pjfCF4WFwTnAmXOd8Jm6eE6/dS3fNZIlmP
tD3eoHrxF5D9yfShpbiJ8Wpc+tuOu0S3ixMfl/m1zfrFT9HRhg3qjsd1ESY/uXYy02RT2P003sXP
nRRmQg9d66PEGCUP8QiXnxgQ6xL1WCtcsRvKk/j1tusAXwKBOYtvs7CIf2Ntx+/td2r4Z2ZMB7SB
dGai03MC4fln9YCgBJvG61V8fwUBYETjserwu7Gd9jHxY+ZoxdFA8dafNfZ/Re6YMoUFBhGmJapk
0uKErbpnjYB/YZ4oeXW55X7K0LKeP1gGyPAEGBU1EzEN0jAiNkfOkMfLCamZqFU3K3sq6UAoAWtW
+WtAara8DXN/+C5UpOJ9nHs1OOUhyn/3vJi+uYv2SPZTl+QM11wzd0s7EU5VrCZ/kqSP1nTb5IOc
ujNXOD++YQfcE61NcNTy8atQ6eAycxA1f2nisQy00yjaa/uTuk4xANsapok+0ckv6eEV27GPzUKi
ZagxR9G3+cVvcBxvr5c54Pz1QgjN4v8nvFmrsdyuBesGXece8X4/Nd/I0QGXaq9vl4sFZZ4AiRfU
xvPhdo3BMQSddR6eQwIWQ0SqR1LrUeC1ILOcsZ650atSb5Vb8u/RPGH7h2JhF7KRtRN/Jyn8Km5l
xAs2LXbr6tFk1Uj5SpVWvyXb1uSk5RS/OSo2FqthRJLGbzr9b7AB+bAGTiRfjAOElwJoBvo9RL5Y
HZNx6F5xLKpwo7VJIFS0sqEWJ1OLfJsoL3w1ULrxEfjJaE/e4kOwzujPsceEDHW/D7vWbXaTnPx7
5B498Spg5Ur9Gnad4dZ4qph+Zyis7l8Hq7rglBhr0DpkvI/GX6LHzLBs/egLg+Jc+m5vbroqbsh+
A0nr6i17rKL+1kid07hrc6LF3ClsRvJ245H1cy4UyfDjwiAtf2Y9AfvjT3HqS9GufgKDZQxRktNy
CG/HGPcl/UlFWm6mIOxpkQLgNIoHau25Bvag/lfQm3mECc6vqhL3hzF2i+KWg+HCFdIs+96tUwWf
W1S+eeDVkjd/QzRudQrY2dLxoVnobwAGZe0LUfbOPntlZJ8t7lW2VMsc8wPvIjiFPKuFgf++luJl
ZfGec4wnc/4GxTlZPvKxnLuL601C3OW0fPO6Y/6Bm0BUIL3V2PhoMmqIwu1lRDKJoHH1v/ZUqgeW
CCVwo76s1K6P/Yiraoi4smHNno4PsVbWnoa6U7cc7xw1ZO3M/MM2jCajEOsRfgOb4i3TrVBvmS1b
eWcqykJ3rub/8Uetyy74JEDqyScJxZVPGzcyG1egWPiGKMHSD7zEO67WxDvxhdJy4R6M1tmR23gh
t7URaOw8frrbNJh4x2/s4OxAQRphd0ytYW8HnwdcZFYv8/BGUArmRRarVN+jBnThvtOs17/0ym+k
5juD2HvAzlAXT6DFEEeCSNfv+CWHaDMN1jzkowFm1K7zijsUcqs8+XXYL7fouYN478Z+nXdOqCJK
SZC8iW+b1PXKf+gEi3+jiFtMjyNdd/1750c8JqxR2HiEmLF56H8Mki5WItngxFi9UcIN1djsacA0
OHUYSogcbcDOB6RmUI7621H5jF0NJp/giR4KFb/5cLnIu+LCSL9iEeXuMxTDGdKXn7pn+DNK3mvM
J+OlRqk9svZoWwz4+BZuSJXA61k9FpK/wW6GCDl4noVzU8xOVL5yYcQjD4K/Vu68bUoyLK+xVG3w
Sv7LBxzICo70Hh5IZzvCqiAsSPrYhWoOLuC1wAYRHbnuuydcEXX8iu5H/ZaHpbLY9ZEVj4Zh355C
OAcXYzLvNU0q+TA6BAX2lW6Lc9i6rN2QKzJIKkXDZSmZePTp7ZjryzJcwySRRjZ7ahxk9PNE9IYs
L0kRYgazBcSDo3ByblbskDkJRhcK4YM/Zmr+9tfR2HsUJFyalHcX/q/KQ7D94jdVhns8nrg9mFRC
jnBdY9/8RSk8nkvJpoHatlqquaGP3hII5ZIrCURsZMDZfBbst4a7tkO47/o+ne6GxEkwA7pBPkvC
aAnRVIVyT/gAgHSeIAVP+KTufD8ZXvE3td/MsDL9Tvgzv7UcWWZWQlSIKMXa/iPihucdaKVAPlqW
Jc9vli7LnzBgr9lugnQwbjVAV0AlKAd3LHoVmhzfUlFvB1FeX0chQa7t4DRiF5bB0Dynth+9Q7A2
zKnTgm0VUopZLVVfrnwI4yaMD1XSsigI4xwRop0XyB1pMyS7AD2Jp64oTLebOY+d95BtbvQ5Tc5b
RtiGHEXnHAPJURG0fMIbKiBEfFcz2M1sdPyOY12RLRJcWZPeKal7WVYCxlNVoEyqATEttnK5TIIG
aq5pQMup20ga3a8kF+Lurqtd9WYH1V/JbavnPpYsip07BQw9eISRXwVHza9dHWPLL+69E1yvNpMH
Wg6+XDJXx3IKk688j+XfGPcwF4I1mX+qJmqodRh1L65mwPZFTVFDzyY1Oy1OnHZ5Z67FzmGL2bsE
LS4pyrxMzmVkIKV1SllekrqmmCS/8foQjhDmCBKka0HPwrEgffEt8SzYlyvOwD4k+E2Bmg7oufvG
FlmxjTAVlsfaHQpaPZvhT53Ubsec7fR4Jukw9U8Zl7VuH+LvvwwJiv6Opbpr2Cf2wgBTJemNxbmq
H2Y7hIhHQFHcd+A3AOjgUjMCzrIR62VZS7C8np/0+tREYz8crMu+HV/OIOotha6ec6rIbTOg+yU4
LoADU7SlhdFVB1cScNqlKGBPIfdI2KFQjscR36oueA6t09qP4P9emXJYClK2goa3O9z1yw03oSC/
E6LrP5lMm/EovCiEfzBqUOyZyMcdCa2eQA6wtIMftebgSOpANtTk2uXQjIkqbpqCJSPQEy9h2cmP
pttMkZHLMUVaau49bgjrbRhGc7ifUimujR7FXHYnEebBY6rnoP8KCxqiqQmxoz4i5Mr3lL4wwGs1
UieJ7Bj+Ggh5igkK4UyGcUmIt66V3KiCaIi4bid5FvVPgfXqmyCqCwegrT+uB4/lWP8Yzev4N8Hy
inphbew1t2OX2Z0WV+o126V1Nzvs6W9Z1KJsOB3ZhscZED8VN2QtHmsR98XB48Jx7SzpyuBzwC9P
8HwpnG/Pd4m2IfIEzR4jnvaL7Qxnoj6hPKzPq8iGZDkKkkgBF2zi+YKvw/iI8v7qOLe4mbCGNE3K
VTOLHCRY8HkkPlVVHnidOI+YF3tv202krBOK/Kqo2cdRIOdtm6MmYKxWPpOpbvUvO8bVbbjg0dom
rN2TY6T9aACUBMYn4iopueFubRMpTnCSAPKGYdpbsPVHHASmBUyMGrKCHFiRMqM8wfbaRkvlfOTY
D2+VruWyjUDj2EPMnshw+cAywI2SmzAMo3X6WMkDNQdceMCQJw2NCOtw98QLzn2hDCRdn9QgueAh
a3Ytd6WFuFndX2nLYdg4QBDq6ZOOOvwcHhYizLBt+pZigvuFjihKvsOFBQa+KOGfuiZuHrwh6L67
9goKWQfoyEOSWP9SOiOH/7SKBYRS2bm3Te9Z/btxi6R/cskuHrgw98z0NozaV69vwuws0bjrs8ui
7BgUvsJNsbTCfepRDrF7eJH4Drzrk1LEwlDx14UdyBM/JuFp4RyafUQJScrNRHvsxD0v63drn8Hz
phOSmiDkAz9/scucBrsGJ4TcLXwL1f6KTQ14xdPaeWCCsi0n/aTKZ2Xd2T0Gmq7NDfQLlixIauAz
ZuGS0aF3WzvpER05QjMcs1SGx3RmaY0OMvrrc5Cr5YdOi+jvwJXoAgAyx5sgKKY+jkrO6xs+cm4b
obekP0r32XSnPCd95IUDDAvP8gRBzIfSuvEnbvk3/7eBfLrGckBif1ep+ENDM7XO7kCWZA+TnDdn
0+et8+2MhHqFUFX8UOVF+E7Oo3O/0FXb+Nm0vCdxUXIUunQmr3249UJ3nb78ZXYdBKOr62GX50Oc
YgQhtbwxTACY45u8VzcFCF75ij0ngIKFHsqafw2Ie4ONUrACS4+kVFJpeOM69CGlu/wDyKkhOR2A
Ve3ZeDIzO0L+9QWX35jd8RXVX6Q5K+o1xl7OFDt0450eoXeCs+3n+XbycvrjNrnfZPyg+crb74y9
UPQZ9OMoGBzaijIuVq7Y1JmJ+Fo03y83POhZAe+ehortGJTAhdwfhJiJDMsvMAdJzDvATecbpeKl
PdUSq+4hgMmpzjk3vPDk+mF6VzNJro9Bv+L3GOW6ZFSD5CK7YQrGiL1x0SjT83Ct2X7ETrCuR7cI
e/dB++DGG7ho6BrU6VQEmQfNLbXlryX6WCUifGr9Sp2v+dh1310FAkAZ/mMEs+qvsOzSdjMGKYzC
VIbvCP95ZxLBEfpbF2fZ+FrNZpz/TE4zthOeLyXtcxfntbNXZrk+6EJEjA7cpF4zUVECvTE8SN+I
cY74upob/D3gw9R/9Eyhk5ukZ1i7oxc8Oq+UWIQXjJVsBWN+4tMHS0xdH5Pad5ZtPiYTDBirxh3Y
lHrajywtOE3jawJ2W0dBtHzbNB1BEfP4LtO6TeRq3hyQ3f5DCMEL5Zkqadb9u9465N+vM9sdhnY1
3LNLjMZDx1CBASOvGdzxMlbL92RbzWJR9eZPafrUPoaUkJPbnuaEihzet6TaQhPOT2xSPA/r3dVa
xZGT34O7lA0bOBZq6PjUZ21FaE37RDfnWB/zGS1xa2gLObvNFNFsYSbeolVR9h2O/04+XNO4jEtU
MQabaPEa57GlfcxuQn+kVGUaxOwfXEMSHNgXXe87EzrZC20fwjtj7pX8GTqbm4OCIPC6DKD0t7DS
JU0py5yjyi2zzOShKTznTGcSdhVRwuLZo4Jym+qn2Bu2JS2eBHBKXE1UcZSl11iAwZmrdivwnOjg
s3X77SalTZEjkvGeddDVlwl4dpcRxF75NBbQfGQ+uIGYXEMCY2HRtAcWMKjr8MSvkDNBZeRWTlDF
/aFfFJ0zfm92LHW7x6wkir0d0pFJAXO7ogHhWgZsPdhy23hyZvfsAW7/I/tGd28ToW/xgNrriu0Q
ZR6uT9iEd1gOq1sFWHHdriWZMvrQmtKcqdQr/3oAgbJDBuXs1peqyEAe+MPy1paDg7N5Spzbkv6k
6FK4/pqciyLsathYwfI3Eb0uPniVzU9NUsjuTPUOMdmNRCB7KhNvuUKJXcMmMZ6xj/r0V9JZvvQM
FwbvGYsoj2uOpyfCs0id0z7t8u6T/OFaP/Bttu2Z+ByVbLaAfHaDhkiegMfctz8lVx7ODB2NDYIp
OadtLFhh7zhokOadPjU0creUD3GhTuuQnpEKS3tP9D7eeJpYVQwj18VfW3TnGm40+B62YSc5UDYB
NpBl1k5jg6r2qwclfMUUKE+ohNHyVk+S/MkItOGkAlVlW1zs17pJKm+65ynDuhMlpnFe4oVUJa83
xL5H1gfBk9OxF3jM+IRoRs9TVjwB2dWjdEr8qT2K13fX0C686Y3S2ApksBwd2xR36MkiOJa8Qc7G
XUyOKwTu5n0ShJqOFF7ApU/sNYzbBzKz7jGivwY6Zdeq8WBzvPwvyJXZK52pbX9qq9g5mmaid8Qd
YnWuYvaNTwtyZ/lNQl6DtIujtfhRpUP3KQhQHnwEUn/4mHFrnKUzuNRjLgTW58HJmotZCeRuFlX5
II0lmfptTOC5P1sNCBsVLAnrg9TOAmTHUtTAPzFAdTz+zp1DmwNbiRk1jQaVMHuYod0tZyg+sNdz
wJ7/4BxqbEzoes98/zl/XywLua98KARYCaZaf9R12hGllmiGgjpiNpDoLe2e41AFx4lTh1DOZLDZ
KlvDHCVloS9Ni1b16CoCUOwuiA5Tflp0ezOUIAYRQFauvxB76a80Y7ruU2Og5IasZOQlAFz6mM+0
1W37PK8+piYu/UNMw3xBkfoaPtjWw0FARGkICSpeedsrUs4T/hkEDna6Pk6I0kt+kT+CdQNDZBru
O5bicoOlpv8Ffi5n85ReoYYlVzmEsZnwjBPVJdV8JSPeJrQQEp4S42IjFG7ZP3XcytwTg4L4CEft
IQ+XsTkV+LrXx8XFmIX9DBs2QerVvcVwRMXYovo4ec6xBaj9KkrFWngS/9iIGsY7nrwfrtTmjEcU
87HLuxgqyqzcf1ffM12TFCj65yHq9VMMyijcOo7B+YMxLem+LBVfVxD2QBuRruofbywwr2+52cUH
aC1B+qrjMT970Czrv0SXfFBzJF8FJj7an2EPGjbzdHP7izsfNeiJ5T1gmHV/Us8filOM1YmlINll
6Phe+zqnIdaZNSgyor/ZQOvnDrlsnm5hYcRA5EkS7VfA+6QU2sC+jDBAuGkluU2+aP2TwHUEDECg
Jm1+T52C5SdtfXxHuSNFAaFyKehcLLCR3qZxUf4bZYS9LAJ6NrGUiUuPfMK1VZPcOpciOavsZVHr
fDEWsXjbUdaabt2psZQjkjF7EJw142vYxmm3GYepLY7t7ATQIJIlu0dS4w8XSlOj13qduE0m8H8b
la7EBQzmVd5Tc65+c8PWGf/DAXv3jdK0HZ5kDejjpEdnOHYBAf0jjQTXm6GD0H4zNEN1WhTm/q2t
5UqeL/PULQzZ5TfGnqamKoKb1r0tdJDu8rGLwRRrrO87uIchSdQIzgH+esoaTq6KbUbzQJDSwuc1
VfqPdRGvDDAhOtkxMTvfWKKZHvPOhdqYBoFu3iubrshMIan1F+Z6KKmOZGTc4pDANgYYRJwoy9P2
EK1d1J9NnYfdhavewn9ROOE/yHoTsKpRyGOaxDFor6jBepuRpB9uaA4kMGfhjKWs0vnA3uOp8F8h
rMcoxBGRKpA0mQC1UeIRXAlgqBPbjX76zOJeyujW55psv9p1Uc7NQunm3Rg1pJDYNAbvESaWaFuM
AaVa4AtW+haM0424/6K8xw9I6yUMADdRGGxo+QiOJqkg9pWg7F9HRRHZCdp5DotOlVpcWwwC4K/u
yEIPoY6hXcwVo6GX6Moh57Doa2LIjfeBGuwDFCERYIxNxuvcRZJ6L0o/nQ/gDWiEwXwPgrub3Vht
qJEFP8qBqy8UV15ZVhhzmU3s4sBn8st1h4yg1S4xVn3MhvYm7jB40fZssAgexFLoN7C5eI0sY8CX
Vh1ico+PmNc6riQXDz8FVZuUcSahTXmcnqFZUUPBTOqQWHNFf1ajidTFZRi+ghUnaY6e2w73/Ezz
9dZWc/CrdCqmdgo5xvVSldb9Hqkg6rfp2su30VQtUzkxfjpIeZPmW6LTjUXgZxzYg2uM3hiOMyoT
St8Z6BJxk/ulcqf4bqwNBzTEDO8tN0Nyz6a6Kjjz8po9eWvMpRUdNVAgU+aDWqGi3VWmKB4Wz8TZ
dugUrXpOqdv8zMFTPTSMrZQ+ejKJ7xbWrKS0/cn/VwLeOHrSVlj1k5FJEaNkdAZ+ufCyEGn+yGHm
mg1CduTtzVpgv8w7OHMCJwyP0zA4nyT5xZ+4HijSJKQ8HCn+qf/2wul+txM1aZiQ4Nv4TLJl2QKY
zbzHkKZK4EKBcHBhwtZjGBaWLcV29CYs6Kk3Iuum/kRHa8f29jJT2ya2/KgBQE39ipNvI3l47S5b
bai3fQCwZ+cZpzp0LPL+4+jMliPFtSj6RUQIEAJecx48le3y9ELYVdXMIAYh4OvvyvvW0dHVZWeC
dIa91/a3tc59+Ystemn2syjJnQrTqU/26wrVG6GqU+t7igby/bBZxukLD0xDxiHTS7ooPxnfVNlS
iomCACnc3jGCUXfipdg3EXr0HeADTOIDBt9/0pui3yVlLTnMIMx+YEqiFvFmu5h7bVuve/fZ+O3D
vjIBI0OHxQm49vGd9A7YTAoZ46PQGYJ1UplR7EDVeq9JfYq3uC6ARuSc9gGbqmm8BHU0i11JuPKt
Hw2mp0Uy7D4N6OvGsx3y6BmaAXMDydQi5kc3ZAvnfOYkK0HS2ZBFQZffxAlpiZhBs+gUdUGIlMfD
cHkmFRwdMvwxj1A/wiLffHoI5wd5cQKSy/b9/RzYNP3lTyFyauZ2Hwh9EPwEAY7KPZOnjCV7Wslm
eA/aJF7PdGtmgiraxlDUo2QVJ8xX1IuG3D9xAyYF1TOhG8vjYkLalAyv2Rl7W1ofNNmY7QOrrugK
dDfgoVP4daAttCCmVyJqqmsNlc09Jv3/UexzFAElbafrMpKGtY/XRPbHXEL0+EKg7z3amaJw55J+
YbZeD7SL6muBs7FFAJKRSzJbHVb9Ro+jLI9YBCc8kIHjelxe0q2OXeevvybPD5n+lnb4VYNuY2I8
Bti33gJBBMB3DZ1CXWOQsnDE4jA1rn6KMomcesff1iwO13XpMrpg5umzDOVCtOCPooqQ4xXEAA92
PjHbdxHXvEBTsO3Bwsn9RWEp2/24zs1VD5WYdoErsa23KwXJB21Rlh7ZGkyMwktvuMQ+wLwdxYYf
76tRDb+bxdAe6ExYgENLHpzakJnz3us99Rd/sOFwNFwfG9003nsxedF1iPPiI2rJs9iQxmJIxutV
9932go66a0lWIPQWxcwmYEFGh+OOwdOEh5xcvLAdov3YD02L37Etzz4iG3Na2naWR8YzhARRQrK4
nUtE1kfCGdrPlbRO50OIhVR1ByBeRT+TTCdySuenGH8vAgunK9tvx0Ghu40hHlDDqhYpIXF7DqOP
rK/9Lwi2a3keyQ64H2CrzBsvWcb/AFoUardKH6fsqjBzn4icsGrP9KytL5Ndb64F2EuoWcl7i1nv
4WFH6xYMf0I3DX4y3eHyjpyxWnHWEfScTQ02CQyqVXbOGtf5hbG9x48WIbm4I4ohEVfq8wQV9OJ1
Nji2xGWlZ+J4qx1sSeQaW6BHSX2KY1gkV+svEGhAESBkkwy0t3Q0dXZlc7v8SnIe0hNOzoW7WWVk
e/YBVyiSPhA6Byp75HFraLvgBUccAZ11ajJ/j/MIBwFCVWt3APgIXQKqRueSD8zPgZ/7Jsv34Vjd
1MIgipb51kJgLYFQ0q8f8WRscHZENeR/yrLEnejUvUfOCuR9tHwb6kd0wRv+HIi9AxvWsnd3BV4O
f08iFEl7qpU0tDXt3AoDAmcgIVH8j3d4qlDrw4YY91T78T+DjHQ83UQBIzs42oVNQNvPHKev0vfU
bxhpPirWMMkLyXBYLOEzxng2eUkQwlyXatD+P6qQtThMXFD/WmJvPvVIXPY5jjpAVpYFzYqwwWNr
whPYxBecFf2FAII0uehucF/GWNW8lmwr3EOFlcpeiImY/yN/WfxpmAJVtxemivb4bhRL0DHS664X
wLjREjrDA6Q26/z2JlxQyZIzZWDeWPo0ymmOZIvpWGlea9gy4j5JmWX/1SXJAMcFSSKfKQQr+cED
iO9iOyC5Tk4ZX77306tRuOclR83HfEvPTnUKQ1+U+FY9+R9NdId2f+YruiSzIjN257hyRB8pmcL9
dYKCAjzi3SMXIRl6cQZ+hZfYQcqbnNyFh/KSYHTFzeEhHuVE8gDPJ4GQOiSzlZSPrUoY5ZqdNwOK
hZoC4oRNnO8EXGPG5xISSeaoew2O2bly52XrPo3hrO8hbij17Lode2ecLlN+EBM/8QPqaMRZdgj6
s3Ic5Z/XMKiYyUmFS2sC0uXTyzhBd0i7sHrgOU0IM5uY0gM8LmHPhGOt9jlgLMlHyjJ5vogMER4z
4iAKf9fYG2DEVX3osyBuzYfItffdoZ2JXweMiTDwWRBeYjsYcnVVET5zzjuEmS2WUStYguZu0pLI
zW6tkekDr4lPA0sqEuzd0b8akMHzkRKTZls7UcR0EUtLvQuiWQYHJAZh9e4XrD7OmaUkf40zVOcb
M6aZuidVAhE0NGmVoy4oapW9MJINaN5LBgXqOHYAuxnt1jcmRRyAZoWSHrK72a2pQ8+KZJ780hcE
VrJ+WEFU5QcmaclP08Inxa6IHO1Qj6RhbmvXspCiRSKxbw71/OGs0/yRhVY5Jx3oUN4zU8PGh5Sy
3PXwSf42RkvkjKrw5W87uK6zqbF1W7SFikHTilah3CyTwC5fGDPbfU3GTUyEldTNSbZrHO3Bc5LN
ApZLYwqfiEG6pKaMXgmq1Q8M1FiYxDeR/g54+lCRA4TSmntH+59hQWD7hiJ6ARKaBAgYCfui94O7
T95OJJLgi5KCc2ZoqM+O3sIYY5Mgc0BwW5FndKxjScw8jk/Yp94Y2CcU2VH1O2SYd4sQNt6VX2vx
OS8RkezKJAa56ftAe+NKL9VnjHN9ATmg88l5VkOD+CU3UFew/aLieIPgq2ALYuVBh28RDah9b4oh
vyZkOiPNdWRWXhdtZfO5Kt/Ib36oPvnWgdeF7nczsFE9YU9P40PrD/7DGNHV4AHPUmc7lVAuLtxC
KzhKCkP+Tlc1znMBvIqhzaq7dXyxrWhLNOEGBMHFACxTBxMwGLuwrzDLd+aV08cNbQp7xq4T08gk
ETu4DZlkkOPWaXbGVh06IIF1iDZ0TCdxdXqhou1M+qC+U9WEhSRmMMdYOZdpY0k/40SFawGKLtu6
ZR893HYxaJmKvAY1aSB8bZD7htfCS1IyxEHcIIYnPZxOGYkUxNdbT9NOa1gc56gu5J74G14pNUB9
AaXYqumF6XMEbGiJOfHhmTh2O6co2VDAxpK7rR3T5E/qVVP8S/fcx3flvCo+H8WfjR8LZZbhlTC8
vvilUO3cNDvGTaglCMrBzsyK89wAwoLNB6oPs32x5ArEFS7lQzjHHk0E1GKN2C9PkmOrMmj9G3fm
c7qJB9fRBDvOwZVHJpxG+Un7O/8Sym9cyLQ57gTGZuoiWC85tPaORC4flt4L6dsrYV22guSxx8tY
87Bz2G5I1dLt0aiuC3/LOKfXZEW5HvBl433ogACNiMHZ37CTsuz289ALf3PoohHHSqx4y/rQkIcI
eutrmELvbwZfDrURByhg0pghEuILId4zxrH9IUBHSDS50MHXnJekVlOgkAxP70nQZKJJ4gF2wiX6
hDaIKC/fbfzHblEBkWrgnKki2yHkdNt0yTpF+NB7ABBeGedivyB2uqWeqEAcV4itr6yf2a40KK3L
o2LQgTgs/X8kMhQ/vCKm98RFzl5cwKNXpDP3NfUNa8ORhNKxn+UX2hTwJezRMB0uEdN60KtdUF3j
ug8OPqMLcl26Ss07CkqP85YwOvTmqphZxRmD/ItTSUNqxzPBSJpLO9mC2Uj/5aPoSFxsp+6TeF//
r8mJ4UurJP+hM4JzgTLxb7r0hDu4mMbPeJrw2RNAXjg/nM4I/JOBh3BP6Uj0Z+W4IUKzChzhXdtK
AHXSN11zyme0skjjIJc/ZDThXzUTrGIX9mHxKrR8nM0cV499MXt3YWjKebv0gU9IzBLCdYwXR/in
Ts0S9gdLQiblcCByjggUnC9076M6sHFdcwjrhuKnqpaC+rQeqLrA/q22wY9Z01WCLUIWCNO+KX+F
2pvye+Ot5R93baW7r2sMD4bfzKEZ2tLVrz/lgrLwWK++nrdoVoneTg2d4sVlIDhsm9At9MYpVYsQ
oqnFez+V9r1zu7A71JF1431fuI5/bdM4+eCZmLojYNMgfZ8qn/Y8dAbG5mG4qPt6odPYRagAiYme
dUrOU5d4C/du4r3GkSWdTsfjOr31+NlIzo0DcdcScVLvIJcQDco4zJ93rSuzt2YR+LH8Em4GBiS2
jvFujm9OMTEPQ32P46Slzm0atDyLu4irWALCqjVWVGgZUWoEGriipiJ8FVgBxfOEMSu/kpCmmy+G
6SOg6D7DQLXwJM5J9Uw/nH7A42PkhkGLSZcJk1Rug1Q4mBPTGg1wvRsIHkB61yrActs+a53xbm1C
o7cL3VD+MgVdzyE2h0G8ixGe4SycGP7BOcOpMiM+7rukkhzqRmCkGxzDz3hTnmBVYewKG4oHfHKH
9Ni0A3ZYXZGqAEQdWJNmudGlBRO1QuPq6bRlZNnkyiD/tU7kIhrXrPiKu2rw3VYcMxJN7HqPDTlj
Tds5+O/7J0/nnXugH9Pt29KIlegu39djfCjzZMBYrjJMy4PC9Pxca2n4YEHNQaFAemywX7LijpdL
vyJuPMzk5dT3XdQodVfkI+fj1U1lS7QK+u1ogm/HOScBIejAHFnWG/PDdmoOPhL2psVbn9UonMlA
AZ6wdQdSbXdFr9fmTjDCR2NWM9eFGxYlI/yoLsQuPzFYr45uwx9/ySpcUDDXWGAg39UmcC6FYXp9
XEWd5U9dhYJzwxig4z+qrc2g2qUECKCEn/q70Z2r+bNIW48ENmeRBDeIqtnGWg5Xwmjk+iIAz/kX
PVXQohx3mUIskj0SvJzClPxQEiqYPDRqoQiWHVymo2Wp8IeuyOIYKEMX6RmlJfoqLukGLFAKR4j+
CpzopWfRaraJ8b2VrhnG9s4F+QkaQQnb7MYWZfEu9ohdeBbFonW/6RTpuff9wsWFCGyE4HTPUkKZ
58Lzh+YewcEyvAWWnpiJZ5mmu8CZ8RL6yHOBmah2/JNALU4fhiwZ7xrX9K+Iv0V98jvP4gTCIiIY
I7Tk2Sw+9WHVeEyIWrcR7IfybrwrZgMYubLJjAKlm26IsBZy1GdToJnFHFRGPyXvl91DGlUV8SwU
opsxgyyGQFXEINH5YmR49LsYrXcOm1edlngdWMJRK1ZbdFykocJuxqMU5zF5i9yDFG1sZay+n1uP
5r3poEuTtTujKCwJYInP5ShN9OEyzH1v0QOjhEGac59VRb4+ONMk6i+YI33+RAQCJwF7f7siEu+r
OHwxdG/dDviC/W4Hh0K+DahMTqjkkw8Uw/oMvgwtPmo5wUtPk3U31R3axvFWqJHryBzqlTVEF14h
7OI2EEgy3a3tZnc+GdQG3r6r3VE9ZTy82MQqkB8PjiHkYTdz7f1EPSJ7qKOByfBFMnLc9G6kip3b
6Cq+8ER3TwHIv1tgg9Wf7EuqfhcoOgTQIsNymfm+xdYGjJvvOtQGaDmA0Y7XXut0NafArG79dw2i
xbnwN4T1S+528xPRr7O4czwRvFMZyroivnku4G+Ca0BxstXFELnvcy3npTzyXZQp62lMhQHzRjJO
v3Tmm4Qgm7B4y1mwkrNW8vJh5rsR1V9YY8YZS/G4GX8nRZr2eO69HmslbLzKPQRUaNU9S+kk+eLl
XX3ouKz5UTR0WSp29J03I/9YW/KScT31YQ0XwCuK77GE4Hk7K+mLisDzbvCTMgi9nRdVjPtMlQwo
K02ey+7F8o/VuQw4hTlDmUfL13Yd50sWFzAZOu4W8m6KtodnRgAjhIksuD1qZaG+ac7k8F5jN73w
hFm09VOEX4v0DdpDEtUl2N8UKvEP7qxAnsKoIKM+A3Wv3yv2KZrIKb513P2Li/ysgzl48NCOvwfE
xT8gcCArEPjVYA9EjXkj0otEzwxIwnpkcBXJN5iRisy2anL83yj3ZXu0yJHcc3lDAlFOkWf0rAJc
PsaOU3WqoKFn+yJwNW5QJHNXm+k0JlYJ78Xed/EDUro4yVnoGefRsBblDy95/2XxvYOXVcL/YKtE
MN0CJjE+ZsojtZndmv5owsQlw3Ya0re1q80T3Cnm2S0eCERvJEvj+2jl1PxQlcX2X+n43C86IBdz
l5o+ny9YTurnJjbRfxk8Eksmu2cjJLIRqKwiG5tyi2B8Xt/CWXrngYA0f+v4dH7bkTmtZrHDVXRk
zZogEG4M2JS8CeRLG/VLiQcLRFXvVreKSbu1zzrjFqmOEr2YGSKSM3qOxgmxTa2nuj7k46z6HVnt
SNETEO1ECiM/JvB31iyTszhtEc70ORNNeJVIHKnN3J7IEuMdDDnlzr4MguDeKx2DEmT1i0euF/bz
U+x5wOX7MGCd386qC7e5w+l0IFZljo7JHN5g4TP++vE9KW/4oaqP0h41j8CeOaR2+C7dHA5bBFEI
GzDxCBOuhIFpqufXrw1yHd5zCjm5sdhXwMhimvaGZ2tiRAIbFPirdz9hMP5vzWGHb3srnXJbL0x4
QCQQjlODeUtfXPDtqPJEvLyx76OCBgroQIgE1A6wNHdbhL2hdf4NRZdfZd3G5aVdU52dHJU2901J
cjZWwG6avM2crz7h3ZJZz27CZvY545tLL7kC0fdG5VBcjeib4masjdt7S5SE+LMEHllUuHcTGDyO
13/w2ADqTrEudFumygG8I1Wkb76L5ebY1ZD76zOk73r+nHAMIGqdg7g6GuZpzyADI5JFC9qUdqpd
+WmT0cz35P6Q5YlqFoIzcP6WQLARa/4myjzN/tFt/uC9iO7JykXW4OP9eAmtRwAxSgopHiOHUVh3
dlexsvWEyGIeGjcYfbBnfe0+Beuc+8eA2yhGIO7IstcHM5WV7ZCmE6NgoIkhK6SCb4JILFcSoVmI
byo3lNMGPEPp0Kyw2GeJ2InoL16pSPJDEAB9QqUzheQdI9jd1PnA+AGXo4WPI4YFE3XuDpDtm0WB
lZJ0S/jwajwwVJ7zXayJ5j5IK6ILqInkZwphbO5M5fr6gzpyKgi156z49qBmvME1MeSEpM2/sJ/s
sZGz/4ZRI/yXcSOTfeHSEeAcJ6uLpPOHGMUB0IUOOB52lbn9j/56Wk6zKOD3aRJB3lBqc+hjs+M2
7hLBfiTsPKY0mVVBcoUbvH6hVVm/MWv6X3CO+WW8iGUPcz2MdocQYdEtWwcrXk66y3paDSXDFpcJ
hqaYUvCDjGh35ZOP4/lENIe5+Qdpzh+ZJhfqCU1VIxC/UHF190HuqfUOfKGz7PAQhrjMyVQBBuje
QFx9Q5fEux1CCuxRW9U/nVZ2OGuITRAPQr+orgmAKwdCMzkpz4HgTxWbBK0mI2IU+ByfGrntPUTX
ErPh1IfPqx6J3UC8nxNhbXC78TYQiZxzhf72tXD+Yo93/VMIsEz8mrMx4fZGY0CKCm61dtf7dV08
3DTvv3lLCJgZimrZwsUpPBa0S3ny3K6EYV0m5HX9weGCJHRMPHky5KSwNi3kfKfiYpDnglROIG3U
/ODtMSIRt5LHLPPbN6cqahqxnK6ZMFts8nt/qknfkWbyRkBsmdVfc+/14c7v3HE9ss4tl0vEXIuN
PAjm5i/q4pgPouD9bj9rBVnwiNvAt4dbWtDyFpTONG6L8gYDBXlBvAjLri6Jn/2C95zKVSqcZJj+
oS4RrLbtS01c7aZAwbIRrdPFj2lKOXVRcT10kHlRoieH23UOHaYiWsuT403z6rvea8MSLWM3ugzN
1idp3duuJHROLxWVfHYArCWe2xQW50bcvmXGnfWYHzH9lDEjjpYTtUpHi77I1uJOiKg+kTtJeAUt
0tqdIPkgHygo7T+LJcTiEHPSnia0r/y+iNKeINSo5AcYWY6jJlUdJU/Skw3I0mm5Z6tBlEWSBQ4w
zCkA3RVx5P623oIUz0iXLeqs/B504+gse+H5nf+ULdPKbYO/H4kQqurXMfMW/Ilr3t1Pgus59rSN
D5l0mUyxpm1W9L+VJPAWJUj/TD/RY+3FXfQvqju/uxI6YAkvmHNzx3tfh6h1hX5FrkHyNyoP+pfe
KW0CoXAx2d60QfBYsD1cAWpiI837bv1ped9TuisD6JhhfeDi5WT958YwzTcJLAX8sGQXhCecOGzG
G38CwtfR/iHE8mOvOPqcOs15oAub9j3o5cYcWKnk3p7v1cUCn9mIjVNl/HXfMd+Jh13fsn9RR7Qe
I+ejyGFUus9eWdDldX3gOMex9Zf+GHgDn4KXs2HgUUxRjRTOIn4bGdiKZstBn6AFM6edyPMk/Dev
lU6IhSLGA/lZB0mvAYyN8srOA68Yk9XqGTnjsjwUGtMVzzJc29ZMmsuU6IR7VqSGgajhdDuCTQi+
WX0wlJ7pq8dj18CgPyOkRHeVl3AWtgH+jdebPSzjfnY6zBPNNNwXDgXuq2HUfOqd2RuZDacjVeNY
eUgAST1I8Q+hchgv1uHC2GGN4egkgK1JL4oAXOj1Q5Q+MmsHCmRx79h9GMl1/j0VIyEqlA0ZvLqU
hMqPqBTVfZxCNyCSGT8NNm4E4qMvtwxLOc4Tp4t+JDITEHkdyt7dwLycEUOTmV9rOhB5wuQhuhDF
QR6jLpP06pZOFL91wphTRShIuVHRhGCCaLAFjVlMbhT9oO1XKZojEE/P3rGTzcJnaEggfZnSRw+1
K0iuanGs/Vtzuu4dskort+JmXjipOpuBHAUxXbiDoNWitvLlSWcLWFcTED9AAdRE0YH6xdhHTUzS
vqJBD/cpeA7/bojivtv3JJvIzWSAFBzKwqPimnI3LM4znLR/XTqju8OkCHmToMD/+jXFRJupEM43
HBciVk6spPL13E0WQmFeULDzJkuS1eFm9elxZJ/DojfsuKIfNCqT0OfbGPR0Ksth+BqKeQzQORH4
fIv5BvLAvd2bIdd3OGq7aDop4vmGSym8ykXdw3X64XYaT0JtARQh1Opqvhrrzew7O5yMW+TvEB17
2phvUE7lhA5h6ZYJuSbQl89EVO0Rvlgt3iQS8fIZqkfSP8yQsYhnhdsPchAIo7qFpuYJ5juPhTSz
xRX+Aio2nMSbjkFb8aLqEE1CSLB2xDo/oyIuqN1xL5XpoB5wUhAMxAbgRm5ZSRtatq03sGUoy2m4
uVnqkpC7vGSg2K0eZI0haZxzl/OyMguqmJ0TbTeSfYN2l+OffXm1sLBN9rKKGtoonkqZFAcvI/YS
aouBP/xc1sKNb1gWZ5ifY4T7iC+6QNfjpiTUckkPNBiV7Hbr0sZfgVOV2a5znXX4rYlyK3cgnvVD
CzT+NXeSwm5wwTLomenio+0Ayvi+YSD5XPcUymwsB3vxIx/tZoCd/zl10pxuxpLSfiBGsziHSKmX
owZdKz8duvWC0BY0QcV2cooU3t+aV4Aqh2lYP1dpkeduebkryLrCs4g2pK/irzWvjfmzlrM/nxeX
5J6XKAJVDQrCwikCWFNWCZtU1KbLuKkTjdRFhDmUNpkxJ34wIcqTawRbjmVhnSCd3HHhBfJAUrcT
kXFBSHn7wCmYSPSeacBqEo+9QNgJdtTIo2TSFgUnmFUwQnc0ca3xNh67SHjuSNzy6k/kI1DjyORw
RqJPAhdYtZJAR9SKFAOZc+d0s7fcmyYN9F8mgjMjnMQVCl976+XusYGMhICvwuuOdx4e9BqNe5T5
ZfrdulHs7eWczenVg8JiyLt05yxZP2burL8ZQrmZWmoQ1S8iX7Aq7DTikZmKd6jchyKPb7YqOuC3
vsbC98xK0pcf2h8d+B6enNz8rhVrH+znGdLLHiVxaf5JGgmZsG/NwGb0Ezdw8MBKN6iRObYJdNuc
Pi96QKygBGKnvOjx4VXL1D9g9JzKPYdh1TzCjpLIDAHfpXd5gKrjqXfpsn+SeQAJtXcHOSfslVF8
Ztjo2dSoPwE1hXdTBSfVh8/1hv3DMMq6xAIS88eCaw91fD1okbN8a1kYWct+T+88/NzxnkofLA7/
R3Bt3/FsVpW+SpwPbBbZs+ThsWXrPP0MMnJ7TLuZdg627ZV7jLqRwnkFFpgBKQpJ3tgNiMViIrGi
xIJn82vqrK3nkKzCCjwL2zsE4nFK5Fq+SrYuCF6m9Dy4fSBAenXKLj8tacLhcZKKPSmcXkzLn2VB
8Ywm08vS3SRbvZAiNyzl5yDZAu8sAFi79UuefuS1PZC8o2UgNSKK4CpIHnuVTP0FwbMfkYvbkbbr
rk4eH/AkAFflcJgm/6gLlUe/MtD79OKYRtVBIfv0fy0i0OkpWUdqkyTwUm9XiqDGWjaJzHVe3caW
0cEjmHLhyEVgfj+yUwFvEoZCD8dFZ5JKYShA4R3dOg+oXHoQlE5IgvhMi4bTYvVyAIMohRDsx5Q5
UHKBNRyA43VNeaohQMgWdwZn4rzDn+uK//D+cIDoSdXRk99Z2T1iOCeQ0UHE6e15tPJy29iQSMxt
W9jMHzCb092yS2YqFutdWGA+4V+yufhpzFI2W/x4g93MaSLkZxllfZFdeX1CH+N0iXIfF0HD6fqH
R66m216JoblPRZ+ANVOs1zdR0Snger0ky4HN2AwBCqAR5gOaZ80v1HOHf8yMQfw7Vhel+KcapPf0
H2Xlde2GGFvlz3iQkc6iZMaWLtDVg3QM5cnXqfHRIC5sFy61Yuh6sjLKb3ZI4XPAEyNCHhbuGkR6
I+P/bYDW46uipJv+IoBgAki8kRcZklI6MCoShMvA7Wet8zwSkEGDJS2PvnQ7pWBV+2iXGVqPQj1F
PogdwqiTPumvAnuI0g+MtEH/LVsMoTlkngYncJU/hMCEbPEAwru10aGFv9Z1eyzBXg14sRGhiLbA
9LFQLyQiWITtUbFOh7IpwuqT6Xc8XaO1WMejbXoSK+o0zu2BnjUkLgkaZnbQwiWXzxkkJCNmF3hg
rbssZC7d2KNnZv7jhEI4Q+LZD7UHOcxGEbnqKSCwfW3UfK5osBCK8vHUuxopG5g+JAtMzYoqf0ZE
2zHsD6aSvKOO3gFW4kh10DQU/jvHxiP1EUMMWrasIbMOUbW3GfyFiF2mNsFyCln/iR17LYGqosji
kyBq+YdTnkljXSh51/oj0bYoLt67SnhmL0ApWhzjA8YuiY+EwVKQICXAiMBwVM/ZdCY4Kvk3tD4h
yzpIouEfypEg+Ka/cTW+XcRxW4XChTheuXb2F8I6wnDM7ANeaIuhDg8M9yAjl93gbFsC19j5+ZMz
sdHjRBp2GrufxYNCqPJPGdn2imykgLVXrrRSLqU7VVEVzPg/Ug+fWwSoFC95V+bXYejb+AqPYWox
OldI3FKi7L09+ynqtTBNCTIJi5xHKnTaAmFnOwcrh6KNSWFxouzDGdt8PdXQHAeeardJrpwBKKjG
KRr/ZKweX0UlZva+mNEQ0bstRXEj0YAwoKJYYDJO17aJyqgNNjNOOngTi+LpdwChEroUc+u78AOC
p8XHNbWnxFGoUOhSsguZM+H0iIq8yM9DHIziGs7VEuzJi8h+D5OMIoTBNIL3UM27tyJCd/mtmpTR
XBNA2tohgvHTgy5d5yuNgurfiNm84dtwh9/GWRfcViQB1luLCOwHjgzuf9J52SPo5JbKOSnRPeNW
rr3zSp7bnypVuoXyBHccqZ9ec3IEU+ux6yvsldNd/Bsn5GEwSuN4/UWaVvbYAoNajkldB92WNe8t
0qYVYbsPyXgmeqYPmxMC5EzuXN3GHYNQ9I+/Ro+F02HsCat6XEfG+y+srMjm4PPJ2i3zYQCSCF1I
cA/avDihrwZ3j4srf5WdSbtLoXw4GOTtwEdXkSMelnTCBkzEaP08CTm1h1otbkTSUiyJ1DMWwa9U
+fDSNXPJTJqD51CgdG6OUd6mj5Fko32afIZcxO9UMR7VicjIvTN0CpKUzBKx8UPmzo9ZU1sFctxI
nA7DGDGHSQtnq9wcP4JgthqeGa3M59BxUTEZG0q6gybF6UMWdPcAn5fYHUeF2E9dNEOE1eKTIY4i
Vs6x6RPSMUoEAiVDZ4m4CYch62cCRp2nNpohFAK5KfwNCrUUiSa2p9vJjMPt0Cle3O8kxdW2CxMn
eEZuBLzeNDb91dWi+CudQtw1TMeZv/2f2OXEARr+cl05AhNcSCCWGfi8ad9rHpAlj1DZx0I/MlvF
bkUnECbN/TgIlpj4v2NSkaCclTeW4XgFQRCiQhtW7hhV1vaP61IEh2QbAN8I2/w8EU5wGzRhCkQh
OEnSupy1HndC6W65InlP9R2aNZwSc5F9UvEtilgvnb4aLCDBxQYZGVgYHsr3xhn1T0Gc/N8C+KZ7
uWU7vzo9Sswta8bm0vHL5bsMhznzGpcEjtfWHeK3lDP0OZhLXSEA4+AVSPN78VoD2dVn8nmmA4s/
Pu8oCYkm9HVgtyGa9IHCZgkPMzjo5Ie5lY+eA3hZdRRB4Xsn0UX5n1WI9W/EdokMRrMWxxjeLWY9
pxLRiTJvYU8Z89uTWS1SHKy8NjFdrrDhrkb9QdhXGgx3I3xByXqcZ4bBSRsA9JQlQzMymdaLNVMI
lgv9/T1aqzE98136YJxdJNG7RgQlmw4d09LNTpmA7QZs615HrI35xvgzdivu2+Zh6XM74VqwLrAi
z212/gp0525d++7NRKX5wP4IZSd2orLchyk15NaM7q1FzFP91TENAoWSM2X7bJxp+NuvAj9+PFri
kVCLFCq6Vl6jph8Mecxnl9ZRP6ldeD2NJzvWLQg0j8wFYNgqGH0HdosJUDGSaXic1wTF5kY1SfrH
Rc9DobSug3+KcnLANy1MHk5VBPPewTM6au5NFwXNYaDH87d+2AX9i6wTtuJqIGjd7zNDAghBr7dX
uR9fbQqoZc9O9UYbRFFBfBL1O/lqIGJofRviLI5rjwZma0eJpyLNMu9TsRsO7gaywubXBoM13Bs/
qwn1RcGEH9qZIP/4ieOeIxNXhL2UPeWxGpOguaIxm4sbk6L9Uzgro+mcAv8lamX5gdks/UlA5dl9
s3CHI+2IaVPHKcT8nsv+MdH9TdiUTTDV27FPPyk1cChBdlL/4+xMluNGsnT9KmW1btiFA3CHo+32
XcTECFKkOIiKoDYwSilinmc8/f1QbdYmRoeRVpmLWqRUiQDgcD/nP//AnK7wK5ChgIneygVk86Hd
zN1GujZJWcRYpdk6cTACKByoabSyjuE8wgRi+qgiYppHwrv1fSaU/ReeAj026E5tv6Yh5JL9KIfx
KbILmD/wRRp3G4V4XX21UZYknOORmdwJEy3f3RDVcjFKxSIBnZVGgL5JpZ4PeLKPuBhmI66KZuaV
9iYaBZKYckgaZ2M1VYd7JmTDdl/1xYj3GYYb4kp40AX5VRnRRi1uJZsQ5bG5QgCiu4ehpvVZ6Ro1
63XRyHifd4Vob6YqrLAPr4EDVjONkNyGRhe7O3b06UBn4cAX7u1eGXeDg1LD3Zs+zc8WDardH8FI
Q/NrVjJUeEN5g5R727klfqS7Hr51FNymAZQJeRX1c9q029hFdkrVIdtpsUew5qPPr4KCMnp+R2xC
J+1no+ghtEZdXHtUahHChp7M4AbPcGW3Yo2HNtukbTl29lqFqbrpWsQFiE+gFGSkQ8FA3iST01W3
EPKmZtcNUwGxEGqMAWgvDBK4TGzBwxpROxDeI7Ne9BISJ91qlUyUojg4uFZ9VAm8jSs0umVxN6Eb
NRBV+rhBrzHoysN7IsEiCwR8BryBfTNBLWaAyk1F/CiiEXSg0nViOPNwM7A/RvuZfRq+F3mCAQpl
yEYHeCQt/aTj9ksCgfLYOxDEpetZmuNzOHu1gxa4yeod9CKRbQXMxEcZIEHbuBkG49e2NtLnmOgA
69YvFfUrmAS0UxD+2nkGnet+e3y7lMta9mQFjopzGmWQMpkKkmi7ZsEsp4BbVNmVKmXv7ksBxMx0
C4ObPUMeK/iL3C9IkZgZOmpXlCE0cBf5b7gnWmeimZFObeY3Muza7i9OfCu6xTKC5xUj51ssdgrn
yVpK9kcYEYH/hAfVMlmccEwnB21iRe9i9OThbpgxAuOoC7S1d2QA+ZJCtju6UzhFV0EAg3lVNSOS
M5pyCO208ybYSijoXBRVI741KtXZOtaUvescppJ4lPT1zBgyMtbjr6FGvspBgMFUMuP7TF2EJyTW
DlpLvXZUOd1TBllsnRrPqFusH+XvBvuO6Utv2br51guTNDiw8QoikWu4hyzBQulhiKh+TyV6CrW3
A/AhqFT5gDA9nPvVFEijO4ah1MV1MUCsXYOwliaoUVV7X+1ibMwtgKXJEUFuZfFmCUaDO2hsEgfU
MA+BQm1cPp9gv/fpoQ8HoDMgGQ8KVADF03mwIaK+dKjF7NuaOON2J3zqDBwWLL6ZKeF17Xoi3Rcv
iXocqjXSv5Bo7bqGfPKLQXxVrJcT/ZYROVVaq5gXQk81/DL8VmZ6eqW8mPqHyiPZmTbcQmqqcD9D
UGSUjs5WMNHz8jagZ45viHFw47uyYAi08bA3ZHSNEiQH34FobiPnRCSIM79l470KEK5xaYKXVVYe
GQJo2ZovBQyYtn7AnmGm/IAGAJVRDib2KRMUq4wTxvON+0gJt66/0WwMZJIGIsiYRBlzS0JF5fit
OpbIV0YsLpYSiz/RtndstTc1f8UePfQemVQn94B1Ijpy2gnjHuR88B+dIK6aPdUMkYPD6Nooym3B
aZLJxsnvRzja4XaZ/Yi9KVHEbYncrb/RUDPWZuZkEk7iO4jR/UxSrVLtNOTP4oNh1JCPnB0Y9UDJ
bZFypK/LADnOVsmoyX5hV4DrxRi60anCTudQG6UBSqKEZZHy4ffP6UKx4z6bdjxghY1xuhMM6pdP
EHuzrgGoiSVKDM5P1+utO4X+0CelnbW6WQ4vtaCv6uhZGA8BfOMixSCwwLQGuhDWnHkj6v3cm93i
ZVUhtzI9aJ+MbqakxHJAY1Ra53q+9l2ETsBeI46SVa/NCvvAgaCeBtJHsE5aiCrZFHr1BoyOyFMG
JBLWJnRsPJ1ZL8ex5FhELFkHz2aIGwwI/WDcGsgf0DA1fExrSHmU9hDXnH7J5Y2+w7lu30gbgJFk
QMNnqlxGkv8L3hmA6kaEmTk14F9IshEnSxjFPnNkVIAb6XeIJKGAQ0+mDtHHRCVxsamg3J/g9jPg
i9Q4ED6LAvEFXo1FihABKwclySHY9oDj39t5mfM0Vjbd1SzQW9wOwTXTpNDdEcPR9HWerWYxWxt8
Yx26nf2AidDwOFh++0KQZf5mNU7y059c/9qyhg57xxJy/mrkDEcAB73o1bJD2Ff1VNXllgwqz9h6
WRqfvC7HHE/AgX6JULA9GfDjQyjOUFA2A2LGuywkRWvl1QUcLOzd6l9NQpHCrN1KHhDZ2t8907be
kij6V4RT17nrWWc1DO1OVSaemCIhLxAGMhO8IBcblhl74gj9NNkwSc5uNOxMPJHIPq5WsBhxWx4w
Ms3Z8CqUjZNTEWmEcJJhRuyzpxGVwvAo0wr5kOXE7LVzPCGlqEIIbCvdmDQFtH5GitbPKd5qp2zU
mojN+jflVRFtrSF3I+qWHD/POLfcmxbioYnGymEarouSe61IvInoLFwvvVZ22iI5woSxI0EK8qo2
4anAWYz9/oqNIPs99JXz0xjYaxer8My47kpV/XIZ83nw+LKcOFgPPH4bGHhibbvZqe5aW+gnzptA
7YnnI9hhgjuLTUbOc1p17KmgWUbk1oe6XcRYQx+kT3XVkFRpcVYT81swuN0Kxi5vTtMZ3wZYwfu5
Kq2vuC0vvjsYNjXMzZIQ0gnH+nrwYiu7ivwAedoUpvqmTmfvOccfo1t3ODzAcCwKpCORhYkDTBCE
vx5TwXsD4kx1GDJtPfZ9Gz5UvuAchEQ4YaIwBeMdY48cyw7o5PYqxLbsBrnf/NPsKcrXoU0A9kqN
tORMWQVaW6cfx++DOeGgSW4Ls0/m1jUMbTt31kxWs4OE8NSvu1q2D4zWqm9xMBW3cU5m1greDLiZ
bNzmIcUPEpQmcMc3kcTwR5iGqSs7adNi15qElu8Mg1j6NdxzUi11Nc4/EFZVT7ruA4gk5qIabnuR
ZztqJmLO+e6Lfm0alFLbXEbzsB4ijfEVhDpzBcSX3MeJGf5EEOUCEQ2FjDaoG+NHGm0Ec3xy2Wtn
G+4vL277eMNKIDirpCt79PAB4mcItDxbZgjVjbdIFdZzkBkAbXOZPNfeBFclMwb5JShFbu08qqZq
5TYxm2dQgyORJcSeuvKwLTvV4+giS1a8fyoGn6XBYQZJiL0B1/aujMQ9AYnsU1h1ideAETaLqmBW
1ExtepKdlZ6wdMlf2taGXCnMyfnCvCH+5ucKl+g2L2V26LM4u0pHfAA3I7PtF6g4NEY+yS32apgh
QlE3xJS8rlXgyWnBOA/3+D8wIG8QvvYHJ6eD1j6kb4yfJsZcNR8jxk1lSSlA2g1EKwF8v+/7nsqf
49r9RcB7Paz7QNanjIbzyVYGScyIQDSSoIoxAYqhcWugxvqRhmH/ddDI9yitLUnB1mfOvJCxAMEw
m0ufDRO21wpRqQkvMgi8YQP008RbEyIQZM4GGHjVdN5izM6wBWincMV3zffLUF3lCabkA/3uKqiD
rl2DFPUls3HYAFvIEzhBE3acHCVpYOZqTgayzpO60RjO9SGZEVXj03kFGIo5u4yt8k67c3ADOaYc
Nzjjx8FL3IT2WwTdSa3gcTXg6mmLECMLi1dajvTGjIYlFmAQ+BbTcQSayJUpP+IILKavYLU1viCw
tm7DcbSyg4hHPE6w88g4AK0Kz894nspin9fxQr7EnQJHqKo2g62BKXN/g4kls0SnhuUJXiHkXV9l
xu8OQvaVXH46Tq7BgHyOmNNfasoEDHgke+gwernQXpMat0IvLqunZMzcn17dDJyi7IEoWHEJ2U6m
5eC3BBL6xekcDDjpyzDx0YxUUubsDDY2gohXcrMtKxsJRcBaboVDwmBiKG25pBBDjKWnmqFqrzum
a/guDZTudGVhVqwwWGgbxqK0wVtBI0T8m9VYpBSlZnCdsxEBGpMj82b0HHprA+cXBh0KeyDEMPnk
QHWKiZ2zElxEVybdobHGVLd8bnEcxIyM+fkXJsOCvtfs6exMMeTHlMzcGOf9wv8OXR/Jpx8MjLNa
Jpe8HrTmgrjCJUpz1Iv2Oqdzs8rspU6zPLyhhHC+sgIquOFlHP5Enlw8Y1sJ/lz6TpBdB7hvgMwb
JtBAxBCp2dW9Lp580nMonpNA3jponbDmGdXwEgQt5zRDDqfehMIK3G2viLdfmVZWwu4Bst4MDLo0
bSs6Sej6Tf3VVlaPbl8a1U++dbIylPKLtxHtDzGzEC2gqzpd/Ko91NV2Rx+5y80Qjyj0ee2DRxQR
yGNc5Ado7GUPCOWSRraUnKAc7mgdUwzoGYgwLMbhLPBcaMtNAlWwQzVMgAFTVw6hKoRoa9sji5O3
mN+NOHD/CjAuIv1mrqJqHbZJ8L2BSTryvebtnS6y0WB0wTe6spIO4Upq1y2RB57/m3UNeIP1cA6k
HptPbIjZUzDndb6RbTP9EKguHhgztHINqF7h/Y1B1h0DxoW1QH7d0XWn4UBqrWOu58YzF4MqHzcN
EfRJgFPJOJ8ELOfbbET4uTE7nDV4ZiaAmyv7Eoo+wdPDuvJCTB95AjT40ygw8zIZp1KrJIYsNqln
2LeCJUh4S5TpG5LAUSnxDq1iY9c2k0JisqjBWsImzbUx1BZRshQlqIDE7A3bOjFUvYWfzSNn93G/
p04EWhvC6wHlqEp73xjLrZWZqI7K0nRs2djHDRm2afFAM4VKippWb3L89uMF1kERW1HJIhlKHTqx
Dr3AvkZwQ4JL1PfPBBzmT/Ta/c8xjBMURQ25OQboQrnOQSuzVUi8uLkO5kxcYd5F6ldjBXZJgZQn
32Gr198brPhizsRFxBAZYCyUV2GIQUNMH2H3kfvGXqLdDbKTGNFw2g6vITZZx7k0KfGUDX67JTou
UvtKoym7CihVvza6o9uCGB5D+xrS6LvtIFzAm5OQ+uuwMfJHKIUhNJ0Q12ss9/PxJSwpsdZhXkLU
xrxRHNiw6OEb+CfpxoAkMOxREQR3wDvMsmzADmwaI06b9ZRkMl4jM1QeovwoYOtnvo1relAMP7OU
Oc8OUVSzFWQJMBus4NkAbta1sWF234ePIMsBVVZZGJsREaR51440uRsvT6GYTZqx7KElbfQbUt5m
j4OgyVBwhumI2RUjVcbWVtxt42728WJgSdgbrHnsl85oMZKsSaNsD6FG3b5blovk8fIVbZlgY8JB
z4l9JZTBmpAuw1XVzkDxTM9ENPiEuSAJ5GNRUVWl2sEsQjukHcBPIgOWeWpj4onoFcOVFkNFDBta
uXCDQrl6dAkvC3aVUOOPJhoXC5jaQivMoNWBtwDJgxyvtiteQVYdfAwsFCgrA6bxc4zDDbYxgjy9
VZXDu9w4SYI5j2lGUEJqLLbxrYsK8dqWuE6vkedbX2cMiCDHyIEwqR66FqGsrcOOrb3FZ7YJk2E+
iDGOml2eqfSopymUqxLbLWgXlAnpvm1Kj0RpRHz+FeFddB9ghXiX1nQ0b3EXI3+0Wohch8xwG+wL
qWBAGp3B8fcB6Aha95EsbAyI0tt56h0DuVvQ59+USx7KBsWE793FbMo/unAImRcVlRabKvcHOlay
fX+CBWA+0o1NCY7EBM9+wCymrDdILeP7KKntYU1PXxLgTeAU3wUqEvK3NbXNxpZGeJqdDMJ3ENnB
fdrndrsl7sm56l2TkKVRJt0tZd4YXVl0ktHK4fQx+fo77HUaMItfOD7Fr4L40iV4yMjrbxi364fM
7JgnDjNylCvZQQqFslzT0zE9iDD0hs0ArGNV8SuK0/w3unJRrFPTR65Bnp6Yt4ajQgMxF8IOBD+R
AYxCe4L1HjVdSAJmv+GUrClgsPo69YnGuQ+Ohnp11KxrZDG2gIMZhEtSter6vd9JBw4kmXb5TlPo
/iZnzIw3NgUBxqaJrr4Fbpsdm1yxd+MAavxiiF5VVHaMHeBjjaE6tHlcvNT4YGu4iT60oC4swOBI
k6dzI87jW6mLZS5mtl51TZRUge8lUaBqNViR1W1GGZAXHgBcgQVmC1Fi5hTet4kwr9K0QPCrFQ5W
VHHNaLzGAM0xkbS+azPQV7g7gwrWv8lO6sUGwHO4TyB4/saiuJ1XtrRjAbOtd78ZlaV/DJXlv6q4
j4d5ZbKtv7X9xGLx6rF9CX2/jzYadG076NaG7CxD+2Qb+fyQiBjunLCbhFDhXASHfLbIpB+UYr3j
4dKD4mV9mO5G+It3Vlxq7BMYrw4lPu9EOXd/UVcBjfLhlXH6ABkmVFBQddFboAxswRsRTh0bhWnJ
3nvykJrluzbslbuyxDQkjHdq0/XBwHyz6Tt0rfjPPDgQCupNUdq9/YL5f87rSJgeg1s3kWkfAsz5
O4YxxVTBKQItZoLO7wbIWgsjY9IbsQaX7IzWjq5aMgJH7mgy+RoqEXiJw8kG1fWweHPYpLxXeIa0
iWeP9xYBqUglJLtUde9brsU4BusAReharNIu+G4p5Jh63TXFiMCziiVu/xhj4V35FBMCjTP+ULrd
DXl1nrMjiTqWV4oUw/wXklWL0HvbKpsB48WyUFt8G3BGJGsOO1ZK+0B0OM2HqVCIdMEyx/Y21J3b
5HvtEbSkbpDjM1JgvqIjHshol9jsbJtkATO3+A+OeKeEhNWtTGB7c2kMaN6R7I3UYJ4x36eY82dX
MLoZzOHbyUaYOS2HOqcQI4eY0EBjPYq8IGoCEhMBq+ioFgOwAXf2mLTxGZcckoDXYYgiHUcFiy0G
cU94jMlZ7FZxDe2U6iHKBRJZJW1ab4q4jUNE6Z2EOU82Zw0JhOFIRQvDyP1HnUfpm3Kc+js03LpZ
xzgJUDRlpLOs28iXR4bXxPZ0hSUEWzUh55uoQB+zMQOd2uu+V/XbwgjG+H9w4sXrpJbI7GGqk20O
9Yfwmih36LTG6U0rdNQEX2cjMx5Y+1Q3KBaSLTIrcw9Z0JKgC2V9W6KpnFbzVHs/3XSYdti7A7qT
o9EqxoktAJnr2PDdhq6NXkYY+D8C0vGi7ZjbOZASfRgxY0y65J7fwYxdG44579FDUb7jCkzhVY4V
X3Ywy87hfw1962RoXgAFpQu9Z24RFI6KinRN2+LXW2yOCIQvJFEiUZ97JwBziCkoXTN1rRjVQ5Zs
EqiNXpsZj6ZygF7YGaq30MrJIc1mKbsbHdfWE3UdbKzAo/hdzSZxodvBgc2ykhI3Jcc07fhA4Aly
kTJnTrJG2wivKLI0me22Y7jVdbsskU2MKsa4ModxjjAwqiDMYLeCQYWWpIDhqTnrZ0WzyngUvoRF
YF5vofOC1UmASJWQnj6wLe3HLmP0YVvgOWWJvpvtgdAz+lv425gN5KSFdGGt1b6p8/Y69ptAbaLe
Gvq1lj44A+4q/G3MdNik8sL/CUeoOXrwPSlE0VD8lqKy/8IVrGeZqImVXVotDvEjZrWrqMWxdINy
zTl6JqDuLldp/QAVDOiIe0v2HRT6B3yVxp8yt8tbS00oSCJGM/6WfBrH28KdszkVSbGCEVkjAN44
FrritYS4LAhlUHW6JkoDwAySmWeupONgSaB7f2L8Gcd/5WnOMDtvcuMOJ6cUwzfXrK/zJMdU2VW6
usoiUhsPnhrmG7Otk5MbNuTNeB3ugRvsDOAWQl6GmSRa5bgrH1rwES6HQMaHA9fPMEomuH3uTOsM
q6RZySmIohWYL/1N4DOCWfE4ON0b4M5nFVrDizW3xb0veVFAhzkYQ25gVk9umI1H7jSYr3Em89+0
btFjIhbwNMrsqcdZXbPeHILmUNeNADK0cWgEKFDh+7vBEL+aBU6tIol6JAkGPg3Imubo6E3CVZsQ
fqC3Kxk5lysOfcw1cFKWaPAEUxpczYcQHwhStRD2oo4jrs0dftHgTcQiV2N7w3uk3Y6FHy2dFUDb
qmMrwsESgyC9WCa4L9JzFtXxnGE2Q3+VQ3QrnO4rbdRYbJALyG4P6FhX604JeY9Lz/iKPLHmJI6T
X16GiR5N3TyeUqTDj4w12xNe3fXTiDF5uQJTwT1H2Io7xvmRB/EfCNugwFPNbytMSct9Zbohvhm1
h1XgriuZ71xH0PbJpFLIBKztP//xf/7f//01/mfwu7gv0iko8n/kXXZfRHnb/Nc/5T//wcBg+beH
v/7rn64tTdORjgdT0gXL9EzFn/96fYzygL8s/iP0Q8STTepsSRf9WYdVceiYHlAuBePu374SJoGm
aUoHWYMS+v2VBskJIwli2ho6cro1WRczNi3mQJBax+Bk9Teu5iBnk/g32ZZpvb8a6wFBoXYhtpkU
jlt0Vdi9T5bXXduME94+vpjzvx6ikEwPtKs8qHeu6b6/WIIFPiNyIr7gltVokYjwZKMy7NPHl1n+
M3+8K0kvJSA4m+DipnC1ubzLP95VmkqfNizMTyp1g2cWXSi2tml7WDNxHFMVSLsRWzZ4driPr7ys
go+ufLZKGuQWPWaf+QmXWfOrcFNMuBzXFOZqwkHyZ9PS/3x8xUv3ylvDzwEuIz413vt7xeMkJmys
yU9xB83LN6Pwtq3H7MHEAROHrwJsm1Yi+eSqZ1/Dv56wZcGKMm2leNhnqyaqnLkcmjw/4b3vwb80
5/IntlTlycXg+9fHd3jpmf55Lfv9HXrwHE27j/NTptOaaxkqyrey1+WTaCznpcrRHP2N1/jnJZd1
/McCYrhQjKgsWECR3X73jHaxdqlIzRyRsT30qB4f/8Y92sq1kfYJipGzDyMkbMwqyUQ6FUPqXIGk
yvZWxyQgredUSwx13FhVNx9f8+LK0cJBpWMJpH5nK0fmcSVinaYYy4WvAOYTZNTQfoh0IvU3MvyG
6EAGoxt/8mwvLp3/uSy1z/tn2yLLDnu3SU89tiKCSjjzGR1XILNXhAo70e7juzzbcv57pf5xOfH+
clAi0X0RdXRiAtJUa6LOgZtHJjafvMFLt2WbxFCAi1p8jmd7Ttiisp6jKIPHYfq7BL78oZ+TACfS
LPr28S1denFoZ23mIVph8nZ2KdsEnUH5lJ3w5xx/LbzU69xmErVKdXBFhbOnNus+ub1LH6Ft4eAk
+ceSlvX+MaoMYEeGMj0NoITEnYOHHuC8uzeEugQ0nXlVf/n4LsWyEM730uVMchlpWp6lzs7BCQer
VhlOehrJw351GUMhEjoYPTHxKHCypaVAxkQPMYImG7psd3JYEtg+/hkX36tiho+NmodU82z3mb22
lpmt45MRoJReoajubjBcQJ2n8QtpPvk4Lr5aLSg1BFAvD/v9Y5Yxrv3BFMYnH5baAYlYCcUSydkj
SdDmukwrfRw90/lkh730jdiYzEkWsMNtnm13Di46SwcfnyQmDNBLp77ZNHSf4+bff5YO+yplNvx4
xzu7uxThH2PHPjk5pEbcdKNfdrsxmSvBoKryP9neLr04x5J8jdpi8cizFdsXA77o3hSfMLhzXvEL
Na5h7Cnc+8xu+/F9Xfo4kAia1IaOIzz77Pm19sTI3bB5a8LUhA0DCK7HsJruMYaHVIlcpPrkjV1a
J7RAjqRCJAXHO1uVVVaYmUt286lra1w9w2Icfk6NojTvbKRlJD3VY31FDS/6/cf3eumx8jkgtkQv
RkLE2VepG7/iBBbJiehRYPUpKsV2zqXNtI+K75OLiYtXkxZZraSBekIsz+GPg5gT0c8niAAnmE41
JvBO+M0SLrJvt7KvDIj2GzaBDv2fmoYnB19NjMFCpe8bJCM34MkSEwyyeIA8wQe+J0alDh8/DrGc
H+e7FHWmZZveIjj715//8QuJ6CtSkvHSE2pKOHsIeveZUc+/E+SK0BlEAn9L2g+9R7AZhnCixcs+
tENrF2Kb/vFvufQZK9fzXD4uBe/m7GG1w2AKrG7jU1qQ94XHlIlWvRjMJvzkTL34Vv640NkaiGJr
bJKySE5tZjY/Zsh2iCN7IcShKyAhfvJ1Lf+18ydMXpp2GWZx8pyvOLORUHZ0ldAo9oS+w5syGEXX
ygUqxAKIho78N/h60R3eFM3642d64dOmunZNc5H6CtbW+wWYjwYEkTTVR5JTDRCbaRp2jLDEwp+v
hxeXuU549fElL9yvhdLAlZbgC1f6rC5z8rHz6rbUR9xcy2ATDKT+YePshBNzs8AGwUoBf78PjUD6
jtLRT58//gHLBc4euGVqvm1Ee1IKsTyTP5Y0U68Q3lHmHSFEDC9wfMCBVK7jw9TU47FARMnUnuHx
yszDudq18Qj185OD8NJvWJpg3jokITCF97+hdjWETpzJjwE0sxCrVyv4kru6fZNxVLRfPUWwzS/Y
5iJZK+ok8VUhc4n+/V2WV29ryh4aK+TV73+ENSJwSSrHOwron3oT+QTJFIBPUfUDDqlX7koPlcgW
+wSg+I/fwaWdz3I1dQ+bn7aEPjtTbEBkVEaWf/Sw2iCZOSYgeG1iWnGPhttE187Ig6xQ3iCCoHHu
DgacLBxmDEiloBKubVwFFYcSmaZe4l5xiOgrkZrxJ1Xaha3A0nDGOWMtvtH/9Z6SDgkYuQRHxgbp
dSIDoGhn7p23Llbl14+fyfKtna9LriD5LNhpLffsw0iwQgtMglWPds8r2EhnBk0uq0HcGH0eVFjK
NUPorMtOeNEnl760HLX614uwmXU6Z8UE3t2jxTPwjpAY0dB2LfbjQyro652cCejXppbFGwrP9EdT
ivRxxHA23n9895e2BWo0R3u4L/K2zo58EoolokDfO8JtAL3HJ2Ahx4UGiapWirw+TK985ivkJpIE
f/j42pd2QcoaYQISuSYr7+xDCPIOSYfwjxCiB6aNnK754h+E8WkwkyWNU2SU/537ddh02fS1pD99
f83ZSVD5l75/TPDUjK7LHgQ2xmvfIwQKKRQqFhZ6C0M6wH4n7F8+vuNL65pyH92xhwpUnq81jHFy
gTDAOMaZYU0bZBUpTCpLV3a87522nj455C51O1wKvzQ2fD4la/lBf2y6voOoebIH70gEr3dvt2lM
IkCTV7fkSS8hOU2Kx6BHHFK3hB/MDKMNozM3fccp8skBJJaldPahYSVBh6lsfo2nzw6AoWc1kwXs
H5HDi4aZl3YPYYlt3anCnP26r4rpKW6nxTc6quB4jFa810aOD1dG1iWvKS9M0EvfvP34pVwqtqiz
LFT5wrYlz+v9Q8JIn0yU0jaOEt3396Ce+9uE98QQAB+xeNM3fYZXVKtwxspTBE4MaLz7NMRI5CpK
l1f38e+58FksZR+IJsclINTZJ8koWSns741j6g99SytK3vvvOY1gboCF1RvahdH65FO8UOQtl+M0
Qpvk6fN6M0J3lnST7x77DGrDWhk+fq0BjjDzJyfwpZtbPj38Shih2Ocdv4DIUUGQ9Y5pRKIrgwph
ftGd6SdkHBTzcxZiDvH08fO88NExpPWspdDTFhF471+v77f4uPghhYdBJocxG+W0y72wtg5hkmJh
8TeuZlOxE+jArEKdfXEkEkaEaWquhqTpLSADdbgPPItZYEU+z9/AEWwb4FvamtaJZub9vYEs+KC4
s3cMkUL9gOsT7WRZVhgpB9H1xzd28c3RG/LygGZddfb59kxRJiTU/hGHTe/aII7rBZHWQicyCXWZ
8rF3dh9f8dKLc0xHczpIem3zDGQba4LbpcnmlbrJcLTgkEO4jLJ6n1K+yfXHF1ue1Pnu5FCPK4Yx
NHDn85E5CEY76NidUE813iYRecCQD5a9c1WT1HYfOU7VbghNJieRuHBmjHFpfnbHl/ZrDkQpHKFc
B3ecs9pQjaKLIJOiDOorN9gKIsjx8LQYEW4JUIzhAxPzU0HAAMPbJ82QHuGI9uF28MNW/53HT2PE
MclZBQv0/drSeQ9hlUV37KYJkxaSv/tvCSKmHDMEwsA+ef4XXzajIge4yAVsOnvZxhIEP8hBHwGr
DDTT06Q36YCnuEm21N+5mBRUl0CruA67Z7eGf50J5BB4R800dp3beJitXKzzHmd3IsL045V16cP5
82L2++fYO5FQbe7ro84Z9JbuJFd+NFVXjhV5oDqFrj654IVHyfQHAF5yd0I6S833x6GPVxLybxCe
4+SUeNH6k/8dPtZz0Qf9J2jYpfUKRQ/kjSkDooPziU2Wj1wKK9mjpwlBy9ravCWhJHDxnqzzK6Xy
YV/yxQ44nEf1U4mlxNpqyvT3x0/4Qgnv8LksO64rQcrObnhSvqWCevSOIKB4Qaapi+I7Yd/0NxqZ
WfowhVFVPY8VLLRPOqoLL5dLU6N7oNfU8mcbcAuvgCiUEQC1pZKyYyWeByLQ1hjIZXeC0MCHj2/1
wrvlAxEONTt1M0XL+3dbhLh0dL5nHDGcpk2ZdfCQ+KHA9oHh6ifr6EJRQGW+tEZswrzds6/ESyo/
g1jnH40Zwt2KdJyJmMloQY8/vqkLD5GptGLDYzqNLdPZhbC3IpsnFsbR0bDq1hYJudD/M2k0e7Ko
8uYZxttsfdJ8LYvibMNn6OCxydL9UPadlQWw4P2gbueA4Rj5LU9hHuitsEas/LFymu0Nrv5WeFuG
QUSo61h9tmYvVZ1srExaBHYfgK3Lm/7jKyWmTtXV6AcnSOGi31ksJA/+bL84dcOVeRAysA6ASBF0
nZysjGRM8xf0gbiuopbEAf3ffwcw4ei5PZ6K6Z4tLJWTxZm7RnCCmo2YRmCvyIA5Z9tP4JfGchbf
Pr7gv3qP8xcA2Musl4aIr3dZFX88AOgjJa4rLi9AL0aZOMLJU8bfrvbTIEKAoFHlXnAPBcr2Nx1a
1vYkMY3C+CTudPGljgrpEgA4ZOIaLUZX7HTXZ/gJ9MMUXpFgYvjbxRAfTfcwq649Zh00ljZsRXo7
VL3xbDRlcofJKDAxUotiDL7gkdPWPz++zUvLjFk2ToZskB7Y0/u7DPCHaQZ8Lo+E+PpuApWp8sav
mZjyb2Ofuw+EJWWHMVXul54Ake3HF7+0WyjbgaxAy+mq8zFT1UDTjLw4OGGP3Hz3I3wsiDrKm1UC
1PvJtS4UUHIpRPmAXQ1ocHbMRZ1A2Son/4iomu4Z5TECaZ/Au3IVZMOt2wZIP4G0RINp7mAOK2yS
nfiTVXzphsG3mAnAFQLkO1vFgZvBIHdb/+jjP7RVDdousgjRS5ihnP9GQyvh1HAVMFzOnuXH/LGA
cxL1BOEtdPNKR1+60XHurdJTV3oShFX5Rv7k4tmNy7pC5E/k+neVkl3X1MYMpQu3lRUZ1YX3yV56
4SyUcPQ9sAQ2FWCV9z+q84ARul77x9LK8ExVkOTMfUG+r7nCabsUKxNXLOwVXPeTR3/xwmzjAJq0
kUKdn4SjclDWud4Rk695N1cFmg3PtzeBZaT3WHyGW+h60V8fL/BLX5dWDkMSyh28s85eAcNcjOMx
NzjmvSc3KPBMxiEo979AN8bLHYp7cT/7FMqESHRxtf/46pfOLQ2cQxFMzc7if/+sa6thvBm33nEm
RxZzJ7IA1ArhmNynagiHdYgdQ7n9+JqXPjNqVr5pBrqcWme7ZjM0TeKUnX90MaIsV4RltGsOb2Xe
NIMUDx5GeD/QRkhUEBhPkUNkddPTxz9hua3zjRsAB/KaK7UFo+z9bReQ9oHslXeMcATf9xQJLSx7
968uDv8/aee1IzfOre0rEqAcTit2dbTbodU+Edyeb5QlKlDp6vcj/z/251ILVWhvYIA5sGdYpMjF
xbXe0JW7y2OtXpOQ+KgCk2Eic7o40bHAkynRiZ/V4Eb35WhFLz00mhsSTNd5sXCE9x5q1BzhrJsF
Ysalc/QQxDX0wcmvHK216jlX439/yyJPMVBWCnDJo3iIiv3JQH3m2+Q24b1hd9pdUeZVjA4jAEU9
Aqa5G/Mkc9iNTvBTNRpJ40Vou3wADDO1ffqEcJzlXTmDa1/Gg62k24ZBMWB5+MfQy6CgR8ELgt3p
16aRQCnhuyjqLQqSuBJc/jYrh8/m67s2dQ4H0KRxvg9MQJodErKh75kNoj4mHl3m3k57Qks7Bv5o
uPAowJUeUKVs1CtnbyXc2CrAEbAcKlA3c7kJ2ex5Co7zxSlmIHofasaj2uN3gBMloP7KmAusFLUB
dl6e9cqhZ2Bjrt+6qsvUz2dthw616TyL/G4GrQsk3w7sgRIwQAUPe4KG4fj/txEXU8ULABHzOA99
EL6iOGgh+fhOhdCm7TX8qvqN0Frv2+Ux51kszjg1LPRjND6sCrLyfJa15jSQHlleBMbabzgCBLN1
FurNf7GaGvQ6FYCEaiPnej5ObEj8O4Mx9Fls7xZgXP0mK9OJ96jxFPrOnbzgSm9p7c2KFAtFBmo9
vKKWj/8OwwzXyHlteEES7EbScOT01cJCNQrp11jx6h86fIEvhYfAGElLX2wdM8qdK79j/mrvVviP
n7GYuUKPMEuxU31R8fdNCF8DObBroTKOyXl8uvw51zYtvTTqoMgJuzyyzpdZduqAu0gc+13lJp9n
2OdmDPLsoStwctWV8hp2ZeWWAgxNCmJyQ1nUXc/HE65I4MZVsS+N1IB0msQDgsV1W2f3djj+1jEb
7TcVTd5b0NpRdDeoEl/Ry5NeW2G6tDY/w6DEu0QuuDwBUqwQwOooM5yFJL382rdV6JuNalz5mtra
gflzsMWM2w4Khxz02EfPzPsVu3JQj3miyWM9WhAW0dyDSkC6hoaD8Ert1GLahkf3AAkHRDz8CfpA
hmX/dJVy0rfQJcdrze/V5aDsblPg5z2/vEmN1DTw0uYXjqo5oHRTR655zI02RpsqVxCyubz6q1vO
cajmubSBeUSdbwFsyizQtB7D1cAZDpmOC9BhQA4YvT7AddG9acu3y0OufwQ0PucHpUc5aHGmgigK
Q5BfRErdA824gdVjP+NNMsLxRiC4vOlUlFROLUov90Xu2TiUeE5KliQR0zypUGunLT55AACxDxL/
uNLstStl9LWvAMbJxSebEq+xxFgVzB8HTCfxI0jwCYpIJqL66L7fKDX6KFe+wepgM6aKF+iM/lus
B6K7Tt7YSuxr2CSGT82ktO1hwnWyPU5VVPx7efnXjgBIGppoJGp0XBZHoOqs0UHqPfGxaY8yVFjI
2Z8R60J4+/JAv8uKy9g5tyGAb5F3A2Y431tpX1soW+Spb1UK6oepoeOnbPfwfHT8Z6stKEMY+DpA
9WMbJ8MpMBKxB0Ne4otnVTcIeneHKz9pBVdKHgQicH7pwxFY5KmN2YQGJP7Yx3xc605jMsr8II0B
SqxqR3cVD+bgE5L/IWynFt8UXsDQdOl3ldGVsLd28P78JYssNWuFjIxeTXz3RxLX3a1VKNWjFkRx
AMDGbKq/2GM2eG/D4NFHp3nx1ee7hJcKGlF6kVe/Pd+T3VR0xj8WcIbt5VVemxp3t0lIJ13g4XX+
3cmbvQlCX+IXSLmom4YcHxV2PO5oDNEwMbcgE9Urm23+/cu9ZlMhpHbD6xbix/mYA15IulbmsZ9T
SikevGBI2yPAse7R8niNHOKqx1ZeCjQH4fYOBe2Zy5NeO1YzUE1VPcem3LD4nsbUDFZli8jXrRba
qO4q7gkDura5uTzOWrCgbaS59BPtGd16PlFFsWWgcoJ9o1S6770Y8cPNPO6ivMv9y0Ot5mBcDdSJ
oCaQBC0+pNo6ZD1ZFPp6I8NXd0ADdCvq7GDgsr6rwmrAZDbSzFtUkNPvQo7ixN/xvCufdr6Clp+W
whhNIFLdGWR7PmO6zrQugbf7k+tKYz90UcKktUFrtjo6LrMSGxa6rgmlfn95AdY21Z8jL74pbpiB
RJ479IE32vo2HQqk31FWNvRPQRYqR2XKx1tMy4JoixY53seXh187R65KHwEHAQqDS3yVBmyVymsb
Ac3W2oOHfN7DlMr0MxxALLzQF6muEd3WltqlqWnBQgGHoi/KoMhdWnIIKS+X6H9/CfCx+NJgtnUb
BPGAUZabG/E+lJmSXjk8qzuNIoXmzWGD8zvv+j+KdJ5ChVmQ+Lx4DnqpT3izglYLi0q9HzAvP3U6
GiQ7wnoYIShSWL/CDnGlQ5SO+E3+xaKjGz6z79j3S9DnKPqIEqnJEoxmjxRTbpuAnlp0MJxOkzu6
TOqVXba66LQy5zoNtElz8Yij5AhrTM1ifzaieB4m/CDdWAz/6jkd7c1EHWenKmhR/cU8TYdyjcVc
35E6BoqhiMdGkZ9M8eTTQZLqp96rjOk5AG5W78xGQ3z78phrsYs+laaxYcHOLGeKDAhKnlYX+4gC
NK910szSb5PL0ho5UlKXB1tdVstkKNaUYvP8539sqVLPi7h2tdjHGAWqa46VwWfyRxTYy8EgiAFX
gLBPfwKBmcsjr1XDeLSSwaMhC+TD1c+HFlZY4qSCrqtOR2PYFAYewChqTXLfZTUSbpYm0GEOe6UN
b0ugfVsNxY5HQD14HJmBqXy+/HvW4sgMDKcSyc+iAXv+c8i9yrabPOJIFSSfuzRy74WCqe2hhUb5
lsqpvHJxrH1nWq1cGjNsmt7k+YCBkunQsQ2KL5Zw9S0ydlF7Q1dYyY9Fysv9CjRsJUxz7aKpTYXC
sE1rGbVcPOxmVSHfiKrGvZUgs1DzdMIRUaR8asZHKVO9ucFOHkWUGL9Ecbi8wGvhi0eh7c2cU0pO
2uIIez1qJjpmfOTUSrBLDQcXChjvaK4Eqfev19fK3pg0+84ysfSe3BIPBTB23ZUdv7LsXNIm2Aw+
NfjtxXd2TDRR8Iz3XvSiid29o49muMNETa8Orh45f4GYcGZUKBwt3nHUas6/shnpuBiMGfCMsC/v
bQgahy4RLWLVpr5rNWW8Mr2VaoWDIAVldcc2yOAX40m4k4UUnYsgsqc+Nv2sBjd2bZ8fU63DJMqL
Pqly1AxUOQJcIbSpRYn68ode/wlzpYQLYoZHnk/ZkBamOylACrCR8rmv3EwcKwzowhvdaXv5FTxr
oKDB4XmfIwX23zGp4rK+ufwjVo4zyFSTEgFHi/fzYh2crrPQdgKQW2ZDfVMD57hFegbb+AAap442
yJVwthJI5yRQg5UO85Cu1fmkcdKNDJxrgpeGkP7W1H2Kh5PlqDgdZIqwcBpED7C/G9C3ia9ErpWk
GvY935vS5pxiLWJ4gBQpITYHZGlkCdoIhpvNqkcwLS8v6drJ4TnMmhozjGKZYgY4YuTIzXkvDZFi
j0YdctOUQ6wNcFf6/R8fjKYpJRce33Oacb6eJYqRWmkpoMcadA8RZcnvQOTihCjL+NvfDEWZxUBS
x6ITdD6Uk6lY1lQMNVppeEQsGjehplS+SdvoPl4x+Q0PmFMJwIzLDA5SWuUlXUhPN4CehXiBu6tF
p96PCd6BH5/V3MijhMQHAy16Piud7inJrwTOVBvPrkr9cIfSBdq1ahCKH5fHWtv83GQAYXl80FGY
D+MfWUTRYATudonyokmEUJHGMYWBRBrmM1uF4sFpqlx9uKXGRUvz8shrsQbwOe8lld4pG/18ZHS/
M1WEoAKQ6OjfPK0TT5mjvuWYHX6bpvZL0SK9hoFD89xG6DNdHnwlxriqCtia6hdTX8Z2JYBgSw+N
N5fW1Kdk8kA0F+hYpVQFk/ZLnpSJ/hdDUomeoX4qNf8lkVJtMYrrojTyW30S/+QSnwR1pLGwcZHA
fm7zxrqSNqx8Wu5IUpwZR4Nq8+IcCmvopQWZ2he9Wd8HTVc+Ie+f70pMOm6CCDHcTWmYp8sL+z6i
QdukBDOj2Bl2CYKrZgnHEnmWl9EtkudAM5HoKYbB+Hl5mHdzQ9CaT6eTgoIIA+dxvnmMRM0LBUdE
v0Ey54tXaG676QZHRBtnNFpkjww33jS5dQ2fe23cxZrqMBAHDbFyH8a4Em8Cx/qMmBZ+3UrRY90R
qygJj8GVNX23WefJUhxA94N6Jm3V88lmw9h5EZr5foe08a7NFGvXArfbFU07PnlClh8NdYzHk4lu
Kgxc0BuL8TRYlVBkQ+HbsOI7OBDCUHFdsoXyFIPeyQ4f/5bcgJQBIIXxPFyEO9TYSwR10wplXrdC
e7gvd9hIFDdpbdXHUpj2FoNI5/NHB+X8zzxEgiz7aImYHIdS5KY1lL5rxdjz6t5dGsRoXNo9tby8
SpQN7tX1FbDfu2vYYFBehjZPB6LtEgjVB2Ud5bpT+hoOIc4uouzxTLxRx13VjuWXyzN8dxLnwYCQ
8ympbMGqON81XezWvT4Wws9GtPv3KNciwgiMDhW7ywOtzuq/Ay3R4mgUj6iGZMKvyK6+y7IUnx1B
9x0lW1Q0L4/1/igwqbnTT7YGQF5dTIrImVB079FiEcL93KdoAsYTzgiBE+pI0bnyCrT4/XkH8E8c
o1oE79hbos8H3epqgH+FT6mQjg2b4wQ5dKTZnSXWnVM2yucqbveXJ/nuvceX+3NQ4/zLaYgkUahI
Sj+vy+menaFgKEiBKt27+Al8l1UWvkWYspHDWcGVwLr2MXlCkyPCj+IhuTiM+A64AwoQJS3TogEh
lrndbujQat3RuBteLk90bYvS+6Zz8lt7Y0mtCNzMMRCiL31Un6vP6YDR564qiyLcXR5ndUHn/pMK
/BHA9XLXKIajTI0s/Gmk+eLl+JaE3vSfWg3ehtJRR5QCLRjIqiiyK6F7/j+f1XbnT/nfkd3FPVVN
nR5i21T46Bi734VLQciecvUAlwKtdtl5XydDDPgj4fcSzJBj5evlqa8dGHYvYgrUHsEZz5/gj/zO
lAj9Cly2fFq+d7ouzEe9dhsUtTHH6ga9+Gg6ydPcoEPMM50cB3zY+XDCI2gTZ9BOKs12I9Qhh0zu
UmgjfqRfEatz73s0v6/cICuTpN3HC4Cxf1N1z0dN0UcpPOkWPqB35y5Wy+AIca64hVyJlVaKyMiH
yQ3zPE3qyMyR23IZh0rUWAZk/wofidIAPwZD1sdOdjr67S3VgcvfcP5Gi03052C/qzN/fMNK9HWD
vXLhF6JN9wOcseqmRu6xvXLvr2xWXtwULvkY9HiWdSaZQxGhlpb7jSEqbdtJT540WTe/ZliyX6WJ
kncIVPMY29SzlcBzogzqtW7I6re0HHB21DvIdhY7qJaVFlPQ5Fsi4QtxIp2OYRu4NyQk03FqQZ9f
XtyVgAe2CJo3PHiKxUt1KqkpMKs7o/BFitK80hLlcP729Jtp8orio2+AedtAhwOdCsiIxT7fqLpV
YdcXhCWBKEayNiqnZzqG6qmmzfSItVp45TiuTo4H1oy24YQsZYY0J8TDcGJyZdrV94M0lWaDMWlU
7JR48Iwrx3DlsuTm0Ok9U46G67uYnS10p86auOTBgQtrkiDwPwWO+llzsWfhUp/2gdE4/378+yGm
Tq8f0Q6SgnlT/3E4QlstUlyAOYkQOx48AW3d6BPrR+Hk1zRI1rYmYQ2oIf1C9V1rUiuRRwXVn/tt
mxTDfW4ksXJbIk0wPpAjD8EPVSr4ZF7ZM6urCr1pRq/8hmucT9Aq694r4MD4iVDVr+BkXOPYqkP6
ptGE/VoF6QP8eMhql5d15coEzYhSx0yPZfDFsjqtOeW10eS+GjTxNw+ru00rdeHu3D7WsLsraB5u
otHVy5sIk9ToSp63OmlUTjSowLB0l6Qf+hdloCnIgCF2neEVi+tF51WBu1HaWtvLaEJyNevQWL08
67XzAn2MhaZyRf9m3gF/bCZHtdoI10aCQV/nJ9lG2X6UavgtBAjwFzOcCQozr/Q3YuF8KC+jHYjv
FTJ8mp69oo1e7WqlTz9NFApOFsUCjHL1UHwULEsAYvvOIhNofoGtPB8V/47AAIKH7pgeIKw6IjJE
BhS+aCqGXdQLlL00zPZX2kbpl8tLu/ZFyaBBx+tg4eBmnI+MAQEeZA2KZ1XXOg+A8PEMQgU73wgh
xp0OxXTnWeKa0NrKlUZgmbvLjDrrzpyPWncqOiFxyHzJ826gl/bPPe6Pu2I0cHiJG4Haf1pIbrTI
C6znqO6ct8vzXrm8yaI1hySBvUzD6PwXTGmnqUHFLyj0yU1u4y6PniAGuh9UVgVPx3fVublJpXnx
Las9ehKZdeWgW1SFjovRTjZKeaqnOi1xA0IY++bytFZOCsMBuqYTo0IwX+SVlF/0wbbsxKc7xk4q
S8zg7+3ADCbIWmWGOuDHA9LZgIsvOcGe4qlsowpGkMVVwlGw0FO85kXUvP+wCcJKCKvpt7Tqp0+X
57oS9zkyADTowsF4WNJLnbrU09RBpMkIW9fc2BLv4gOy8fJ75fXePykSx1c2zcphYUTECKm+gIVZ
on161x5aE5M8v67q6Ek1IsfcxwPOepiB1P9ihuzhFmNjonB5omun5c9hF0FfdnhHaaaS+l5Y/yxF
6dwVZpvSACm76qcI6jsAKk+Y18hbfPjKan959PVlhvjHPzxYltWRphj1QG/5whPSUD6gqrsqD8ef
LSzso9k6/ZVsd3UHU3f6zfmc1XTPD6aOh4CS9Gnm08Om61NiQGKEmq90mpVdifUrlylYJrjrs3IZ
1+liXTUpg8JDxMb3MvU2qER+a9Rw1zeNEspj3MYthpNRMDtffhzoOYeF/w69fIB6lZvGfVNlvlYn
6NE7lefsPcW0XloywCsrurZraRMjcQEqYX4dna8oQFvUX1Iz8ctcdqjyT3rb3epV1mEWpTioGSg6
LjldhbHIX0Qjqs6UuQB6q+8QpoUMPcqiwFk5S+PdYMFtc0E8/zJlIz+eIsyFZ/rPv3FEywJJEOmB
1CIl8QE01ie3mppTh0LE56wZuufLB2Jth1KhpHxA9Q56yWLbKNCM0hHfNx/DxeTo4kCFJbk0H2OH
i+RvhoLIDR6L6S27Ww6mIfwZZ6+eKmy4OuyhD3aEfwi2g045XIkza+cBWZL/HW2RZrVjOqAlic6i
jgsStkACpNKDFvTmNs5Sb1NhuxFsEEB2jgKZoCsp0HswA0eC5hptA0IND5XFNqXloqhhx+i5JBfE
ZLen6droeo8bK2oGDm22Qb+nAmd9yXGHRSMe+PJthovsNXD62gdG/4z81kIXGXrc+YHRK9r5SZXk
ft43SO9FqXPH/V7jfYvj6JUYtDqWReEZYAGoryVYGbNS4VSaknGlhAkq/BITGBE3oEWrtrqmLLjy
gcFew/+kUsurc1nYs0E+p610Y98tGndrp7X34A5xdp9ZyT6VnfkPKoDm9xZh5muYwpUYxEuQrqlj
c3eSd50vqaWXvM2w3fL72K4ecd2t012AgbQV/ELJD9gxgtDX3kprY3JH00R1Af2/0/NrnRh15FaN
/ABfmIfEMqPhiHVliSGSkdbKA8bMerUt+gjbwMvHduXKpLWHgB549zn9m7/DH++VCdGdXMMl3A9E
6t6onYajALoPw03S1uIRg0DtGgx4bcT5KTo/gnniL7uYWa4LiSF36kOydPZhYnpPDZLNcN/RIM2K
YjhdnuHKtuUr8jV5ds8ixYtbGqFkfCM7JIrxgEZKVx3ETgA1SvcjPHvjynKuDobaKWBxEj1usvPl
dNFDGZx520LS7dVTKhGCmN01XPEyNokxvl2e27t9wwGhBwV+z6Ye9E6kKY6BRegaTIWi93hBdxYQ
/W0ZGljIZ24aIt+BKWy9tbzC+eejI7NhuMR4kOl0+pac8bAfVVSKPeljED4CT9QSpC5sxUZoK47t
wdhqxdQexg4I8uWB360wO3UuD4HhAs9Grnm+wknhunE55D1a+m39UJbdbSiRMMZUOO8/WvviLBLq
uKdRgcfcYhEJMBXBtNSLHD81mxHZBXN4jvEw2Xrd6Hw0ts5D0fsl4IBOY5eez6qqe2votMTxJT3O
fl8qSG3sjcga7vIC16HLS/juBM7T4iCQIwOwgfR9PphIwKZMiZm9um4U7cMmnP41e3t8iRq1/MY+
u5q9vt+mTE6nekZtGMbWkqk4CSNrcDIrXvvIyvdm3SDDNOVefpd5YvrRG/1wQr/T+4tp8moHiQaI
ACTY4iyil2YXg1fnr/Do7V1RzF7ZANOzDdoG+Q0RvtX+akTLAdxDCYhVXiwsJzGh65295mLqNwNU
xYfckeFDhKfWQZTuteD97pJkCLJkqPs83imbLnbNaNiiVwY3fx2gPFBnipV9q1rDN0+35AE3wAgs
fjokPBO84BpF22Quf7QUEJ6nss5NRTWafhgox/O55kUS4cY5Jl+Ehil5MW1beXN5my5BwiQ0SNvS
BOJWhB+FOsL5EIhwKNJuDO2nNlTjoaxF+0pN74c+Tio8SyN6FUOjHFI3hdhrac19IpvPU263Xy//
Dn3+bH9OlTiDoNrcQJkxjfTfz39HUbZAQtSp+mHpma0ILFmyobvDtlMi0y69EhhHOdlmvEdGQ8W3
K01Co9k4GB73T1NmTuZNiNCL/NW2AHd2eeu53x2Mmt6cFABXOqNOBpT74xLEAuvsdY91bzf/6RTL
epFKqzb4+uXdo4GU9zUJ39+A1/OpWR40t5kTNIe6pWJRa7e9iAMt/jH07pA8Amlof+CViPMoSS7A
8NHBTjlFYNq6iY3KNPaVPaiZsS/iIpvuRlVo2icnVqJsg1lNHyGfh4k5hLV4EkdlLNPgUZtMrTwl
ISUO/NFQpjmJXM+1z2nKHzp2Z1hXIBKL6MYtzxfiwMN04tonhzz/WlPTqIHjVONPFLPKZ6Bwsdx4
Gq4Mre6FB7vorjBm4eAt98dMTJibo/OGZZsujqGI+0LJIBv9sNBMtI5KM/Ls2oCiruzbKR/Qv6s6
0wvx1xKK9lCTE+w8JIHGvRWUWoEzq2PmhzoJ3R9qFCnaLvCQXNh4xdi52yqGMYXjcVQXzzlua+mm
L6fwCQc3x763cFR0wNWArj5GbqUVL40ZBOFdHWDZWD1NQyuq9gEXwvxoGjRTnqfEgzyalhIvMiQ/
FJzma7MeuiNtl/pWxXu+2dTZoMWfJi3sHzBK192Ng+LIm91EeGyVZj19NQukr3aN0nEmMyerDsk4
Dt0NJnBpcCyTTm+2mC2X9wiDV0lykMIb5O3gTjX1tt4YA/ux7PLsV0oRrNs4kPOrPXrMRfxzNEe0
6Js0c5Jthnwhhs1appjJwc76IP4CiSF79UaW7K6gI+5sKwsPpgdRCbRBKA2Y9OA3rVVZyp1RBc4P
h/Qo2huVlz1V9STxlg9wtj1aKI6F+8YbM/M0YDQodq3e5ON+6upe7DE4zNpNmw3eMxqputioPTKK
R5g5KZ6YFozb7RA2Rr1LhTG2BwgpMj7VClUZCNqT8txwmQU3JQTqfANtZIi+elUv3H2h2ZG7ayQw
1vtCVUVWbAJExLt9qKU4XYO8HZy7ziw1ZxvqiLFtK5gIcFvGwf2OQEdg3znYTlVfeSyZ8tEqrcKk
2T+lt7qEDv1FRJzZ+7qoh0fVqqXcZFYUewjOTnV4qjp98LgA68ram0ap5UdFek7yoKZ6aj+KuLUz
DCvraboBFJ94m9aN0I/OpwKeMbrud7Gk87bt1KQvfoQIicntwDX/5tqNM27xmxefCJ/zqiVmiBN2
iUjOnQFFPnt0yn76J5zaSJ6CtnQEXpaorsBhz9Q6wDJXQFJyt9xZ9ngM8bfJH6deVbRsY6QEV7FT
cpjQDyaJSfAVNx5Nnqoq9LQHU62V4hTkZY1/vCGrIv+KPbISHoauGqKfWmdXxVOjOhnawE2bBTrC
kjw7BOKIsZp8D5RIRrPlPDIr+jYHLW19UcEY2nd5CZbq5FRlCHC0U51uy9GT7VfVVfQiPOiTYQis
j2PE5zc9xKfgtu/tAaOTOgb1Die2y9wE5YPKjb2XOtDTaIeHX0AdHYMkX4xRqH6L0Cx+nugChpua
uJCcYkKzdsAtQP9P4Hr1nalBeN7BscXmTu9q1fjKi3Psf2qGMMCddKpMvvWisx5NBT7HvYW/MvIo
VPTpdrshdn5V0HvDNrT0tt51Htrvm14vc/UZm8zkP5LKv/WoqkHij9Tx7M2gJPm0xRwQfXR0o7WN
Wjv2mz0VxksFqx9faSXS6p09ThhdBsLos42HsXCzKTMXCya9CvHCq5ymbDb89zDkcZUcQBZNsbZt
0Ej45eLDmm+bVMk/NSAU3U1kl+5wU9BaGTddE2IDbfHYzW8rrKWagxq10WkyMkPb1W07KhtvbMcW
4TglkeqepIonf9j37lOHBm61aUy70CAFWWV0NMwEx+Y9TjyKfagntUpPHTSXBtBBlnnWK/oK+a+g
MznXmcwaCHP445lPkMlaeZvVemDeiwYn2/yQqJNp38Z1EL1YWTI2u2wyIMlatW4io1GF1lfYtEmP
DO/o4EmITGJXhpvKndiQOkLcT6GZBq2feUCUtjSFMI0PK3WeXSk6ZUcTXxcHsgB92gtJiPpcdnp3
o/aFzqOtDjQ8lIconxBDygL5NDURvO8MnqdfY7bxL9ebSU+xGMcDJM9C/dU6dqiDXJ/AdCHLnzVH
S0zFJ9VLPWtb2nVi7Y3BlOIwcoF1W2FX5nBQ6GLGGyctbFxfUzx+bjJ6IqBCA9N5wQwwHu/61u2y
nZtZpqSZ6Y2fQByAqe6nti3uMRfP3L2w48E+FVrPftbyUrc3gKXL+tmMi1gcAS119j5QC8DnjXAU
7b7rKHNrO1SeQu1tzGWGM4VSTejkWUOS6ffhXDal7R+ynh53htwGvGbEi0x6UcZH1KuwBN1lIsIr
+HKiN+eTZ8kQTgYzWFWjwkXxaVkpoEseSG9Mp58JvgXdTRm22dcK2175FBgBZ9zlGsFElSkOh7Jt
DbHJC+l+UO2DZiMdMRu/PQDXKE4s9YmNtkPgO7K1n4GRYZ1J0PeRxUFio7evaTe+S5UYisIo9W5k
3IEhLXJ4SApJFLZC/0lULPxmbMM7B3OLH61APPsoNCe95o2yeLEwOfp9qPEgOzS/45fg7hRlrZTE
NnrzMjOyNkhJ9Y9al2v3rQI5OBTYFDh4L3Pzt5q48nl/FyjPvu8sb0pXjF4uyiHvwLNNHboWHaLk
Zxi1ynMCK6l9IJ6XJSbUWe7urJBS6rGwOst7ynNYvftKbatuX4cTiVJqJNkP2+qC6hRUnfhqAsXt
KLS2Xvdv0Eduae4gYcv4e69EqnqA0Jerp9irm3+qwrYzYpmbl3cTCMPuhvyrMK4ATd99TGwoUS/g
ucQBmd/353lvlwx2g1qN9XMig63nG1YLP6V6VN/1SlezkSpZ1vvLJ2beIOcr6uCyhnQazD5npp+f
j1nLwh11eKM/55tEblK6mfGtVChnbEovlNeEXN8N581S5JSbyLOxPlkCkgurp5NXK8lb22JlvMUw
M37NVYy47CHLrrz6fgNE/pwbHwICGfB11IaY3bLtHvZTkU9RrP4cEkzUDkJohfw0KA3GuBYPmX5v
1dqk3iPfkVm7Qs/cH2AxOn1LK8bJtqOSxUO2SfLEyr5ElcFb/ViMpGOPuiikdoO3qu09T5jJCuxx
FTK+YiMMIxL/iUcRWKTnHTSEAeNnTCu/CW6ycB+kU5M/em6W51sdjGK616WuvSIJ2Wsb26wqQJKC
nhmPHJE0t2UeTdFXsxZW/Sks9FJi3WsMstyBslbDrYLomOJua6MPklNugh7dlHGgS7LcQFf2jp5a
SbdtkYRzDojnYni7HczGoQBOsMiaZJ93Vjd72ZYtQs13QSK65tmcuMIQpArz4s2Jaqv5YO2KWEXb
hbjBv4EUoVl5vuMQ7U3ivu7HV6Hg4BlPBWZHUew+OpPxhjukcqWrtbwSUJI1eSDPUEbI/u9ATG0d
DVofteqrUvJWONhjGh5GJdU/qZmVhUfVnbqdjiN4skkjowo3jV2m5pVDtjzY/AYk8AjRtHjm5tri
kPWhqoSZV+ivoR0aW8dN0694OEcbvVRNUo5ZK/byqX5XePk94hxEKLHOlZdF4SUVmrSqpNFfIczq
27iFeZ5FdXzoyyDYKL09HRGK07ZF3H5XYiW506QZbt0q0w6Xf8jKzFl5AgyaBxSalpqzuRXlBJPM
eA3aOD6pTc7roqvHzyCs1DvZyv5axWkuCZ6deRzoqPFwQc0YVhSjz3dXPToS7XbbfB0Tr/nHaTP7
0ePdY9/Bm3HUTSwT19u1LaqJR5zDFJ64tYJPut5hyBD0ANEQq4RYe3kVFtVTuiT8KBiXEBao15IX
nP8onEyIpLBQXgH9RFsdyZi9W1ZS3Uxd0f/Iy2FyDlNtBOrL5XGXbc7fA9OvhFdDzOW+XmyDJh0B
shGSX6PIDb6DKKnzXW02eEtHreHtozIap10aJNFr6pX1C73SZO+JQNU+eLPNCwDBjygM1B980qKi
Y3pxmVj9YL3KpnM/JbXubAMvsluSQMwFNppbpvJ4ee4ra46NEJV/RLxxuFqueSMUVZkQvH0Vcfxv
0pvlnWqWU7rNIVftKNe137E30j+GEprXG3UL+MMmNpDzRM8/dKdRklBzaWMq1qs3phrpVHumaXim
wG3icp+G18gwK+ENjOK8qCgDMP58AP/o/nnk2FknCuu1qJup3hdjPd1h2uJMG1Ssg0fQWG26NRKr
67fwccqtWhvjlWb6MiOcJ40CxYw+A2P8rtErjapVs4ZJqyg0HlugHrfk6OV24JG1U9NU2+SxUezG
wbpmofSubjcPDRgL8i9AVRxB5k3wx+wlNvIolIfuazwEaf+QFOyI5ygzLbAfqaVjVVEMaf0IsdvY
jrZ0jX3HC77fJsh6P5Yod0WnPOmVm84O5PRvzR0r441K1yE+NI2jDb8Gs29xfijaSHue4FG4Wy2a
ws9q30/XHNHeh0r4PrSq0C2muYod+/lcqrqUilNmLKPgCke8tU02EXJEYCO8NH3UwA9dSaff7x1G
dKiJUzqeMW2LU2mHZqC11Khfux520WQqrT8oLbZbUZ7fot+q3TSGOh4FV9sx4yK9EhSWuSDIU3qf
yP6QpHFeft9hf3w8zAxbk7ex/ep1kTzqbtnuwsgbUGodpivX0Mp9yGAcSQREoVVBtz9f3Ihq6hgM
wn61+zqLNxIJoFPraRL6a2Wb7a5zZUYVS2oPjlcW3k3Lcdvr9LUA2cWiDD8cnPg5XFOoDaA8hc7D
+c9JcTvsslGzX6tR7z5HdlDtIzFmBydCFnuCQnp0MvODqosEh/+34JxQhNEBVp8POkCNjymT2K+k
iM7RLtX+LXEcICANRJ2PNV7//1ioZlDAn92VFhcPJWKjqZPUftVKPfneo0G3KfQxOTVlWVz5tu/D
zzwvNDPmG5934fLceICwFL78a2Z3eFRxA2+6UK+3Y1qeYitUtuGE/p1uhfGV/bs+MAqKYIohsBmL
0BsZ1ITM7n9IO6/duLG0XV8RAeZwSlaUZMuyLVn2CSHJEnNczFf/P1RjAyqWUIT3oAeNBqbbq7ji
F95gmL+lHpueIeryA1YOOEnlzuDCyN12ff3kIw68ct++n8vTGAeuKoPyoBNTwkY4XUijayPwJVX6
Rx8Mq/wJmthRXM0OFFq/rZy6hUG3ZzdmWq/vqkyvrA17K1E2OBb22bUeKg0bvi+pIgusPrea1HTa
ytXyyYGjp0iED9MF2LO57PyhxlMkRTZof8Ky+eP7abIzujj0tDRVN0mAryHIS93TxVRiyDKknhgC
Zx9TuttcDgPOLxmdjvAM7UTZgL8vNn0TyaINw87+jdJUeKU03YB3bic9jb0hrVWfzkMOaMRoD5LF
QxugOX+6LsDJy8wkA/ud0IG49hWtPvqhEQOxl6WHSWkSZALrtVM9L/bpZqBPBLJhBssaSB8uPjCe
AiudzC76U6sazQua8L9b3B0ESZXebsq6Hf5entHPBkQJZ3Y1mMtOS08fSiB9GOhy/KcTxvgLuK7Y
OrUq76EvjNg1y8+Xh3uH4i0+kBsLvBrPzAxAWJxvSLZW2VpW8KeK7NL8UWQJOmXU04R8nYZy5Eol
pVHUmP6KIfSvaw2vRne0GmVfEvNuO1Mk4Cb7qE2xT8fE/rGE07oyJZ8sPErGYPfo9gJ4X7aXR2cY
tcgX9m+/1stNYRB4xUOTUg1L+hc9a223DmMemMsz88nWxmoNItlcSJm5XafbTRJpNeHMzajaFB2z
IlFvJmcwHmUpFrF7eazzu4699S5OSLQJymU5FqC9NNSm+I9sRbFXiaLbZ7VI3Zzw/doM5fb7qLSl
FyRQSC6PfP6VkBmgTcA/wgEInszpV5ZN6CODFKZ/pqmwNBeUUu71Ig9lN8n0NcHSTzYbowGjg0eG
lAzH+XQ0KY+tduxF8gcfTln18qYaSq/U0RP9JsW4M6Kbk6FT3Qy67HtS0bXBG5zs4bakB+u7hurL
b3Jb29b1WHbVuA1TrNJ/Jo1gn/7jtJBLgaS2ZiMXmDzy4g2IHCC8jd+Ez9HIo+MV+JduiJJHf4u+
7hp+4mz150gFiXlSWDJYDv3prExJVuOK5IQIs/jJTWcm6d7OMvrkTI+L34R2X5vRjSa6euWJPbtr
5jIRBQTiU2X2fVvE92E+UCmjc/8U8z48UaKbrruuHO7KtBqeIIKsOYd8Ph4gLuJwqlNLLSHKYBo+
2In65IssP6gp7lbdkKfbHHW1yg0Ql12pTn02IBmMgzXOO81jcXtbftpHkT/oTwAx7KepG8xveUp3
TMbfcKN1+Ehc3jbvPJWT2xQSOC5H4Ifes7ZlEDgpcli3hiq92FndmpuirxoyHjWkBe47UX6t1WHa
PafKaBnSMYRsXHwH/9wgxaONVbCLtKmr6kOmDKNYWWvicbbRyW+byb6IsPKIWsp5XAOkNK6bIete
QAWEkrlRHRESSQn4pJbXD7lt+Dc2tZt9INnpdKvXdINoCwqSOyk2QudrGajZRq/t3NoMipH1X5sS
JKebW7osDnVu9flxkIKQ0jrMbfmKDFkxDpOI9OhQY//Z7Xq5y6THxm+BP1Ko1NKtDQHwRSNWCF1i
Z6LzvlOi/HuSomYdelA98zHemqVWV5Wb0zm+p38rjY9O2Fi/NYPE+IuiR/pvYvM4fZn0DvvE2EFv
1gOwkD6HDcBht8T4+5dUOqHYO0GFWHjfDWP4rVJrShVNqfGfeoZMMoKJHF3Q/lgEphF9t+K4/e43
sEgOUu5nP3TwTCPYZnBMmzG2aANKyVBe41al/pwc0Sh/xmxyardIkiy+7Wg3XJsICEbuREcxne0y
zOxe6IMsI3ErwLq5k7CkfiNMLb5x4LbaV+hEaa1rBVKNz0paJ6mrRqXTHOnKhNWryKgceaJSaur5
k1p8jyEe6zTpoyS9wYpIw2C1cfx7w2pFvhNKMeIiaSY6OkF9KG2iAiLAHgcG6cbPssHxoh5nmZ9m
NYZyv231qkzyLa6XlhViIxSE9m4AwP44SbGsvyRhF/e7KKPKu3MqSXvTI38qMmhLtkPB3OyBRPUr
D/DZtTiXs2a8Ny0x2nzv1bcPCaziBHiAlvL4whXR7EM8IneR3gS7Oat2a7pYG6nCx1uO+mQlBTgb
2YISBoiWPiolF56B0wu5MNEayEYw9GYvZ/VObWERbUDQKXf0sor7GnQOKvpUPwtn3+DxTuPg8j1y
Vjog8IBoja4UBqywVxf31pgNkZFlefDWjIMZ3Gl2Yz9KvTIRiGX1LeTyOL6eKr/exmGb3fM6jSsX
2VnIBQaV2gGtSHCa5llZn9aekpO4JM+E98o+wu8l2JT5mGsuQiVfpXwqbZrpTrkGmlxe2FQTqWQS
cBNyv19UpzOf2lUzlDWSoiMq1btqGqtjqdrlPtXz4btjVAj5X57pOeL4eCnSxqavC1WFziucjWXH
rE0DxHKtwXkOShQRwRB1qSvNNIQVENwyzqIIRKOM/ioiCAT3S5kAWcKSmFfWeaZSFLn6gMWqUQTZ
K6Ab4x9VNdF5Ilqd40miF5V/nn/Lh4ODZqc/RmrvP8tFMR1iMTVXIqow5ET126tQlV05qGd18PcB
gSVR9eCw6NoiiEztKE0jp3BoWhvhndU53a1vQznu5L45jvi0Ba5fUjPI6lI/alX5pDaldLi8kGcp
8fuPgINMHMXOJbA5/eq6U0raoqnznFWtWm98c0LtkQjvPmy68aofbX0bmnHy0g+B/6qGU3+bGrmc
uUYmrxnqLu+P/34KuRulMMRkl3XTNG/lYWo657l07NY8Ol2X127X4uHpOj1yNRtNqSbaj0V8p7Rj
cHd5Js63NMsPtf7/jb64PFDc0o0Wcc/nqs+jjSnsMfC0EM24lWU/P6uMA1idG3KuQSyl3UdNHXqn
EUx4qiY/dKdWdubUGHuexv7ajJxppc3z2XhgV2A7v7tenfmMdLY5Os5oPw+9of1Us8HeOOPYexh9
6H+aqo5Wvu+zIwt5g8iYQwvmZZ7nD8eom5G8QxY4z2lQG9/UoQ5+56E9HCc9TteoY599G510Sg0z
ywh65+lYSU1EWGMT/IzbvDXsi9ZMrwstsidXSiUn3+epod3/8zYhBFfIbub7HYrT6ZC6kvfY5hX+
s+QrbeAJulfBTk54yleu2E9OAwPNi0anEubxYqAS2cVRLyf/Wchl4RW574DAKKWtib/tQa3HFMN0
v/4Zx7XYX/7ET1ZQlRUbsj6mU7Nx4Oknqk0/RXpVO8+K1ocOtlZTjPmOrk9beQB+txI1LN9MTj3i
kyTw0B6R9lp2A81IbaQUz67nFPVHMRdkx9QVqhm++KWUEkU0mRtojv94+SM/2Tpc8g6nfVYUOqME
D9iDUWE2mF6/DpCVKLoDqeJwlAbYDkbS/iM9bX5daPTPxBhSOO3Mjw013TpV5FF6nvERVxKsnE1X
wKLaSnYU3+jMwlq7/bNlnAWvZlmfuUK1OIi0nWLHR6vkOaimMNjAoaU4oJpx7uVh7K/s1k9uT8Yi
U+LoE3Mu2dyp0YeiDDv/OdfLVqWRrAMvU4ZJXrldPtstxB3k+3TvsStYnAqnqystmSz/2coCNGDV
ftwmaRJd0bf2b6wK28F6nPzD5b3y2aCzVzhPNOQ7BEpOD8RQ+IWTYMTxIpEpeHpa91tsl81DGCrV
oS1b/UupRvHKKTwfFGE0ipmU8Iln2Tyng/Z+J0e+bAYvbRRChs2MqqNDBCltZw9BdZOrtYOXJ9DS
zeWPPV9Jxp0jIOpa7zSg03GpWNdDEFqciaTRardiIQhJKBm9XR7nfHtygSLGBATGYecYi+2JuZOZ
iaINX4becm60MRvduLfM77oqOdt/Hwpwz0y6JTeA13j6SVkQJTH+aRFD9dnNKKnxT3wXwTYjXPHP
1wp4nrkYpfHmziiX06GCSoTClnW+ytHyL5kkpOMwKhyFLryxQ1HsLn/ZJ5sEJQ64mtyh3GVLYTTd
L62sjeDvCFkYm8gamkdH0tJj5sQR+DzUY0RWdCtncJlmMYl0UFAFn1sXNFTml+vDC28YTp3reRG9
yHSc95qKS6CmYzEUjYn2lQpzA89wUB8AeQxbJ5HNlavms41DaDGXwt7Z6YvV9KNqtLCvjF6oznVH
nsnY0608/W5N3T/aAnJp8z8q2QihcxYA7i2+tLA7YzKr7EUMqVZt5Swqkm92k0vqPRWq5i4oUedc
U5g6f5nogtIxpOakkvQsW4dZmSRA2IviRelroGBYIN9RF9JuxiEPD0hqDCu32yfjUScgcZ69ycjc
Fx+ZO+ZUA38qXrTaMlygzBEior1oNv3Y628xZeKVF/98AedXkIYUYnrcNEtZXYBBcR60Q/oij+q0
s4vAuu8izfCE0k3/aHzC8kGyI6igGwHGk6D7dAUJI4qwxxD3RfLpFPwck5r033f8TDoW0AV+Xj6O
Z18253HEhLOMFY/g8suQkwzKXoual1nU6U+D0pGrEKDy+Epa9/8xFpmZRRoxX23v9vEfTiHosdKU
p6h90eTCACWAiNWWNxGCh5CitRbE2T1DEk5tds6N+LIzNE2nw1mufHV4cQYhbjQ/wkG27I3boYuP
nRNvIzVPjpfn8uwdAiAF8Bh8GvjIWaPqdOWKctZhD2L1RU5kwpfGwpNoq1IrvLs8zvmazaQ+W6FY
hoQGmcTpOE7SiY48TX1p6FHArlXN4CocZp+nVHbWosD5Dzupm7BeULGBH5CsUPJeZNuKMOC8tE76
NzUwx03D3Lin3h9705BaAECj3IPI5myDRM3/Xv7Ms2oDDTKi61nOGqFZ+QzHrQ2mlrV1V79RMjWf
ImTNrsmsxu9VDNsorYP+b4lK4M9YV4YrPPrsBzUb+5W5fu/+ffx+7m1LQ9h6LqTDKFua4UW5NPjF
ZDSvON4ilzeZsV9jet8GFXWxsUXMJJJROnK0Sb+X9CwEFDdqyiHrjTqhZpypT00C0v6Yykohr7yl
ZwiGmaJBHI4iLX22ubdzuhO0CDHOJjXUV6SJtO+d7mtPEkirRyredealCnS2gerRtjJV47qK887y
HENSZk5jMQcTevdQT8nwCxZGO2xXlm8O905nDoUgnl34BexUHvvTH6fUdtp0yqS+ynXjfInoPD0q
hpRWrips7baHI9i7TlM5lttTrs9cuhMYd3V12R8aPYRCG+pVaKys5/LpmGeMRJhIgKwGZMX8/3+4
g6yOOLFLTOV1GtPh1aiU4s1IqarqrNp3pMnMtVmY36LTWUCbgRr1HC8C01oy/geIRRkuYdZrXNTy
bOSUN4YXWFnjVqEIbgtR5vKNFY6yq6cxRhgFT/V3P9c7DAWU7G8+0rbchWqTxZvL63M+E5R+52Sd
BIhm7bIgaqcFuhKt4v9NWuNJSkyfdn/e9Te+lZeHLK5fLw+3vI+p9OIuADefrTbDaBdb1XdaAe1C
DV4DHgF3khMaIlIlXdelaI69lndXem+HK7O/vLzeB8XoiQo/uF0yk9PVhi4XwjFj0GICsorzjb6n
5eVACCyUby0Cp/vBEMpRBDB6L3/uJ7PLHY2ABYVuOCHLoks/hZVhtFLwiipR/7ts7GITxpF2rbdD
ssH3/nB5uLPZRZYMcVFuaV472ryLDyVSkqMojuNXDo7IXA0ZrZdBa0eBREfWu9S1kOI19G4tz5xX
7WR3M+6sFzszEbgnlxrVCvY0LfYQyWudcnSg9xSbwKl9A4dU3r1/3bEMRmtTBpzGctJ5PV3NsrbU
zs7b5BVoRTS6FZxWCSAB1Q/w99IW4Y56zVjlk++jjk/+Bb8CvfNleARJMqZR3mWvRhDkh9q37WvY
wP5xioCwXl7Cz4cCgMtDg4jNEoA0QeouE7nMXsNUjbaZo0i7IVTVHFoiBYKVjORsewIEMRAtnTNM
uCPLlhtVyFiRpDp/Bb0YelEyaIeWZtR+HDvpW1ZMa8WWT8d7NxtDEJ/TMH/8h2tXbkA1xUpUvEax
EaAIURZVc5TVwbgO6ryQEC7VtRXo5NnZnz+R0zBfN7TYlgyGJKQnLyVW9mrG8XDnx1W5xWbPdOs2
AXAjC7W5qXQjwe217NeCpk/Wkr2C+BF7hwBiGTSMOF7FAVTP17AdCuhMWEMdRNXHEZ3uzPx2eeN8
MrcMBtaCe5xY/sx2KNeiLNVE8TrlibYtMOHe8vAN+w4NRq+H5rdy13w6Hsk0rRcdPb0lJyZT1TYs
s6F4bevYPFCQSDbTVGffeLjyg+CZX2kHnE8m6kqg1mbg2twqnRf6w96pcBgP+kxJXierl79XQYuT
rFyO3xRdL7eXp/I85ET+Cyk9REBm2TPwUqdjKSX4ToKl9DWwqxK3nUlN0VywzV+OUOM7jK/hjMVy
BXKq025N+I070U3VSgvxfIL5EYT1vB7okBAFn/4IqpKjHI8Fh9Oa4r2RFDFyE7n21xrK5CCc4l/R
OoxEXRKsMUUDKJPOYjxUjLuykab8VYz6k2ir5hBoPFzlZG0iUqXd5Tk+X06iDTqxlCVJpGmDnH4d
FKE20XypfcW+3v8ayRPCNbETHXWte/33kUASEnbQ3IfJtyiCRs6ojI1Ud69+r5Y3k+qE274Loh0W
3fX+8lCLAhOwLsRPQccCYVAATy8VlsZJINUhZepbkBc6fGGhboVi9zgtS8i8BMI8ZhjSbsI+iu9l
G9Tf5eGXcKT/xp/BZdx4Gg2QedI/nJEeyCZadY3yBvVB17eNXakPjd60+zzojY0YS/lGDvzfsq/a
BxDcgHDMadrplphu5SZbu/4WV+/8a6iW0AMi2ycuWXZoad0CmVYa9U2VOmuDrAEUDDP3te+Jr9l7
4esIH2TCV9w4qbuVIGHerB8ikv/GRsiPLvV8XSxhteaAp4wa5NpbONBwCtpielBjS1opCC3Twv+G
mT+QeAQm4pJ9mTUUMfNc0d4aMD9HxFk0F/83RGPUug538miobh5j640gzPQlFtJXDbnRY2Q1x7To
yx/gp+s1Z5ZlY5zfxJnicHFTzsae2qIsZg/t4EiZrr2ZavEkisw/hCDcd7yRv1srtmtXQd1/2uB4
GX2vxgiaSNQCxMIqewWCtjji//0QXgj4EVQiKXme7sayytEgVFP9DZhjtBVObB6jEP1TqdOl7crO
n+sPp+tNRkfrll4cf51lmW3vRLOyWxi4kmajokG18Lrrm+APyjviOIkp2mBj6G8yNO83g+RT0Ab1
83z5VyzC7/mDUXQjEdd0ICNn4lFKYBe9AWIncPVYOFet7dyVdY+oT6W01Y+41mEZi6xdowB/sgsR
PGOGCTIIN3CUP53o0Y8LKdERDnEHLfqKqISffmmhwiBFIo1vIh3sLdZqwdOAFxF8BmSIjsYg9V6L
CmvlRZ1cXvWCZttKdPnJdcTvmTUR0UPjol8i+J3ECE0nrRF5JVmRvwRDGx7RMLPdNrEGL8z94WpA
4AT5kNTcdeqA1Ysl9OtxytWtRrv64fLynO9HGyAq8RjnFX3YJU2oUZ3ObOQiDtzE0AHKOLp/y6JA
N9eLNTbL2f1DdAtags4GtWLy3OXez4tekoTVBfSG0HoBXY7iUFdmQbly0Z3tOQZCWY89By8f7Nxi
7a2+Gsa6k4cAjd1sSrYOjgDqJm0QHLvLuZ1NF/QfptGtilrIyvX3ydizYzNdHHqnhIDLsW210tJB
UwLX5M475sLPvmh6lXlhWOZ/SMyGR2Hb9RpS//0GOznsvClzPZBuDoKXgAZP97tfmWFfThr73Yfh
Ne4mCq3qdZiWwbco09BqS22rkYHPg8fcjFIlO1cKfvSPELWmwqviwMzdKi/GxlWTPiNRHhTCudhF
pyLSvxUZ0nMeyheN7gImNovtLIQSPRlxW0h3Zl2G+ZURS52MFkEEIFMz5ZHUQRnQkypdH8JyNHi6
FtjPiDnlj2EWIlhpTlattVt/qm2t2FCnnqBU1QiaPF7e42dvLpEOTJIZBMHUOEu74c5AFEcXmRq4
IXQnceyrYqy9vkM18DotOyu9gtfVX6M+V2bbiobN2qM/z/3J2kDXAcNoz11EeLRLAWYTShpUpB4n
zAZ03OgC0m2oucM7kL3CydtnUw+Mldv/7KMZEzI8WiZEeQB3FrEkqHZEfzq0n1zdKP4W+Mvd5iin
02TunSt1GLBPh4mwM4fJXDkBn3wtGQJW1rSvoI4sO4qkconhJOg+umMdHawmqJJDoKpT8L2JNKHf
FETs2UpecHbq6OejAjmLldLDhCBzuvuVQG/jlqJmDFpY190G1cTGU2pDydysD0pPKiXnSw3Yxl+5
at5xfSdrS/YFXnNmIYJ6gZ58OjLCToWTaRp0mEbumvxqIPUVtVe2mpL+atAlAA2tt0pzsLFEjBrP
soEa3QxmlLdfrLwnFNiR/aPHUaNRedu2kxS6Sq0Cmc+krC03ttPo+5DAGs5hKaYZ2x0hTudCOw6s
v2GSmu1GJ5SXj5ZGYo0wFP1F/9ppOFaqK+WWEmEWJolpq2eZHH01EwpCm9QQdbnBdxoM7+XDtnxQ
gG4BBGDX8TcAy0vccEKsL5Ojqb96p90Y6r2Thm42/rg8yHK5l4MsJj1p+wZ15lD9pf1A2kNyh9GN
bp2VPbXcx8tBFjlSE5qogUmB+os009UUL5Cu6uhor2kVr3zLknxmWtDHS+n9W4KD9V3+MR7XvmSZ
gi2+ZIlNLQLDKNWUNUEUIbxRGlcaN+ZL8LO5V79fXpjlrbMcST09DRV0d0uuGUm5Ta5QDDO2xpfw
CqOYy8OszdkinFfhJRRwBNVf/pd8E2/kH/1RWSkdrQ0xBzMf0sao1xtf8iP1Fxe1p298N9xKu8tf
8a4S//HuWM7WfJY+joE5klZWfEb1VH2t9rsIhoTb3ndwCv5Gkhs9OsdgIx2RtTPWqrdLXQPSwJNz
uowXskiqkqbn++JgX+sH4Xtj9k0WjVtLxpWiumjXfDXsbaAdFU1yJaMCPHSU5OtJ7PjNmx59EfMn
QnICMvTlaVm5QZbWfDJEgzgd2EOh9Zz1dyL/3dYr98enB4Lnglo5wS/lndOJV0MiP/RC2D+J+zO7
Uv44f4JNsCsOl7/k0z30YZjFaSjGOHLChGGKt+RQvIyP0nHc/29DLE6CZJaNltFa/dVug+28TUf3
X6Pp953y4SsWJ6HRoL5P6TzEVXkTXKnH6pisnYR5ws9OwocxFiehDvXSqnXGUG5zx+1uwI9hBVc/
l7Xbal7yV37+36ZtES+IwJGlJmP3F2/TtfSgXeX7tcVfdqD/O2EfvmneHR9Ot5UoYSkhgP3L/1Pe
qPvij/mt592+6upd8xDe65PbPIYrtjFrO27xMDZJMdRhxJjj6Em/zGojlZ7z07z/32Zv8TLmZZCi
Rsns9dvh8N+m046Xh/j08aVyT7xMeZJjejp5eP9MAAoT9ZdVXxXSD1v/YfSTq/W//7dhFntbLgI/
jSeGKcOtY+zj5KosvUhfOaRn5ScSfqhRpIXwS6n8LJF9jQVHvk7l6bcj7DB3lWho73ygmB2Udkj0
uyIvUFFEtSs6SINI802CruRblNQ6YQe2DU//9tWAR+gVgCCZVRYReFjs/rEfai1ufOW3naQY08lD
flsTIROuVZpLPjisRFLzLH483TNYBWshsCLgmyhrL4AyqMLxcxIn/BMYmaO7fhylWE371lpYuHw5
iP5RCYLmCrb3XRTidNO0g4+EuK76vzuh2lXoAURq5Ssy1MlWPBpr4h+9xAD/gDEixgXVT46JUsbp
gCnQ2iio0/KPVmWGx7nLZc+W8NmyjAlf4rgp18QUlwecmgJP1lzJRqBDc5ZA24aqFjgxLXoSqhRd
T2ES3Zq4LX5BfNm+nYqpuEkhF6wULc/Wby5kKLAWKJ6iPLXs2WVaKg8SItGojaogZkj/95gYqN7l
XXm2eij4z6gAQOdU7OhonU6mVNqIw2dK/lRLlVN6yIUXP5zZ53kPHCZbeXHOPwnWDlUokAjsPTLz
08Hskuqhjcb8U2nm7U2NoeRdXhlrEzev/8nGZ7JmyJuC+BH0iyUJSvKRVdIT07yPwqLblZJpfOms
SDnEQfZADdQ8SFhslK4kKZ03tV2/kokve3aAWABn2eSlwB6ogSxZ9YacJpUUBvZ9FfIsQMsd7PrJ
GmRA7nkRtqjw2nUUgQufYBz/RKkzVx3XDIJEek1S/rWVSV9e6nSa55TQtIFm0eVaAuaq1MG+oE/0
+7Ezpa8wXhEP7ujC/qrtTOl2iN0UgJ0u76qzA8Ngsx0V25cWEDWg04WuWfzQNjP7vlTa2KNg6LtI
XlhXaMlrRx888Be9sKqV1+v9RJwuPHpT6IFCfZuVVpcIIt59H7V8PcB8CkFq9FkSYeV7o2264C5D
T8W6rptcVzag9mvhBahTO66sc8x+1EhglK84KLej7wkkDZPGNWHJm5XrpMIUV5kqjHJDXt90mTcG
lNMOoy5ifc097Xzv8lpRPAcXjuwIxczTiVMHZM8SuFH3pdpN5raOdZHi8Sk045A7gWbvtExX0n2U
dXK+MxHCC/Yon9trAPFlRgnggwrWXMVl9yBjtXg7ujkN06GD35tTIKavqL8E9QanclM7hiDkqs1U
U8/bFjIa29uiKg3/7vIGOruWZgUUKtaAGFHr4BE7nQc5LnUjktXiYUrGqKd9EA/Dzqj8MXTz1gzW
Lqaz4XgnwQbC/AWtpCA0eTqcHdQWziBW8pBOaUrNR+Sw9aUYCrybTO0/ym4A3YZ8Q4MIYDVvM4DE
09H6hF6bEbbSPaZY413aaq1Xplq+L5Ogd+2J2tKYxsOGgp29ci7P76b3AqFDxYy/AB0ucjCqVAZa
Nmn9oIW19LXOHOdG72LnazG2hsdH69dakql3iq+HX3UlfFOVJluJy87uBl60mds4kxtnH5BFfuYY
WaJLQUU0zmMTzxqCybZU++Rv3xv5lV4FvyM01raX99NyQyPHpswUGfiGiJaBAz2dcnTUq6Sz++HB
LCz7xk8pBD6LUnVSL9LimgI62J9sP+pNvy9GJHRX5v18eNAw9izfD7t/VhU7HT6yfaNqps54UI3J
uRF0ge/6rNe7O1TWp7detRpzA+ZYNF9H4TtrFqVnq075GzIEGA4YA3Qkl3wIvwsofZrR+NCTHCle
GKs21md2m1xpHYY5bgHO/msu1PJHXAnzKu/G6Fkr/MFYuaGXT9H8O6ARQASZUZfU5E+nQTKU3hnb
Sn6oROOPLkFCWe97tUlrRPuCABRUm5UraJ3zMZFTA2/FsHPDbXmTtEOGIwW2Ag8ONi6bRu+c26ly
kElJpA2IpDUh7OXuBsOGOxIaLCQdMgJ5i42WGM2kClHWD/GEuEnYNf0XhEimneQ4gepWbHT0iDPx
9/L2XgZWGowJYMRIwbLPABks7usgMTRMCSvjQWsxvJ4lOeNfhj5qa+/6Z+NQbkfhcGZncJBPFzBr
ezuq0Sjinuyk6GrypdTyMiAG+sqBWV7IfBDoUe5iUCzck0tassDNBUm5VnkIkkG4ieIX2x5BczeU
/eRfr4Z5KKJ6yAsAD8/AIU4LzRNDKOUB4ffiRptq67rtdZ/WLFsU5kS8acJiek475Jgur9r51oQd
OHvmAdbhOCxvQkU4FvqqqvyA0Zu1y9Pakq8qoibbrQhff2otlk//PCIyBbSC2aJQ65b1xz7J5UR0
cvBghYnY+abV7Bwld7Y2UiyuBfnz32SQwB0BdJzbJDMhQOXyO90vQY7uzpi300NcqOneEULADu6q
Q5DJ5rYs2sfLn3e2PYE2A3cgX+Ilp9K6GE7pEnjydT49JIUj3Sappu80MRYrG+bTUQiqaSmC/uNi
Of0oP8B8ocXZ8MFRhmYzVqmOM1K4Zo4JW5Q/52M4S9t0hv4BaSQSxCRvcaiNLp9aFD2ie1+qJXQH
61EqN6ZWVMnzYFaRkN0wgcRhuODlKid2tTgK88ep7oxsFq4H6P0XQIYYD2af2rjBNGmI9W6cY4rj
pWDDnGe6INaYuA6aEf6j5sR+V3lSaPa144ILbyVe58E0J0+bej+7FVrRwnrOB9GYe5rPLTWuGKKM
4vVjHRp4seI2Ow7oA1tldh2UPlYKLt1xir57IdgfoRc3k2ZSaLdxNjpiQAPlwIVCntogROqsoyeu
pXrZGYcWZ2K8RMZCrRTTDQFyJxZFSeBDbtfDJblxYox0vkI10ep+g+7RUCVboxJ2co18Wlg8RrFa
FD+QsQuj+IgPnQ5puzdlH/OnMR/GIHRLRcVtyA1R3KkkV1XLFA8dRSs6In+pMWkF9kZVHSlqKPGv
KVZrgLOhX5K0ulNfhmZL7kCp4pDJxjjdNgLFpj0JnZ28gTZz8MjQAwQpb31jbKl41sim7mr8u6IX
qF95vo0wtSEnxWbR4k8CG99d9Twe/o6824zfiqFJ5F2F+FDvGdXUmQ8aGk+VqxmJmu2GqJjkb3ag
h82NGqRGhNmOVrZJ4KZaiJod/hkKai+WnrTp10bxU5AvQ4vh9AGmtyUdgkBruu86gJgMiWWu+q0z
OKnxLamxkvkty9RYBk+JM9RCPMhVOv1UZ8iL4KioUvGKuHc5C+yqQ7T1U60H0hVgRLN3nFySN6Mq
BvED+0OR70ei3HBfUpIfj6FZpt2mHDQ/3nR5GIiNZUuB7vV+n/bXbaDV+h43Gaf36krDHUr3u7K+
whHTtH8kttTaj6M/OvXkxR1Il+0gpUXgRXUbGns0ZrIQEoVpdztCMKgVhi3UwUsnu+7ckT872nQK
0JTEcyKMVdDBAY1tja5q9nZSs9lx+tqiu1HhIYghYzN+k0JJmq5oRgXNbd+1avS7U4Vu7HsfRMf9
1KEXeF0F6dC7WYoa1lMQYwW4xbKlzXKiSTH7zFF3E/JPWEOgvC1TC017q1slcqGIqOrazjQHK/sC
HlSf+bdmh76MGwhDyDnUmxFWu2u3qF25WuqL+ic/we6PA0l3eoirzpG3ra4N2fcCpGz5WpH4JvgA
ocDybbSVypC9CPEu0HRqjxKZyvbDG6ia9LHwysQyxtyTU6UWyOmXRZ5tWDotwrBuwuPla6mHVjMi
kOx3/p+Kn4R/kIQDnG9sUqGjFdJXIKae9G4YfBhEWoC2dJZzEXyJEz8LjrBQI9v0irKJm8HrxtyZ
XmXJUgrFjfIgngw3bURl/h9zZ9ZUN7am6b9SkdetLM1DR50T0Rr2AAYDNgb7RgGY1DxrLQ2/vh+R
earMJtuUI/qibjKcNhttLS196xveAf863DMnbIfA3H+vQUxk46HQc1Yi1DvKoO+QOdwsqqFIeY8/
PylO8wvwvkhko0OAACkZsXsSw8HDty2vQ3nX4nl256VG+h3b8uFaNzu88H75Wi+yOBshDkTsKRDF
GHABXEYnvxNInh6aFnnykEbpKAGddm73TlKxnXE/nhrcGV0XOk+w8OjsnUod6uaiYHsmijttarAa
A4Xl3WDuOl5NWVXtcfPTv5J3FXrYOmVz9/M7fZPQoLTyp68rhS2N55Pkl82R4+xXKp+1cqhd31AB
fwZl388XdpkRwNW6zd7JMN48yK2SxJUKShttH9rQrw9jkEtAnnql+qotBWw1Vx87sRNKZsxPqOhY
zh8/v8M3q7ul2HBvqF+AvEADeH25OscPw+uL/mueTp4XiLjt02fYKrV7XvSSGK4XuSNrXqR1HPap
bs3a159/gzdjDR4w3QPSBcpJ8KWnLlSZaSm4O1fjHYL38efWzulZ7OAtpiaQXwWF7l2ZlIUXYPKp
PzX9kszwryBICCfQV3PWrqUTK/M7zeoXQPfrbbepQrPlYPBsC3Py6Icqg8KZ9OoXRPGkke1TJK4Q
tq9dcpIrotU8l7txoa9AFydfHfpqedq790ntVADhBlkODXrlKtY8gdfVbnIA5FTbSYhHHNHFaKd3
JTrf7By6tHjYox22yc/iI/36UXpKsyRGXOv3M4qF9r5yukI/TK1HDkRulL5XZrwpwjfrCHJGUmG6
sPQ+TpLTrONtzxZLva/y1TQu6bnrcxi7xtDusrmrAE1NCRt5r+vKmGu+w8uSXCWtNRm73nKwx/z5
Pnqzk8EGkyarVAEcoXyl17c/d6qejKaT3Q9D7ERaWczg5CACWLk2hPqayl28Wl0wK0X9zmDqNEpQ
FW+qE5QEtMD480mzjYevZK1bpfdI/ZBpjjnyO/utHxZjTagYXyUs8+oXuwBckyya//C0YUGdypZX
4zSsFZnvvbM6xRHKfHa0B0+5ydIxP9pCL69+vrrb6r16Haj84XjAfiLe0/A4Wd1a0foxLufhXhub
GEMmW1ZfxqyK+3DsGr33h9WCG2hUsfnO9OHtrqYCAoBOE5PF5X18/VgnBrhbZJrvLdDU+VmXe0p9
kWb1modOjaj4O+v6dhdxi4RB5Bph+AN8fH25mslYNcmpv5/yPKtuURacMKDt3BpbliUxc0i0pTft
43Gwuxu3yYr3OhJvNxNn3NYroNtCy/h00lAVlZsWckrvNyxquFh2fByMy94xgoQG1uHnT/Xt4lJP
wE+kTQzEkgnP67udYx3p8WHx7l20HG6bdtKu8tZGAFxFlvPm59d6Ke9ebyGwpGSrzFSRZuQNfX2x
2K5Hzxa9cl+NdUIlhXCvM2QBurgeY8+mLavluiGbrz5IEXd91LaycXdoZarWse2Y4H1oDSVJRsYg
mweH71r9FN+qeTfjii06CrJjSymifiiWNi3PKtBq6LzjYWbdprM7ffr57bxZOhqPpFwIT9H+ZjB9
cjdjguGtU6vaHfMnJz2DgdB9dSkGUyQUClsJf/VqKG0gi4qSNuML2g+v186oehUZ38q+M5XCusNv
FySZrVhRh+nlO2/AtsNfPaZN1APZNajrm6DnaW91QWIOx1zb2mCn2laFJWHWrcOhQsU9ZHpi+jnj
0COHbh4lq9n8av6z6T1vOvE0lYH+2ifBVFgAhYqsc+9i6pDssAqvLkgAsHo5TxLVU97JLt+8bqjN
bCrOiHZvPc5T4K1AmpWpp4rMtCXGwJSrEeQiSc5YggEUd52/A605vR67Bkwz42nm7owJT22QigzH
bW9S9Uep21euK5OzvrDF56mp7qiE3jMMf3M1CAx0XCA7Q6OiKDhZzHaYxgJm4vwEaJ9x+9qr2PQ6
jZftdafN2mhBPPm9JuBpNwnohL1lkxtjhlh6ytQr5dhPoljVJ8+L6yuYFfW5yJ3unRfib+6MThV8
XEIXRCznJE7jBpvVptuoT4qI5RdLWnOE00IZNguakr6udM+/9gLS3FfBZtNzR58MaZ2T3pXAznxu
27h4wmld9TsvLSMpl8qXebf+YjrBpfCIgfa/HUKMtE4qABpQrG1fjk/1bPd7tV2nPWXfRUv6eIHg
k/zFau4F8A6EZ6M2MMQ7HaeTwubdYq8LYqDTZvzhjrvETMrAbuz3bLBOYyZzV543K7k19TkGTrbj
nG8wBgfJoMERDTby1XrMEI/4kOLi/OXnz+vN/uBB4Y6A8hpHKUt2kq8gkmsvxmqJp2X0ynsXGRk3
cbIWW8oxPfSJ/c7hdpoesc05qulqApLgOD2dL1vqyqQedspT4rTOvZWrFr2zWZ3w3RbOXEfIgIBy
ZcbiJb8YL6kWVebaNp8lEdRPk09zatVldevqyWs45XzSt9hfqdaCWWJa/c5eebuqxBM0Ikh02Zk4
v74+hnq7k7iiWgvxxPYOSVPIPxzIBnduGVu3Imnei19v8MUwXpgxbuIXgFBAD5xckNZWWkIwUh7R
33HnRxtU23pUnDyLtcAt+7iG4rYuRatHKy4f07GdM3ww6i5r0uMSWwgm+jJjM2Jz5I5VOMosr0c8
y6Y6H8/J04Eoa2qmKgIzJCOuNF+gc+QEZY4Ks+KrshfMTFDJad+T6jpdSRi6DBM29i5Ta5fQ/nol
1UGrqsVGl3yJteWmoXN5KL2li9CaKr5a2jK98+ROXz1IQ8R/MmlGhyg2nPb4VdEqsd71xje0lvIA
OMvsKygT7QsGXu+Vzm/ujcqZo3uDlm0R5ZSd3GS8AyaF8CNKlNJ+blUvR/UsWRKhlKHABqjZJWtH
+1jPLU7DQGbgHmc/ob/RojNX4mD+4MkZwLidunmPZGKWG3k4gOgycY4xe+ETiXFWeGeN3nQibLwv
IZxQ8W9M3zemKhyiqSzjtnwSpjdOz3qHJW5YL7KYcBSnnatERjqoxbNMFGPENxoN/etEHTt6jwU5
bbKvOfmr91KUk9hC54v55AaiAfOJgNypwJEVm0oct9p40yjKHOqG9HZLOZZHhC9EUCDqRFsmfU8f
87S6//Oq2xYlKWL+euryVyV9HtulNd7UeYqrQz13YAK97qzR6YL01iTPySXkrqvx8aK/ZJ1h2Poe
LP1kI23fAbgVOSjAQXLRl4HSD9hn4a59E5ted9NORZsHqLFpblCJxd07/eBejvDs32NA/s1i00Ld
9BpgfgKxOGlqKC0CGYPQuptpwUGm7416l7ur80mxlGLX9p0aNhv18eeH1d9eFEwkwzcwfqSFr4OB
kgEPGqupv6kwDTqmjCv2qtZlF4i/xQE0T+krTT5FP7/oSUR4WVym0rSLESgDC3oSgTrLbWnDjMNN
U9QwzfKeeGcAYIZl+q6i/JYd/VBTvFxrazAS57bx9ylducyVnkGH3t+kjWLXR4hsjYoLSWPG52s9
oOY86LKPo8XthMJMSu9z33QVfYTDpiXdr52Y4FWIgHQwEC+ge/UGIbpCcJsZiTQ3k8gN+G5ueRg9
lUlKPBfvVBcnufCfl9oyAq64GTFsG/yHDYz0z6hPao01TZklF4qnyUg06XsZ90nF9nIV3MOJuCQB
myrj66uMWkbY6dr6Zm6W9EI0w9NaKfMnMG4pYlFWHxlIjuAylncHEIXffm0bbatJex5hW4I0SMWT
nC5XEieXiZndKKuXX3NUK4HXrPIMBb9m//NL/c1qciKTe9AgJw6eCncyfZpLxaqaG0WilJgM8/gR
l4Li4edX+ZvV3NAgtClQaiH/OHlmZVXEmBop7U2hwdLDua0P8ji2Q8NLnUgKszvIxbSYrw5DGaSO
fI9yexr00JRFVAOICO1V6v1TiAFgsqrE63W8qbQ1vlLjlhG1amRqGeIT0H6LjVZ9pyY9VRNgA/Fi
UnVQWGwyNfrJMwTN0RZpp4sb/FURjBtwRAr1esVKCLxPnYQlg9PLOh7Fk9eN1RnolfFJeGn1pCE6
+FhyH3+5hv370/y/0YK7+jM2DP/8D/7/qWlh8CbpePK///zYPtefxv75ebx4aP9j++h//ujrD/7z
Invqm6H5Yzz9qVcf4vf/df3wYXx49T9RjTTvci2e++XmeRDl+HIBvun2k//df/y355ff8nlpn//x
2xMe9+P225KsqX/765+O3//xG7Ujx8rmvszJSnLLif7D/tyu99cPXz5U/J7/87g8Z+9+/vlhGP/x
2yZCPj2//Mn5fcMAUYGDkkMeYpNZqpt+TP/xm6b+ziPe0LgcypAoLKIFmtrbP3m/0wpBuQobg5eO
FpnGv9bh1RP7ryf4b7WorpqsHgd+8ckBA85jMxKHGMJoYOPOn5TMc2LFk4KpJvCE1sZNvbS7Phj6
RDVWH5yGowUmJWZ7nGrF/Wx0mllmQVG1vXszFFZSMifuZdn233jypAH+BJHFCfvSoQ8bdmpqOk8v
C/v/b8/9D9xNrPm//+sZvd0763P/+JDlD682IB/5c7tY6u+oaGzaiQCMXMhFpB1/bh/T/H0bIlEl
AOWi+7XBO//aPqb2O/wKwE9bis8O3oLwX9vHcH836MVgi4aDCWhYZtD/+mr/je1zkhORKJAPAbWi
809j+o3woWcvNQ5vaxbNW66Awoi46jzxualK67sUUw2crYGD/MP6/PUlXu3ZbUb2Q6ICvYprsl3p
K23KxqezyBkah6ovWhUZeql1vtqYaYBPk3qm1vNqBqq2WOy9roOnXxvzAXtk2pL2NB1UwuU7ecrJ
cbfhqdFR3Sg6ICH587ZCPyQPa6qm1E2pGiGtAaOri5WvijDfNek9WejtMsgdAM7fFFxoO51cpvYk
IpNI7EVFXDvHxUHzjU49wiP6Mt0thvkdxEV7kL1eRe1QL1d2nrSHudCKB3suxwt7lQmIwjqzD9Ji
JL6iSevHffxe1rYl3q+eDGkjMGmMcixCm35KWcoQ2B/0AvkayzCH/dyk9eCjgJmci3F+pksQX2Su
lCHdXOu9TbEdf28uDftsm5MTNE9ln5iRT9niFvQYEEq4mcphvCNbV6MMc7MdkLYuWJsxfqhiBBXI
F8a7Jk+HO7QkhovK7hlFyuX48336N1sD9weTl40vtaV+r7dGngKfVUWtRUuvC8ufFZUeuVNVf0bE
V4fwj6/D310GPy/GyttgniLs9WW6AbC8OYxzRM7aH/NxQpLZmvrdr98MFS7zRaIKmflJ9dPYbd2Z
bjeDIFs9Eq5W2blq/Pjzi/zNLrdpP77IyAF5OB1Wx10xuV6RLREgIOOCjhDyNZLEXB+YyRtrjLS3
h7fgzy/K+ft64xBDNxQuemyIirxhLOrGENejjPUIQNi3tmiyq9XVUx9fxeSbjn2PD1ix2g2VAb1W
NtaXn1/9zdPbrk4EAQgMLoh08vXTW9EAmYfO0yNbllcWqoZXdizFzc8vctonIOdn6s5vpyfNVAPa
yeur9LaMizat6gi/Tu9srdcre8jLb5pd1bdKOt52mbDODSBsByQd3ADC1HtuQZxJp+v8+jucThaT
VpsICEMedQ2aFJOVThe5neRnxWrQJFqSJP/K2KWITL3uL/rJSParXpmEubUMSzE8e/o8fqOPWhRB
pyb17JvSmL4lAtNNGpvTeVpMJZpjWb4rskLqfsyiOvE6d37hLvl1ra0dgkmrwLG+kxNOz4U6YDw7
WKOf5RIgnmXXqV/odMOwfFfFreiXLOpHQz8fequ8no1uCoCP2F+Loln3ee45QWyW+R9OZyK/bjXL
jiNPbgWAvQRIMuVR3tnyzCyd+qJEJBSJ+MXYWS11s9GVz0sytM/Cyi+Mco7PRO4aSzSpQM6pAuJL
lEWHwjfm3DlXGWafGZ3NoG+Uxvp9NUtxVvHpM+QO89uBEISbrJIhc9wmIEgTVqry3bZF8M6mI1GP
9Z10xj5osq7kZ2bT+ZDjiBGk9ijgACdI0sXLsPoYnsa7ZBhQollrMNrlIu/Qzl3CLK+8UFlL81JN
3KEHjyfBHmqL4pv9MGBJBuKqxNg4WyPGSs3NUunyfjBKNyo72vkoD1qYnNjzwbVF4ldopfrl0nZH
fciNgzPW+dFhZLrvG0vpzhBSpveZzfdp08vI3gCaVjsnh5ZzBPKGqh17pbGPec7kfYVZeRSmaPdF
M7qhxpTcT0dvxqhbbXwNi6g9A47duhpe2NjKeIXJqYf6+GhHKKHJQ2MWoP6myQdz+GkRyk0ixuXY
qeqONBZtZdHs1myoPwhMg2EspUGsVqpvx6156BWpBzFmmB/G2cyC1OokjkbWYVyK+SzPlThSumb4
5ojxYNg0wlvBZmpjv4KDmpKWB2LK7gBDhkOhnotMfxQVmVJiWldZMdzkdr5Ga5K1R69JvCsb1uSx
gVByrJvyPG2KS63Gp9xxDHlAh++bmx+avHkajfLDoIgvdTL2tHLHM8R3763WkEc3YfFK21IirbJk
qCfe5E9pvAR0gnRUgzR8IJHHFrD+ljWS8zBHmo4WydoCG51zdI30Tw0Al4PS5+rBE14SFuYqdoCW
/XgZ0YS1Yt+szSEsUuOj6uaX2TrpYa8CT8XpOvcxR1FjEKH5cGnGNPQHzTsObmaEotbXmwHfmWPa
yfgq7sGZu/awzxYhL/Q0lVFdJPPZatJ0Egq+1LJ2IkCFy4VsMRzLE6kGVjvIw9AY50s3HTpz/jqo
anNg+HiPIUviN7P1MV/ra6U23FuvaeSVjkXEVym69Zir5ccOzMNVXVkLHrFdHWr03CO9l98tENqL
4fC1rfbKTuZ9XWTfY4Es9KD0fQgsewilYvXBuCa3jY7clTWX53HBonnaN5m10nf05aEs6iVUavdx
dduDNmhS+uROnot+lT5+GucJ0ftm7SOYYrxlplk9JdayLw3nPOlaNSi85l5r1vZOyebvCobAEXI4
a1iWysGcnPVymJUnJTXigM5vSps3N5aPCymo306LEbCrcn9R2Voj7MrdbA+P8YJiXWWn+wmaPqph
H5umvwMx113YTjnulGrgXd3i4WIddWtDLxdzvsfxtvQ7x9vTWLD91lYic16uUQs5Ate2do2il4Bu
X16n8mpWGzfQc7xhZNUG7mZGpw/OfujHs6nLH/N8OROOMM6wxUJBrloeZKfUaKVZbBQecdOKuz5N
er8Ylq/Ccy4F+OaoQ+QyVHsrjkyjNh/tSh34Hp52zNT0th7y+2VS3iOxMdQ9PbYQrwbhQzsLBRmK
ne0A/yHBL4dSLTqGJZEHNHvZlWJq651uZdtLYcVeEsTGXAq086y+u0xEEduHqV9scfRs2WdRWwBB
2Rzjung3j2N649bMxImbDHODsmqax2kQ3kNckt3vNFDY0QR767OYmuGPxOwaM0ChXFEPQ9kxhOmg
Cn9bUJp5VLJ1U9MslpF0r07iapcIq73w8rF6YLqriGiubesJD9vlKgO1k/hTpWhzuDpu9YdTKsWD
MFs78dfGHblwviL0o6p5M3ASO4Oyk9lcPbL99I+jovZXqpW0BHKZJtZuSZXsqmnQlA2qhCJLxqrI
fQ2ycnWWDXKygmVN2wHu9TxUIaP/4jIxZ/dGbUeEnIHIy/Y4T8n8kCrT6BuOsNeHSZRIOArHytbr
VDViEald39LH39xPQ8+cOsdfnKkfAyTmpgF3rNpxdpMbN08xGMp252FwoIRTXxPYzHisPrpmPucB
7ufWrTXgLu3TqS6uXMxBOGgsObCYisssNil174NSpINDMTXPvd/SMak2VKg1hd04wXIG9SxvDDic
VQh/wuyAt9OL86kIUbqt1DSuwqLoq4tMz2XjK3a/qf/pxjyeMQyevKg3JnsOUGTL813b1kbtM9ks
7mZH0dMwE9IrQoQk3CV09HxN/Tip9Hznirpazj1n9qpdb43xwbETrHOLUttA8mk8uEGP8W17jIVW
3ttYBX9XkwVOf5UnhCzbiZPvllPLNCzjpLPQQFwaL7QUK3uG3U24ryTiI3o7l63vlmVN3pBWprPX
u0qdo16d2ooTnUkyUMmksiFP2fKbWArdPs+quesioXN0XNqrUhUfHKt349mvzHrQzuDV1HUW1Orc
x0e2RlOEcpgXGSKwlh1zCcf8i+dKvMA96uU7ZWgyI4hT8JdR5mTmWW53Zh/OpWbMgchpAgcoaJtG
NFazuO1rlRDdOPH8aZIIOIYpp0Prd9bEIMJhL1x3ekobNikSnM3mAk/0oLWKwgjWZdCilgEHpCQ1
UeeAsS/jFHzoISwslZu07LCi/2RDCLhPNQ2tS22d7/mVCRO8FCtdQSn50OGY8qAvnXXFtu87Gg+Z
JQ6L7sxNiOW8/LgYXa37Yq0A7Wiix4qotU3na9Ix6ACJAo4bMtGmjEogzdSNnLTCeJL2eJ4JFKzD
shimpyGzCHZKLEaOSgMbmKiyGLOwZ6V1kyVOb/ul0pBbgbd0vR0h3bFDq03yOwVrjziwoKhkVLyr
/OAmU/6gDHKIw9lGEdc3tRmjj6QblC9a7LIQS6vNMqKVIl2/qdDP9pWk0c/AiIzFR0cTejAnCmIK
W9b9oS6c1uB8m2IQ1Khtr37lYgeP7nASX/Qems+7dhpN4SM87H7D0qRju+vO0PkoNcqPTVJMve9k
iOPumSl5RWDGIiv9vjC8+xXWT3mu2asuzrD6NjnxVztNfc9FwMsvhDofSVTcB8vs59ulb3R7p2ml
OnBu18a4I1RYX6olV+VONtix7RclXwlimxOpPtqrjTj14nwvF7uAyNMv3fm8NsrltKjx3eqVun3m
sTuySOOBTRz6KgDFGTPO1UfxQFBHZDPBaGEfToda6z0rtFAkGKO2NpeP88SsIUiXIr7uIIOVOHtJ
c+Mc8c74WA6tKDj0Za/ulEJZVx8bvvY7MdbUcX2gqA1HrVNdf/Ay85NhySSNUn1yP2BIY1D/dos1
7o02S/cduOluN3rm+hVHB/XLVHmuEupkbU4AY6pLUcr3yP6QqSS6MxnwJlKsyhO+0w75VZG59aMh
kUn3hZ32352xkJ/pXzkw4lCsuGukZXx0+qJpUHctqRE8pFlASysoIwTWaiH0Cq2tqQO7p9wji0uy
JNCSfP7iNA6+151lznWQKcg8n/dGMz57q4S1lTatUvkplGgrdFp9CD1QFbVvK7N3UzerYQS9wCbG
55tVrT/YWncpOmVUAhtiUh4w9jCPS8KyHAB9VHYw1xY+X3239F+VOV31wBnzriP/L9vbRc/GNJIa
Ht1+DYAfjEk7OR6JkbCsvQYH/EnvZvMZj55mYp0UeQUEXXlGAFKU1H8MCsM5T6Y9BnccmHVrWN/U
KmnGqDNEcoeyZlrACO4kwri9qxAfayrny2GqxGOHtL3c2YxITR+h17r1E8dbJx+v4+JW1i1/vU4a
GWO5xMSryRhWuTdhiN2WFAtT6PJ2pUfXauVHJ3azm2KMUaPUrcbug7pWhwIaldBSX2qCJCKBCLge
C5r2DwaDth0oaIiGOjLcvoIDFCQxJ0tvR2tMSKnsAn9HYkUD8G40tOqYDoq0w0K0bhsUqzuWwdoy
2PPp76xRB83js54xNyRcePqZDTT/kC7m2dAQf/d62w1fQKVQ1OZuVV1NbDNyCw5Rft5RxsGfbMql
MMMp/TGVXpYFTaXmIuyHng8OtvvRyNmuQe80UBDcOpWZn3lTmgSrTMtrvUcJ2y9m0Bu+ZzUNtUuC
3S9/ky6PLZy4hntbi7tRwuiH+jlyeivoqsMYk7Ls9rU3dOlnuypNsvw8/apUmg12BdXi88oRpXU+
qW53WdAzuennWs8jtGJcQaljijQohVnGu0o6VhuMc9l0QeLF7ieOBbMPCjfB1FUBnOLtMnsaQego
AisX1YljX9Pb/GGeJ5xValEO7h0FUTZAt5jX9XZAUak+WtmQnDmThnCV3uRFYHDwoAXOQbhE9EzH
T21uzX0gRD7ady5UPOwTCho2U+TmcgHBj3VnkM9AK3YjVNJ7a0SK7BzZpglJD6twI4dkQSB6PUJm
1LtRso9J2PYAUjolypql+2o4MgOdki+Ld9HCUFB8V2EEhQgtgzCKW0e/GATvepis6Qwh1R3Ucmfw
F/u1osW0g0HSfeoRoKUeyKb02cFEUCe9BHfnN2kK0Y4ZUisCCMQiibzBLJ/TAvoNatNdYvse8qRn
aVKN7UdzLAbhF3XWx+H/Msph0dTKrqICtJgaahW6c75ZFRAnrcwcvjfgj3LfyrvhPROwt0m+CcIY
i7ZNq50B/cvs9YckH0jb7Oig1iPIlvVn3Uy8ys+srFh8mInlrulM7XNrVdqH3FzaQGvHPkIzQnSB
XkterhKtt2MHGuqIvGur+BauihMfrSYjKjLF+J5n7hy+9PR+aRD2/xypvhrD/nRE+z9wXEZX+Cfj
sr56rjPQAn/OcV+Gtf+alZn274CoEV2B8QgfHz3B/5yVGb+bm2AchsVg3jz+6cdZGcAP5jcMVcGV
ocfz46yM8mKDGMFpoY8PreUXZmWnNgW4B+JXjkwGoAg0aBjova4k/2t/455gXKeT2pLvOpwok675
qim8r/a2zSGzTs/llDulj48shFsUrxF/0uzziQz2HeKOpr54/b0anHBvJjYVm5M7PehT/areRvZC
cUQeoWGQ0f5r0xA0uozaNXUCIFgJTHCDUROuHbfGVLl7vbK/MZMMEf++SLHMI/5+qdb8mCztnbHY
Z0OanDvNEha9dhh7A+5pd5imzKSXMpu7GZGLPqkrjo8hPS/y9lggZD9UXhwYfW+HmpeV34zKG+k1
DjunXK9ju41BOhj6GQOtC/jUD1qRMWKCW0xFK3xIf2htOvNjEjetj8pPEygdCvBGWn3qXHnIcteL
VjF8URaSFbOdpmNn5fpV2msDp916M47WPmFAdpGZtXtj55W4xpcxD9RuLKNZDtph7jsyXMZEQ6w0
H0XzCQv6W9WsAdUp6rVeJKNfdzlhV6BrA25pwsaxOo5oau3ymHqv7m3vdlDbj0ncWjuvKi4RDR8P
i0za3Tob5SPyGDsIVpiyOmKFoSuGQKvjIgBVeZzy5WvHsC3Q2ELBWs0fpE4OILQBOfHC25XZNO5n
N87JlhPSrsIDeeneDiAhp81hsRjy23nR+0NlSO1aH4QdeUaC9GpHDbQoN0P8tZGL9PuZ7EHmmQ/j
yglVGqEQs+9aZXg2dCGDWvF0fDMtMwTFFE7OBOF83EMUvK8rqhktXb/FTpsEVYkMODD83q8t8UnP
aiJhPSSNPzf9LTCI2sf+0vNd2A73im0AHxvUW8+laZheLqMM7WK4r1sOZpt8XIunQ28nH+xxQNpg
MGlrkgggJwHQcAH0Y06IEKBdMH6hLvAuBxooO3Vtv9FLnR7NRh8OtVLeyt65gb6aroGVr1dVvjAs
c9fCT2I5R5YZX4Pz1Y8Jbld0j2lI2as5+qU6aVjapHaAIWRXQiIHEpFU2S6v0xvForojCfo0FoZ+
LHWyUaijrd8P8x8VzarAghN7qXNGUvdXeDsp03Bw5lR+kQwBzhAQXKKOLYcUfAFw0lWCzi2TK6Ou
0jAn82DEUViBsKf4GQHNdTNiuEXl2YiyvDcuDUYGAXMeZpqlYpM1rvohmfo0aukI3CBgzzxArUgI
aT1qQWwnpq/TVT/3url7IuspLqSmRybikr6QeSDjo0N36QLNuYyXsLxdYf0wRteCchOkhwt7vc6i
va9nF3UDUy1vHVlsSb3G5tPyPFhKqJSTVQW1kVT0GMSN7N3uYnMLDPH8rq4tfXn0zGK6cM2mOqO9
XIeqlmcRyJOuDSyAsuOOjlhpI5swlaFaO91FZuFjU8X6cCsyBvxToqdncK7quwKnq6vyJTOujX7c
90oGxR9VhIcGrtehbI28CfrcKi/mRq7XqDTlYaaNmQhIl/NbTYlRLEejQ4bVSxZerUKfIxQzihs5
yOK2YNUP5eTUNxtAuvWdl3S+8Loew6gpodefSqjEahtre4yvLVKczH5A0Tiv/HhQiosOdHrYe2u3
Ey2ZkF/Qsp58kWAFadV9pfP69cZDlrjJ3dohnRiNo6p9wYyQEjEv0sNEKxJs5VjS9rNnT1Isql6k
zUP6pRLczOo6mi9VVflgl8ti+0bM0md5Zl3kbjddzTRYngYDi5msnMVxtbLxMe8auvz1GE+7RdTe
UWt4SQW64I+mAOMzOv16qc2KSJGELFCJbFebat6o0t1qCWwsFN2WX2qNN3Gw8FYIkjUuQsdcHdik
q7nT2kbja07rGhpGr533gs6f5FaPapfO18Y62zfl9H/ZO4/lyJFs2/7KszdutEGLaSAQOqhlTmBk
koTWDof4+rfA6tedycqbaT2/kxJWloWAchw/Z++1LfXo0lj4GMIo7FZzTKewt+Jx5xiR+ZKjQ987
n9s9m1ekWGm2dFmtve+GkeXbdtkTttXQbzFn0fwYhbIprdzbo2XNgnaq87NuKVi7Q0w/SglRjZ5A
FNEEt9hoKil+bz0vwpeGdo9OoyqX38A7KRdZqjgU3qV539ZjdS1NpeVdIVeCrbpJ55teQmzH+T0S
KiXgJRb7Mennw1xn4Sbju0kvcdnxjhP0iRX7EHHUhr4LXHNszmrUVK/0iGkPj4qog9Boppt5pIc+
yNI7DCLJ/ESvw7OgU3rWmpY2qt70dA/TpkyCRhexb+tSo0faxecYCMJite/9BkYiUdM9R6RBHK/Z
OetBVc3dCbTwDDSDjdb8uae3l+19PhThye0itvhFXJD7xiZeywH1l4jTN2OfmusOQFvgKJbxpNr8
ZsPz4rsxaYajrSfRwW2Fth75XhcrL2mbwCu99lQotNPsLqxv5ZDWDEu1ejNmNQ2dJm8e0a/1h2gY
x7VWp5d56Ll3ZddMa5EOw3Z0TLGWExOpubequygdrBUUJWc9J7O3q6PyOBu9uiKdxdrHfZNvxrBQ
nxvHqtYE3kx7Ft9ZXSeFI7eZEen3loJ3BMrTZjSGQKvEc6jwBa4nL14X+SaU5bgHIbYj2v2OJSvI
zLoOgLZVayC0W8PjexkTYeIL7pMpOp3+sbaua4fmR5F2azNKylXR6DleDN3d0IXdxtJ+iiRZshWD
9XOUVT7GxCeYT+vQHPu11y+jTmIY3mU3ZzclwdcPYpyqVc9u8An+lU9GVXmJtUTZYro3ztk0qEhD
zOTRHaV3M6XCWqlLP7SyB883k3hYWVWqHigAbkyucDZQLCWWsbVxLWmOImlYOJeFGW8KpveMvNV1
Bu+f3RhYBlu5sYs2XI2NeRMr5vMEDv3JYtqO/Fg7WUxod4hydnW/M0IQIVa3wTHR73M3XNeGO/vl
NABRgNLu0tXfyyb6UJpi3WfF6LOhvY7psQWFGjrszLTieTBEuXaL5g6VR71zFIfPfRYGGeiXoSBL
spma9wWphkzlZixue2eAuWA/e0kZMBW9UCVT7tGOkFNNm6Kxtr33hmD6pm0z8noG3nyP5Xst1WzV
tMNF7NYXPeVRn7gFw3N51fFNzFKZbyKUR3wlt6KxA9cwxgC7PUGOCD6PSV5sMhWzi9559/TiaLA4
04fa0eGRds6mVpo4OPIIhYGSkptG8xay9haGL1AYJTvQhlprSfHRRDr/cbitwUjkTPrq5gLbwAbS
ysdoT/e9as1rwuRnqhga1BhPaL53J9sqQgIlYY+Xsut3cMRb9su6t7USVCed1StPKmLxrRkxlu47
VBClva1QtM3eZKzMKJt3YKGtGwzNx7rrB7+jfoFzRtNHGKq6FYM1YZCS12GiVZeR5ZLWhB1mBQSl
WiWTeWxaWuLECOwpuGhkDGsddE8VaE1+NysVk4uwmm4nHYFYZYOzFXF0yp3OH7jPW09NPsSY0RrQ
pb1ncE//PGfU5wylaa9GbeAjYM+PkTe6Phvu/lzT9OlXMzsG1OJHT0ldZPyRc7RkUaIOdJXqcQAz
tgIXMuwZIqDgwN67GxgO7qu2bbdtWyo+Dyoe8lCrfJl7zmUfx4K+U1YdWn2K18gdaGEkkvzcxlAY
BpM9GZGKzOIYXzpqpe7sXOhXmqfIM6Jy+U6vsSFc3IIFwYdqowt1PjIhIx8Hz3RxArtNgxtc113o
5uTl6jKi1vMaz2c8MPu17UgfnpRJyTsmF+Yg3UM3ZaZvto5FR3RC3WAjt38fSrffpj1KlbCZr5q5
YTjKG6NdVJ6gT1PX6YEBlnasjDCklsQnJPAcP/b6nJ303E6vSqqltVYKcVHXVh0IJcUiZ6FlcarU
Wekgb554391vfZZZx3Gi9vYcsz+6RGD6gw5kcpoyON4YJuxCKXcmCIxd1OAftcRbQZCza4e939fa
g1uX2zROAkffTnPyWCX2wZ0/QpRkqBE/dDUZVqJu8N3pdeD0xQnKxE5Po3Oos85mIw2pKty6M91T
RMKikO9VAXOv0mKAIubwzJwq2bSpuIyzq0mbd5pNUSSraVs0i0DQmLJ03Yap3LZ8F/3Qnd09H01w
FS1iDQnZ5dLukblrM7w20VD6SWEEkTfngd1Gw25RhzxVecJsGd5yINMK3cloXYG7jjk+TRxVjSmr
sbXcSRyeDMdcO3pTk6wO+k7M68yWVUU9ndXsNQonsNTOveIjBWtL7cU6dhx1TcfcYdWi97Ar20lb
K+Oob+LSyd7F3FP4tYYn4ROr7ctsjBFnYerDYyrt8AVXWKStoDyah9mqXDugpkwOw1jPjNnj6MKw
YHcNQ8nv1For8+eoiq9JnPWCco7N3M/EnFwggtJXtqUauzzX+72ZjfaVi118XqWgyAhcBM9gko1U
P9DPTl9oVJczl1iJdukY26T1Fn2AIIcMlKx11W1qtLGxajSjoLfllrtKr+egE5F3SPKmPLUAlXZe
2Ne7RrE8uIapeC8HSbO3aNJdM5bOBsB3twHvk+xrVxPv2qxER0aG4ZUxQhKb3L4/0YiN2wNcwHxr
LxofbVH7gH1o9s1gPxlS37pqMsJrMjpnbQ3MIZFVwJwHsvckK7u6EXY102dbtEXGp85o0BCBgJKc
X+ZPHRJdYuMiXsRJsHYmFuNMPnYsDhulRcQkUhlu8LuhbCpkKWnX0hglCqTy8zpxT5WZFGynh7r1
nTh/7G1PLi+l9qy4i36qWqRUpAKhqmr/UlgtYquCr9phWgRYGKPVNydEX7FSRb/krCHVKmYL1Rad
auVCLlIuJLbmBE/bDg/FmJ/tyakxLObv5iICm1vLQGe0CMMWiViyiMW6tkyD8VNBNuekwiaLrKzU
W+WOGVH6kSyiM9WJ5m0ZutYz023Wf0Xk12Xe60dMcUnQL9K19FPF1n8q2uJF3EbSJTq3cJG8eZ/q
N28RwmFeQRPnMo2+tj+VcuASA9o6qOcKmKsbZnX5IVvEdYABrZ2xCO7qT+1d9anD40KJb7Fev2dq
r181i2bPxAl49hYd37go+tJPcV+JNIwHAcUfyYbT2pumFz2an6UVXkXJyPqoVEeRd2u4xM7qH/9R
lZepyojT6dnjlIukHO3MJdbn+dqzMnX1j//IGqMKwaK7SBcdZHO7wpqbraL1mT8KQz63YYzCxLHe
50m0p3/8Rz+uLXrweFGG94tGvF/U4g1S4XSVFUyq5k85eVvM6mFeNOa04dV/5QX+bxsXD8tvG7m7
ashfyrf/s++Wv/3Yz/38g3+5HxTG1v/EgGNiXHOgKOO9/P8t3b/+E1ZMZlKfxggNYe+//A94Jkh7
wJdKx3fpuBIv8O+mrvpPDBHEd+B80FDCqlgo/puu7s/qYcYGkNksBwgZbClQQItR50d5UBGXvdu0
i7pFj/ZKjzXaEcy12A8TxniVjgw8jCr57sz5vzgN//vk/N/F2vY/TwBWL2WUv7y9d/GPD83yZ/56
Zjz9n1hbbJAcpBEvtph/PzKu+0/AwGwn4K45cMmX6Mh/PTE6jxlRJOypPr29n6j2fzlmdPWfeGx4
XkgGAGju/ld+q0WM/0OzffHkLEpz9gwaAwCe7C+PS6RPSCY9kDlpZW5QxaTbKDYc357LfBuRBf8H
2f4XRT1+Loh9+CEYOSw+ae/L8UpD43NZltFuYgjpmyhi70wZF1BwZXqe3Fil0sTE9cP9uPrrdH50
JCzP/I8nuRyUCYwG1MZl2PI10Env3KGXlRntRGMppy7PYqpY21iRAvynNLGfXz8QVVijwJVYEEvU
xWixqPd+GNyVEuFDTZNiN/VFevJmU1kjJCJ3SM2yTatZRNgKp9t+/lPsqsP978/0y+FdThK+PgrB
TxL630Y6FhrYIbfcdpcJtjlDXhgbUc3Klc5wHflw1c4rqnHzgvlf84r6tNv+/vhf7Xv8ANBgFgHL
JoYu/vrFvpcNfEN7WmO7sF9ucjbq932nJN8ymRTreEKESzUSm8dab9YkefXbpigtRHQQLBJfik67
dex+3LpaPzwNk5FHf00p/0dzypfn/fP3weFhidahrzB9+vn+JJWFpzNXm13jxkiCilKuO2u0d25O
511EpXL1hwvyxRu2HBBItrtwxvHNmV9N7EorXLYHfUfcDodFvNAzXOPMoOBSkNEBqZr0Jm2zNQL9
MCggd8Jc753pNFZZJv5gLflMQP3hTXBhqakY6llwsIhpsFF+Pn3KmapdBJA7JAuEwNVt5FUr6ejd
oYEtR+3bxulJ1ih8k75+IyhWbLvBphTPISSt+tCNb7C9qN+YZLQJboA2omtnJOZDJPp6304x0rcI
1QYbUqHRARhcXriK9eVUlI2yL2J3yH1QzTpdsCo8O1qh/sFZ/gnN+XqKC0OKu7y8h1/fwFoIDe9p
UrANG1xtNZdNZ6yFqMf7vLUzv3KgBlUe+dK09jXvQs3rjM1DEZ3aHosYxaXYV0XYvUrNUq5m9Ba3
udWr30ZvspmPpfltmmn1s4vWdu90ffpG1q7wq1noL+Tn0kIc6fWqfqNL48Fk/MOusZy781BIGTSR
l9/+/vlaZrR/O1uHITJgHeqUr+52RQ4wTZQ4B3m2zIl6M/O7yfoTTOTrW7Mg+FReFqBIeHL5aPz8
2LhY9PqR37Wj4RA9KfR0a1iGe9nO1rubqf8lKnh5StF3uNqykDHZ+eT7/LCIOhiQYiAe+c4oquiM
A+rAD4OIaozyD8vBl8/RX0dimcT2TFUGCOnnEytGvYwMLPm7QUbROafJcp/aan47K0136I0kvy20
OLn5/T37ukgvp4ebDH4tSiW8zl+uJq5KT81FWewWFMwrHWiX7kvW8CZi2tGMlRPbxsMEOew5E0sb
rbXAI/z+J3z5In6eN9oC6hI8Epi9lhv+wxWGrU5DSF36C5WjsKlTK56bvkSGqdMO/AMp4BdPD3dy
cY0vpAn0sT8fTBopotcsane14uS3ZjKw0iaDs62oNlZxLsT335/cV/XMcnao4/WF18E1psT6+YCV
paZJ4xXVDs8tTCuTrZYIYqdCBmaKiuiqWcnmK81hGki3OIzWYeUmJybStABlnLjpvmKkdy7DpHvt
7bZ/LfRamitAw8ZmSGzlFJqifv79j/7lHcFhD+ePh/9vsn40DJkNV7PeoQmw6FtRmYROXh49RPd3
vz/Urx56OkpL6Qi1lA3Dz5cHGHHTNZwS5VAbnjW90859Nw4HRW/cg2lk5TE2yIf7/UF/cX4GtwMF
G+p027GWH/XDEzcPJmDhkq4flGhz4xhleJ6Gzt6VVqj8AYX3i/dryezCKQTlj1L56+2PCaOYp7ra
hWKIy02BLvVUGLMbSLPprnuhTXvdEAIdSV9Zp8Etoj888L86V46OgGVhuAC0+vlce3V2BgUb2a4w
o35V4HM5aVPtXfZJ5f1BL7Ocy5f1HwYlTnzSSp3lq/7zoSjQ7WWxLHYm36zDWBrdobNnvs2uOhsP
ESaXdO0yiTsozR9v6S+uM+okMvUgKlLqml+eI+BqOQJcu94RPCC3Bk3Vm7hBbY7+BmN1Ok+sXcmg
j/mKYAzevTyi2vr9U/WrRxnkpwUsApP332713LmhlMhTd2asYglgeLEfRKgGVdJdF5GiwdjX8z/V
dL+4vayYWKnZnkEkXARaPz7KJPgZatOxeEap6V2E+O5oK2NTQF5qh+nm92e4XMQvNxgnNTgOykcg
CV8Xz5odkosLudo11GoXSdHeE8v2pzP6xUGAl/GsMtzHzv+VU1kw/7cAt7AiADnCOlMrBKkoEa3D
35/ML67cYshnacazAqDsy5XLURcjRwQMMGKpeMgSZqSozVH8y8wo/5Qd/YtXA54olbfp0HhB6fbz
bWI2nxHNINrdAq3dFrGX6GtPpaKdGaocUbgqV2FfyYRJko2+798NgKu/bs+PG85fXU+Q3ujXFgEf
K8DPh1ZSvlBiLFtyRoD6ttJ8VVK+er8/yC+efXCfJPXRcHL+/g33FLUhTtMpPnviF8RJGg9zNHaH
SAzJpssaLMWJF/2pePnFx5x3HVs/Z8an6usGajZjJM95WOwUUZoPDAmUK5cB751rVOkutYs/veGf
GKEvLwCAoSVHga8H2bNfqocI0kCRz3a1Sw0D2w++nbBZpYkSf/AyOPcLrAtbhucN93PthlcekcXd
Kk4qXI0R2tyP2tTy2yHV2QW05eRskfgYmCaG+NUyE2p/ssoGw6csYNLoNp4RGPg+d8S6dHcULvXj
72/aL94AmBP4PpZvr6p9/TaRx9EJs8QMqtfow8EW2sbaAdLxyNxd/oHJ/ItjLQsjHwZ4KB57z5+f
Qkd3aybbGcWtrUT4OYZ5M7cKDfelF/Ffn5YFxYX1yUXyRGfn50NNKBPLSZ/y3WfHo1PR+qghPhAz
jNM/FBLa3597kux02gys+DYt2C+f9yKJlEEdQ16uMWJHLWwDSblm11uNmOtvpdBRiputVZFGlE98
fCD/2W94JPLbTmGq5ec8Z6TDyPkknLogC31EXMotQUdVKdXr7y+MvixpPz++JmsQlbaqI9rV7C83
oTGnzppiGiIF8p9jPRj1S47d8VR3I6lPQ5JErz0QhDthNRGzSy1U/KrV5+vIiRtMwmbkx5oqrttK
IL4kxummynu5xinfHexEuteDW45bBqJYGUK7OA520v9h0f4Ka6CcZoPJF56CBgTV38oZrZ4VClam
cuj4MMr3FQnJJLKGKytX2dgzkrtQypgOhogHX420V3I75/3vryP8iZ+vJE0L6jmYGEt6JZwfeuU/
P2PA9Kc6ibRq5wjm8n7aNlF8yZy/1RDXIV1Olf7SYXVazWJ4cFLifVZIw9S1NcbJh55VD2NbpY1P
O07c9tDfeRlSgS+vQhsztamPvco+InK7lGULXIBBT4e0Rhms14H84jCWR5o367aTN00cvZRTfG87
y+NljPuo8LaJl5arRsmwbYZl6RvZUS2xsGTMx7x+nXjQcBo4iXF5WWvtKbLTbVdP9+pY+NL7po/q
WskRh2bp9QQlE3/QvK8ATSBKe26xwkpvvpxoYqRru7T3boqvhRkXrZRpP7fNg6vUKMtsv7bcU6cn
GETIksTMZ6Q6Yr5mk0b5XnbFex8qgVq0W0J79+gNAsuRz4bofBchskXzIs4r+jeZL1LEZUxDV3mm
7OYBY5pV7NShiwIT5U7nSfSSqTDQeljfeszg6PO8O1MN11l5ZUTMRNkuzflIxlPcXSRCi3blrJwm
K74xAR4DcSyfS4jbaL1Yf8NXw2mup8n06Xc/0dJY17q6cawTbqO3BDLqnEV3zST3salf1M680ZrL
KNKP0m2fx4kGCyFkfUiafDtkWyX1gqlIcCm7AbK+oJ+nY6uM2XqW+GSFdajLmqSsm6E+dqr1JO03
czblimnPJU7oTTu9mZWCV5jWtG/XGI1q9d3tP2bdOPQdmqNJJwgx2uattZpda+9APbDL7ph42IUn
w32oNfxDHi3eeWjPel45bC6zg9ZoNznkBSdPmkBW0Z3e2BueYmzaJgNnOB9qE5YrIGd+lEmu6yQv
896+j3iccydFzdb5oiD3Lsz2xTxvcKR9x0W1sRQJZWIML5wWu3pn39dZ96bH7bgCnk68XWRuwdOu
DJshbtE9K6pOgtmortpJ/QYT8cJA8b0Gv7g164uuPQ6oZZkG+F69SBSVPW0fPzas09wZyH74zJb2
MRL22Rg9NKDD6KMQPzQtUgDizDbSu0dD7YepeeuOirVS8vLswWHDjDyi8DFSbJZJgB7z2cyq78wi
ICbExxJogcg9hJ56ccRve7bgGvtRMQSjRoIfy+R9Oje36lBcax6QSq3ZztRcvgjfGbf7dasFmuDd
/p5o2dEkf6+W6UOqPpWLLo3XJElHWAHywevKneJ1r4iw8A6YxNs08UfndvuQ0ZihVG+xtE860SRF
y0UYcfbLNsC9ZQIXco/9BCWjl7uIZI0qa1uf2UF7xFK2yQ0BGUi/90pnPVbWXW5JYyVLi5NlBfEa
/h/6NkXGhRDihjQgd1XAHBH1sK8wb+pDsQJJvyfQc6f28c3MBSSk95izjsCOQZaeNsNaSlk/G1NM
CnFexQZu8JG2I1Uzlp9NG9bnPLae9ZJ8tTwNSnMk3K++ScwMwbKdumsswqsiMoLOrgVOABx3oUvt
wZxi5XkoMIRt3+ZOUvjNVF0Ubf0qQbw8uF0TsKPfNKr3gm/7hDbppumqa7qZtoMVspDmsEtFVPPz
nC2j6kXPeyonjKWRYAlS+ugS2xH29Mx8w+t/x4j/wor5wXW0mwk3bBrJE5VV6xnDBfXyKqnjazV7
06rUd2uALZ6y6/rxehICZYfzlLKshp4F36P6Xs0UABWq37XmzC3W6dh6tGZH20+6GdZYJY912+aX
yG7KDfhJB0Zg1yDtKaA1qHnX3UWybWIWnEi/TCM20P7UEfzpt4Bmhi0+YoSyMQTadRXayVo46Irc
CTsfSH/nEHqZc6+ZKNKcntMjzsIDrjLuQl3rgrEBdInXrMpvkzxS3twamS2e9Vy+O918M2flh6pV
+hrn7xzEI0rxKfOIvrYJxq2BebxgU1f2wODNlcgq5yLXlTmoJlnfYe5980LeEKP2UGJ3KvpXk0HU
Pa8oSnUDa8Be9zp5blxl7re5tuiWWGYvo7jJd7qCJhmjf6jcNdWUPE06BnAsEyDYYmtUPiy9qwPX
EyyGKsgrcbKS3LtLGiO8LNETUrqYJSwgt8WeWQtcI6LurDlQZuS6aV9j1QgdKc7ouFngbfIVXrzG
ILxRorPwx3r41oE9eZ1mDr4SVjE9t2Bq9l3agIagIZVt+9CI85Xb2lZQDl16QwMlx3STy2fKaKih
oxj3jFuMU17k9YMXyX41Eb9xJr8+xImpZ8y63SF+KczwtnN44SGiDrxcsL83sFMre5Viz7nshsJZ
pWPutat5mnu5Mr0Oh22eABiPVbzb45RkRD/ppk9SRHWlNGV3StjMPSZ2NsH7CJODiyZxrxiluikL
0z1PXoH7tYT482yj197P3bL2KIvfeZBPTm0jwCuUmBRH6y0lmHQTitHYFTZ4cjYKt+ZYvThCFLuS
TcGtkFl7Z6WOsetm+pG9Xo3GqmoLeVH0qolHRDXioEOM3qzaRn+le9Vdx0bWrCZpZgemOhhHgC9g
K9CUYKapeVLDOLCL9G4OZbruMeccGN21WKYVrA1lqs8rwAJDUEH7C5IunGO/ykb4FqntJfEGEfi0
CbXGRh2ZuhFUBiabq0jIvodZNNZkmDk5zTR3UgXcaeI0fPYzW00o7uvYJBldLxOVconZJRtDy6/L
GPjQ7MKomPPo1M+Igx0nlucYva1YzQnxmNFCUUEIOwHZwIV+JMNL8csEE78mLfcbAm/qdtSMmKF7
nEk849q+oAjE6SgN5QGD6ZkM0fmxRYC2HcdEeyd3rPwIIyu6V8g0eZ2b6xDPLFs+iuit5vXRBoZS
ejnOYX1yyiQGc1MIoqtpflW+ZTf8uzOgvUUzvHWTob4ABqy+1m0y7gjxHA8DNfINztKIckjRA5kP
JTbvcT5A73JWHszs0R9qjdpRSP0d+SCgBQZx604dxcYq9cdONRiYKmXDXLodxYzQMFanY4ZeMQaB
UnO5KjA01CSNcw8itX80Mzp+EVAVGUDGKQtQHqrcjUKfvrukRyAlG9nYZoPa5OjIUBJD4uDLg9/A
uJxIaSxI5jTH6zL05kd4T9oOXLu+Hp1e1leJgU2JeKRRedXSKdnmqh4jxCK+q475Go5qVvpNy7O2
Rh2LJ90Ak+TjBDY6X5aZ2MZlkgYhRfbOZF97sMhfvFMskDQY8i3D4iHW6yuSpmPFn2LM4+ibyMSD
ip/xNe+ISFrh7JfJhq2xdxoLkCNqP1NFR7VxZ9VExKy4z9mem6c3m6qv5TbKiuLNpm91K5kOvHbl
xzhkTJuBk70zpjICB31yNpzIe5FrLzWt685g8R2dkHxydMZ+nqvObYPJ9yhETyhnZJcIUwfJYh4b
Tfhig2i5FHVaHoZKNgdRA9hfOZbaP9lDMZ61Qti+JeOj1Ub5rhhT1S8J1dwYLR/qyXMGHz9Fs+W1
7TdwVvpgnk3O1dJ7yCJS2WiFbe6bSSxfELaT3wYEJVgXmNTcJgB5sqdcgdaSObrYaeYAVbPv62LV
iOndUur+rIw5RAIgZs8Wu5Itw+30Wq+tdtu5Tn2b69YQFI4Sv00mudD1kOZBg21e6Hp+3TvmQ9fG
VJ/KMEAwW+rDWCccGENVSBXcY0kJqRhC+WzmpnnuXSs6FEZvowzNhno1onneW5OhYnFgnJf6ymyI
Y222yV1ZlFq2avEgnZZq4ZLImLY69MKy9IA/YMH9GrGTjHEeXc+kZiKrxAxYKBVfNsvTU36Sldzp
g6NuwsgY79pKcbdh7MrAtdATIHG/UEyJzRufH0PPMhHuLdmt9rRmvhUqq9yu3bvYGYtrUJt149e6
EifbQWg0KjrHeAfTHW3M3OhUAhuaBMCKBe+kiBttVceY/EnarTH0UKJw9fOTqSq7icnzq0Hnfz8W
MqWpbVpya4eDB39LtvlJTnP3FodNjDyvtiK4WGZTMw4f6NStCZPRg5E6CFBRXn7kSq9d1HZs3Uuv
tFDzajJCpUp2KKUQ+CrgCLJf44+EhFyVdn+NPVPfzW5V7XXk4RgYE/04ea4DW82OL+rJWB7tfj62
BacJx4ZOGRRl8rhsrV2FpvHS0RLyXQpzf1I6/PJAvrP1YJOLDECmuFEpZAPTimukOXUzH1mw3mPD
K4OZauXYlVED1k2WL3KMeOCdaF1XitwL4ZGU7TbyFFFzsuc0QJgJJwoYCU6+O1bpujaN15SAvEdw
WexN5l57SjpXAYXrPGi1Nvtu1uiQPHJVgLJwjH0yelSxVZGBmfDSnT1XcRDJQayRySu7ZJi8taaV
ximkRICXV2EUpYtI4alPKxS+A9kHRehPLPu3KCqKbRq18XkWKdnQkkjxDW474zKDDXdjkFt8odQT
rYvBE8yEFgZDHXa3LdIM4Wc6DtqqUFHTqJMLCiOqHmOjVdZiaMOHMW26a2Wo0tZPKqci/5dL1DnZ
RK8E05OT2O3OaYcoMLInvn6s4qUeaXemls10gKByrZgF0kTQojI5R52NJrkkRqybX9yYfERCc92N
DpBvp5WV9BHA45JTEHXfUOB82EpRfZNzyT4kbh/7cGyfiRN6pa0g/clhDdRYf4fMStjSaN/gR1VX
ButCUEbFfONk4kEZwnCT6kpyHfczbIM6jaZt1BSAkwC5AwuyYbWgracIocfaeqI4q3bnBaYtmiBs
ivboevC34ir3NlE4+EWXtnvCNJMz/ShgN46O9tiYNIwzc/QImyTaTwUtAKO4y6eYfUMnauCfCsQM
MyxPnlH0yzsg1k1ovvZJttR2I+Zgnb9QbAZlUSfPSWnbB3a45lpr7XBHzka1bubYDZQUTNjYDrQV
7MJjMRi7QC/KpdBsz1Pa4/9txQPoLDYqhtUfVE+tkeKDHPI1LUkzDH6JR98hxA5jKvZ9OhUzye1K
k6La12rU7Ji1IJxFCOF7xT6nOXY4bSYsVBaKssW8inNUFg6mx7G4HFOr/l6XeGWccrztq/ATaqZu
4j4pHvshktthNMdAr4a7xht15v219ZAnWNjbKBqCLhuyc6R43lrFDmWW0yFXa3Wv54N6QTq53MYA
z3ZaE7krUbjJmsju7jCzyfs+JIa6EXbaQVTCFer17nhvmrDauP6175BqfUDv02MdMr4lbFbX2L3n
IBcDT7gGn9KjOd0WKQHjFridXMtpQQgyRS68Actg1sJk1IfGvHQrw9lrcf5d6xLxIMLG3LGiy0PY
CiZIGMEDs7ei12GCoWc3ZYwkxsge6NX0L61iV9ceTL8nnagls7HKbV+4xlEMYbdGNNjCOvLkQZFa
6e2SkrZyZY7kztVGx73LMUoXsSw/ABska2OC7IYTKO6ZOCbqTtXb+MKz44bgeT66qkLHS8G0d2gn
qulYhnJDBLe65pYRxFArLSU4gClvcLcG15QWkeai1sNA3nTCV5LMCqwUg3dG4L0mx2mtTHm7KYYs
9Y3Oq2/GLAcFmrAWDkVG/CRCKVwvrD02e5g1cKDqbMONCTLVZc/sJVm50UTTbBS0ZtgCyN4FKdLT
aRvSTJ4n3G9Xji3tI+36djPZxsxzah9aPL/l2jOG6lJLLO2ypALcKVR1ezfr8dUII9x0WLpucvZM
/4+589yRVFm37ROxhTd/00HZru6qavcHtcUTeAie/g763LNXFbuzUhvpSldaWlqWhCAcX8w55o4f
GA8dETA7FFyYhMHKBbnScjCrVtQ62lrdueF8m4vkuypV+z6vsWdBTLgfiBzeEQD206y7dO8U2R3M
Sm+nj7r+W8RDvO/rUr6fHSs/6VRLPxuJVG5ynJ76Tk69lexUu38OB728xeokD7FV3nfD8JXjYTgI
rfqpzPDOKL0g0CnWlZ1e2d2+VbHM5BqONRMg3nviO1m3OQ/FxQDjFPM0db3Q7K+1QU/4MK9DX9WT
mNE+ZcfYDL2PowYvJ0+THxk2zNu65ehqLwhX3jsJ5+Dm0EnfmuPi58De6tQhcLvSwOI8jKkASKMz
5zoqm5Ud5QJ8aHVRm1/NATX/WOTKETJo8ay0bXjjwgg6AVMEVCY1Gx1JiF9viuQ71IPfYbXJQz8n
UBCa2Pme1RWG7z7VAi82zSc8pRK/gF0dNGrnlFuK1Ngldu6wfKQzRFbeFggXzPxmArfT8261rKco
7YzCH8kruc/B3z4XYHNZUER4GCojux6RRVHQkTjpAIU94fv0pRjbK8+Msed5Q/Ot6+HHqM10L3LA
CkpJ58Y6Xb23o8L6oeb1R90cy1us4NU+kSB+ZndKrr2C5OzUwQCT2Yk+LnzO/rYJRfsos27c9xhs
xv2YT5QuqynJboxQZvsoin/PKoftfaFEkMttFbjdUFyrIUds1MKq6dQZsX4CATAf0gI2rFbC83A5
0tAVA/5t31JlS/ss0C1z/j2xI71VQkc7jnNInJHRPRp2RqVtpnhTkB52aDVH/DRCwBpGrbTsDhh5
Xuxaxc7hrPwhRSmGuJPZ8ZOTTKNvmdV1T1YJ2U8jZeN8+uplza84SZ2T03CgMFqNhNLgqb43jsU1
hDEbv3VlD784+NDKPQSP4Tn1ZPwpJ1nsp1X/ThuHb00LKx/BVg0wELvYO/pcfIlEnZC2ZffXzTCa
11k9DQ+zLllCRvj4Rz302iBMNZdyZxfZvlpo5n5avuWrOBKU8uzwQzQyeYXRnAcJLqVHVlewGFUZ
HlIYgvuwyiaBAdsUp1x0jKQMCmhG+bhlwygyol6KcaK21oVUorL42PVJTLNq8hqr4fcG/+d1M3qh
n+U1xwaIPt/JEqTjLk7VWwwP0e0ocnDHpiq8U5NgEeQLvYnHU8wXhgaQCojSrsTSiBlVNhk85Fqg
t7BMiTNMixoVDq9SV+Oh1SX1thw1RnsQ4wxxzBqfKBmXJ8Gh5ZWTZQ+x5RhH0tKjUzxzoGPKjFOd
DEqBKubsCvko8KfarT7OhZBYm8N6ivZ84IFOxAwrT3bXkNZtab0GDgC4/bFPEiKTPA6Hsa51lWQ7
6DgZuFdvIojHxlcbcSRz4mfG+9BtQx/iQ38/hbm61+PZPOaFs9cQ5e7tOrtz+uTbUM44sM2kCzh7
Sk4YNo/1bGNWD4E+zwRL3IyGt6AZzIdmFA1VGvyffDtVz+pgQiNUJ303QxNUjmIMp0+ckyf7wuJL
Wqh2/XtE8/ANI236HgyYpOaeRhCxq9iHamDcERSjfy5tJ1sYH05k7CCCpL+qKNJ8JzS/elWFwdhb
wI54CK40NcuvHEW7iYT1qWzd8gqDVUUEb/8sNOriuQmY2cMEebBqE3u053ZfBru3XV9iJATTAYIT
oapp+aMTWo+UTbNDbvQ1jL+8v5vQJ1+TkixPsW7GX6n1RxksoJjKcjtUnHKQeusAnfitu0lyrwy1
6/OlBTmFHd91Ty+9YWcg4O44XtCakbJvOtu8LvAxsYftjGdKCpSYXaHfNLHd3lnD5Dx4XsTZPRne
p0a47MN7StonIPE4/apBhyQyAQEhuPlhkkYGu4GKjhU1/bIXs27aaTDZtGVG/w3WBVweENymu5to
w0e1MxJCy2Rk/0wQ+CQ79i/NAwwxFoyGQ6aOfcN12EftHYs1h3du6NzUnV1xaqUpTtDrWXG1oGf0
nVNT36mtNvw8O7G4Sp1BvVoYfR81akynbM4Gj51E3DO1DjOfyIgevzYhYvM0qbqTpoIFh2FUQA1q
R3MnSif9RMZ386g15kLubdhz5+k4R/uJmUzsvFmBsulFGWclUQqTKhKSa2M6K6KDhNp2h63eIZYg
n350MU5ou45zP5PLgRT5jeO7WVGa94Ic7Js8LKunVIsydhOl5FuQk4RjHdvDDawR+IZR2vXgNGbC
yXZzpmk/RziztzAIi+8A0YQHqX1KHwYZU5GHbpPYt6Rzswlwa5Heti74wl1W9258cKZE/2QmQ/27
7TNguVApyhs9dVmYsSe6yk4BRvBQjgkxyjVf3LcqrJr6rnFKRd9ro2UHda06P2WCmWJmXvwdSRG5
N+zD7EAzTNbVSdHicN972oLdzpryprLB/BySVqmflCg2P3p50f1Qy6qiWkjWBkTRzvLuR6aqr32r
4pEtBm63T5XkNuqR/mbknnwkIKz+DaZK/cpLdgiaS7zmOOqKuevjtKoAALsRjnJ7QTS0hoIiFJ25
e2r5pKN+n+lBGBv6Y5U37b0EH1ywMiayBJAozLu4LZAtjGrXsl/CnWgc4n5xiHjR9FzOLtr5WhRY
Nsw/92WEg7Vvq1RNT2ww6y+tnCxvhyWSP1cdM95YTjwJufTvDJSGd1YfQ6l3vTgM5ORMzyKELe6P
hfSu02ae651u91l9R9AmpnJkn0n7mHJyHEShChHAKVDMJMMQt49DWmXaySxS81SknO/DjDbyR84q
o+wKFkOc7DsOYI2DymkYZNeiNHYy9EwqGzqjPiQlD5R8y2krC0KMfr6QGi52NyxuHHiEj7Wbki7X
F5N17JyeBmllS5NqKE8jtv+VZp7opal2QjvBzqJoUfFkHF2R4hlR3diHONgeKWlEnynD8wXtQQQ9
9dqokvzktNfUz1O4Vmn+UZ3SIQPaaIIKUkTnh6XsfrRj391rcpLXtpX2yY2H8ueegiyXh/4FIGAR
r7idRz/liz4E3EPH3GPVQpPt9dUXQiBC2NZYzh1sGicCHNLADW0UPaUjo++aEqW3GOPbdjdgDxmO
jU3hibAGPpAA8A36sK+QIQDoBYL86BSc6+8T2NlkzSY9vTEKLSQrrctfNkaY3PaUxj9SEQBb2SRV
w2SRt9CFPKt+Ssey+4GxWHco0RnKN0VHoW8Jo36iqqnwcSeFfUjczHAg/Q/jc6MazScszZAjtdL9
yDeDfe8Y0TRz1O/dicZmf0AqAwZXq1Q4UGyZr1DQsB8PwcMfvLyK+lMapwiHW0vfq5PCvrJjIr1n
HHTFfqI4m5GGniNnNzQyJQ4AZTg86A0XNy54DfWzKs0eUkynWd8yN/MCylh0r2ZIzY8uZfoSPIHB
26hTi5OJRs15o2DZboYEu4Yhmzb8gOKOxZeKcPEuwe1wqAc3vvNyL3/wujLMT1pIcXWnTIx8gFSC
KmgBYgtFm4yvEQxbH426oCdwHvol1zv7p23E6W1M3AS1SDkyR6gdKvhOMZ1il/N5ztm6TFLJQYPK
CMrFoltMKyIADlZueU8xGBPEOQQN7pSq5k2UPcdHpxaUEcDd1ILTVcL7+xgNnlYEFKrGZwX8VaAi
eHtncGrwGCWIOfKR3svaEN7Fjp0/SsupnzLPjdvrxGqdn3zxjMVBDB0DJOmwpLArmBVMC4pge9Yh
r/bZTIPwIiBTF/uZYuLnXMKDuoIZqbdXumPEH1iPagBdTRamV7bs06BxnQg5CoOk2I+cc3yNc/p3
xhHWPWKUzpeWyE4wJ5l6Mxl95oiK5iQBWZbvxtaV7DziaD6qHBulpz9Cph5B8m9M2QIEUDgw59tQ
W2BfpMsg7yq+du7dxfZTyjY7LeJGiy/tkogmLRuZ9PkRLurJ8VMOwQCrlKc3j50hR86jwrQ7pcv0
XLIKnLx5mm5VK4QyUYrqAxj7ieMjjeAhdvYsQ5nNv6bsrPp6Wso7W3Ub2gAfyEPrhML6muVNDvEr
jYEWTBTXlzIVL2kq8s4XZcwXUVMUtruXemrn7+JuGvy6q8WVqlSCFAxFve7mmHfBSlfZe14wlW4w
qCSqTPz5EM+k7DLNJ+G73LKZKBNADBQTQsFMotaK8ZHvStXPU9Q9VqTEHxr697t6ysK7EbvisYut
IVAijROziY31vhAzjQRMuOhunEG00NnLknIrOXihci0LNZc7IehwOshkk+gD+BW6zsHrocxAFaEw
4LlizmyQ4fSzu0uNjOmkdFykvriysLt0ff00VRpjccEDvhsqkrFoBzsIa0/ZZ0bR1IexEfDCrZbk
Xg4VOLZ3kZnqWmU9mfRuP2uVImJzJqxvOasKW2Uc/RCUxru0QDl1y3ko61ZnYzopTdTg7CDSwJvg
MPTpZCFTsugqA8e0+8rl+AN1F4uGGsvx2VQ7m81jw0pF1Bd6d0Pmj+y2FNIk3IjO26UERp/iiqyk
/ejkrJpsEfUbvuX7d7IegBtXMcqIuG2xdaWTRrJH967XgEa7partbGQTe0WZsMRUk3Ld92N7TX2C
p7HIsmj31MeVYAK/AoDWGZjoB9aA9z1fSAN16qlVb1KPd3c/hxouGmWk0HacJi1R7pAfiJwPl4rj
9pRoiv9xAPw/sF37v8QSD9n+CbT88b8Bmn8Iov/83ZMo+GP9nyx38+//5v+PSMzF2/hvTfZ/pBje
yW9l8a155cjmf/gfRzZetn9pDk5VT8XQhmYVCen4a4nAxKuNrNRetI7Icxd//z+ObPdfFqUjbPqY
S8wl+fDfFn7vXzbGW9vD/IvBySIJ8L9x8L8Wjyto4xcbMXfwWt84Q3doDOYSmC+5uA3ZfdyaKJIv
yTlfy+L/ufxKNlumFUkVi+WL6q+4CtPplpi+LJDjCMaIPRNw1cnl3HhXl+UFQ85rxe4/P7n88xee
n1gXzlC1TrUIR8mqyvky+DzFGbuB3BY1Y74G4vzQQfX+7yKU//nFlVgc5glo8noWASq20AQ6pFU3
LGjlfHjRmf4i8F+Fvv/zA2s5b5fiXs6lCMy2H/orveI4xx8byIl5pNvjDXth87sl9HdEWtS3sP/d
h0oZFD7IWkW94P15re/+5x6WDvSiWZXcVOihfR3Y5oRUblRNqLzpmPfPWKvy/0rZ/c+PrBTd8dBZ
FEQdERiRMTyWo6v9TvPaNfd2pFD8ebs5z3X5RfL74kkmTtNtaIZgfZISa/xo9IIdj7Tr/bbrL+bs
F9dfDvIni2M8KoQlddDJHt9brKI3b1/93HtYGUyo1XRDR/ZXwOes+czufeacsXQdwMLOrOn+279y
po0WqsjLZ1AjL9ZtcmUCcprEUdE6cbIpsV7oS+euvpoVyAUrtcRJq4AvBs6Xh4b9QgHnrjm+fffa
mUb6o+Z/8Qo0ir+mVEQVIJ6axndRYkn1Ku1sxDuWjZhnTxwGoVKRKoYPGfry5ErjPLq6dgDs1rdW
0ZrJcQw7qmtd4tkKCSr2BAUdjqx26RZfW/X/3dXXDhOZiFFga6iCcHYVKk1CbWOgjJFZIAgj0+JL
0mXzL60aEKew8sfXQD48caBwzkdEW5fOsPFlLG34oq0sk+2Rmy0nyMqIxgptIZjgsve+v/0uzr3r
5Z+/uHyfAwlNR/LcIxGVHzj55/BQNogXt422tQmEcDhqRZgDgtzKkRqGWlk8O1j+P267/dVk0Y2A
IXDk4KRQ8/RZiZv0xyjr4sJ8d65xVlMFUHPcI7iw0QjL1kTJ0vLpkoJa2ziMV5NFPjeOVy7+Xlft
CJ7ztKj+pKO96y40/plxpq6mCRbYOYxDFgXZdBz2gsNekofn0W2BhkXK77ffgU1X+cfV8u+hsvbe
6NBPZO7gt4zGerrn2LL9hRRNc29aum5+P7V9+H9D3c8SO85sHhZ406ve6snOCTt1wQQiSdpj8Mu6
R0ebJofCbAgAtud5iWjpdEJOLkwFZzrBHzT9ixGC4q7WjCqsAg/coXdyuqkmv8qL4vTCgneu/VYj
3GimEennKIIoq0qAnlI3BFR0hRIQaFi+HPhisjt5gYlx7nFWA37gwF8Pp7oO+rZyyyPxgGZ4BMRb
Pr/dG85df7VHmCpqiJBA2LFmIIoPadWKn2ZOJOeF1jp3/dWIp+BRIYhMMBh71OmRp/L9CRD1wsvW
lqH3t868GvJ8tOlFQ8Rc4GEq8Y2xc/MfcaQl01Elf03/QnIVQLzYiccF9xZnpKYSTi/Benaqc2HK
X1783+5hNS2gBhpMTeMVKdXgke1l6D9HlXSnfdG5yvstrwnU2OuRZCuKY9cQqQMSCsZon84cTI6h
41yYE5bL/Ocj8IH0+vJlzmm5YxQ1+ZYya/cmh7neMUJvEO7A4CFYMtqkrnZh6BLz2Gcy++KEtvHj
7Wf7+4CyvNUsgU8jk7XJ9gIaq16gM8NYhQcg7pR3CU5j5dGJOyE+vP1jf++P0CxeP2mlwM93ypxP
qBbrT5LZpFhywD6HF+bwc9dfzQ5Qd5Wknro6wLioHICdc8jeYUZ9++7/PqECont994VXxT2Re1UQ
22aJfs3rBzwm0VBe93Vlj3vOxZzfw2Sl+cbHWU0P0ipqdOYDwxcOJFmK9XPTk2T49tOce/GruQF0
aNrW9bKvHAfRn+Iwmh4pGBaxPyvzdKNApD28/Uvn+vdqmtAp2YgEjTEyAXhRz7gq1EfdKmLYAqWa
fEbe4D53ShE6J5Q6YbHHYs8R9du/fa5HrKYHlF26QFJbBXgcTOTOvUsKyGDACX37+n+ffqy1Ud2r
OrQeKp8wlYyWHMBMcwh2wn7HkWo7AQx8+2fOPMaaUhTlRoUKU6sgdgJn9lobfySd7sJDnLv6ag4Q
GLYqbxmWQJDDRxT82qOCreBq272vBn1oQ8WHTF1RxWzGa8zijwqCt9O2i69GfIyzpVb0josvLJwG
ntoJW6u28epLg73cztRCJwmlodlbw7hxOOPaGwLY+LZ7N15fPQYX4xUKfTNBWvMNExUE80Gz243t
vhrgHCW3hIBSj00LKd4J8kuOtadf3Imd6zSrUU1MqFYh2OHu5fjbgOmFYadJj9uaZjVsZZmBBRcl
X0JNISjxk1k0423wN13dWSaqF681xfxO3cQTwZQm1+UAJpyAyOdt114t5p1JHOHEkVkQQ+6GaU2m
bmfj/d129dVIJYwoxyPXi0CZrAhNGOK7gXzl79uuvhqpHVr0PFFpl1JZrPUAKnaJKOrDtquvhiqc
9qQxKrbuWPCM98jdbiJ2VRfIQWd6o7MaqaUdDWgaaPYIg1wMiquhJFpqan+JwHLuB1aDlZTWHBI8
IhzNbdDv9ri/2L5vm4DXWJfaqFwnbnVBulb9YDbVEdrGxlZfDdO4xI/o2RBjPHsmI3jq6P23aCmb
cWOXXA1V16qRP9SNgJiJ2PZQhQpKcAthxKdN3WZNLbAmSU4u2ssArbtkIhbth16q8YUK+5nXuoYd
gmwEbJrTKZEdtvndaGOjOtitVl3aIJz7gdWIlUhTZiNeeCWZVksiSWpJnnWvWfa2qdJeDVqrAR6u
LVNCYZRGQKYlESCpO26bKtf0DWj+SZyHnAcYrm0CWhEpB7BRvfHel0Z7MRF3VgUt3aJEQedMEaNY
txoRQBcoLudafjViq2py1BEPT6Bz/OnPaZf/wM1EzNXb/XKZ0P/y1WavlldhqrGXjxMto4c6A7dp
dnwdfC6xB1id937GihZkdWddGAbLLPm3n1uN46IdDLT3FetKUqXOXk7YCnfkd6GEQKp6CUN7rs1W
g3lGxzakEW02KQR+qFVkYtgxnW1TBemLr193C2SsyOhMDGgHt6Xor7wuvITSOXPvCyH8ZWfCV4ww
pGQSrVy78adeNNcORpJtm7U1fk9XhNUbGhOFNBPt1oZ98BDS+uJCbzp386tRrBN3rBnSy3GlwwGI
NHU+Tk7ZXrr5c5dfrb2c6dutkQFw0ORYuAf+tv6s4ELqj0MN4xH73zT015MIHXGfFlHzvtRaIvHS
RbWKx7jUohhPgJnM2UHCArV38+Jo2bdCLNWc1kt/ZcT8vu90Uj/uqJJTaOrdMlwI+5mLa6TP8LC3
2BASvAyWnZC2rU3ZM86x/BkreY1RszXc6uCaM6cYlu0FkKMs5YROI1HJeEH16E8R+Qm+PXUSC1dq
ZtYPbOuGcdU6nf17qKbWfT/NElefaTeYhWUCTCSO9YzgqbdH/B+m91/GoLnqvwAxlHkkOzcA0icQ
fRiojE7oIQQok9khpTgiN9zaqyhgq1u9h/Tipy7ZEQcI0mjK9fFPphjn12VzYeOw/PJf7sha3veL
CRQGkpHpRVHybTV3T12pJ/cUqr6FI5zqcjaGdJe2meHuMCMC2msqPMxvt8W5DrWaXKWMQQQnkQjs
tFB9OJFHHefMhUVn6fR/e6rV1GqV45iPWSKCue1qVMUw1g9s2At7h7b+qm/m8WnbU6wm1bZRyY2B
1xnkLjYVTYOmMnsoyzY20mo2nVpkELNZwanFlXFQSsc8qLlnXG26+TUJLdcyCzKKmQexOUwwfrqW
gyindy+BVc+8YnO1cwF7npC/jXfMpB7jk6rbER3VXVo+z119NeHJcBhHB7hakEKV/hJGKtItrXGu
t7XNar4LTSXpxhZyG47+6ETOduNbpWdfmk7/3j/X3M4eVoFdayDJs8gp8Wm2tf5ziKWhXLj+mbXe
XA0uBaNGbuhzG5hThpg8r5Bn7swkcz3OVov847Y2Wo0yzUrGzAQvFWSisG5wR8pHN0/mC1e3z7TR
amjFuTlRLYu7AA83RIZBa+YQhayhA2dPnXIvqrTpL8yC5/rSapyVwNeIV88VX3X77BYX68/EI3Jr
UzMZq0l/1vq0jcUU+tgoJx/dTQO2Ox4uTBFnXrWx2rRkVstZHHFAAS7mJY2R8HjriMZ70YEXIVaa
tx/ijOzGMtaDmfTD3EP5HLS4UIarLOql7qu5nn3BRRNXNxaodcxrQwXsKde9rDyYRtJb15NlaeV9
j5hzvnArZ17WH1zlyyXLLouesxkRgJWrp4ODXfYTK7hiXlg8zl1/1a0xzDnEHcNJdqf80zDwPGQu
XhJknbm4sfT2FzevsEuD99PGpK7V5pNWCwyq3sYBSYzNq4uHIjH4Uqm5eOlOgXSN5KjpndzW7sby
SC9u3Wp5nU5jREE2Mzj3BnP5lxxha7Gt3Q3j9fXdrrd0vnA9321UFY2+WuN/Je7u7Q58ruFXb1XD
f1HUnen5OJbMz+OkeQRkK/Ont69+ZrIyVpPVRCixYyoZ2zUBnDyacB3uRIqb9jAKUQ8nA6DvJbru
uSdZTVYeoWAEDqiuTyKsfZjwAAWRZwynt59kGc9/2TqtNZDkv+UaaLQomPCOJr+Ida6ra01U5egr
eHi6I/W9sbx2VEX7+PYvnmm7NSu+LaIsrT3cs4lSa/uytUxrZ1RJbaKo05B0Q5UYouPbv3Wm7f6k
c7zow8PkxoDaUsUfwxQFduyNDXHchtpqF6bjcz+wPOSLH4CKEOI+AkbQlDjJdqbTZdmhmOpi3vgD
qzGOXkVvKnAwPkGCyecRusJ7tSELelv7LI/14vZrSxfpJAsFUZXg62wg1jB19Uvn/ecaZzVK5mFK
Rt2UUADJWn1nydE7tYXnbGyZ1bjIijqzATIBSdVIBmnYi9+RRHJJo3bm3tciQC/KC0sNC93Hr2dN
fLDg6z+aRm1ukjJafxIVXrS8USOGZtougnEeIexVTjh+Z8czi/2EjGvj3LHWAro5xH9vwSOFMk0C
BzwyroQk3PgMq85fQssAaOKQtmfiZ4bV091Cy9Cfomhuf2/qoH9Eji+aqcLnaQxMSoE5JtV159ik
CzRd9G3b1VfdP9THBc5upwGWvqE/lfkEo4stOmDAbT+wWuOKprfqauIH1NbpP8JGER+GWbPKjZfX
Xw/fNMHoXijh5JcYM+8hSAFgKdHU/XdI/P8Vn1l/NocvWl/ooeztuE3JKiPlCuBcOd/g+Qd7+Xbz
LJPYXxafPzqhF9cfprmy7TxMlu5ZYmYy1fygwC+ReyHsS4j4Mz+y1uk5TeTAWwl5B5qIOQs3e1gh
el5bwK8iSjKHt5/lzISxFuqhHG1VHetjYPQYUcRY63u91TaeQK61eZkN6E5MTRqUrsSAY4UFjLG0
tj9vu/nVSNYHnDRjyeWnRv9WxxQ0otrcdtKmrlawPBo7ONMwKMY2rh4Is0oDyF+XRti5t7sawuM0
m3PbUCAEuelAUCplP+1LLKNPXkqg9YWOeu7lrsZxGplzXVXAnWw17gg5dt0owgdGnNvG3rMayco0
OnFquTF417491j0qz2HSt+3k1dU6XDmxC6DRjgMtkp0PWq+Bwic3FrrX+QRVNoyIgIwk6AcbETKh
gNZNGacUibf0TThvryc5R7X0vAFliPlCeZKFR7RL416inf/9xQKOf33xCUHwpI1REuhCU2B+8bnD
8aHx9PatnxE8gkd6fflIcbQI1lscOHPt5ceocmNipjO+YIe68tx9EvfmdwBXRfKEIVL5JgtNJXtW
utSog7fv4dwTroZ2l5H+Mdhs8Oesr79ZY5fdl1HqPG+7+mpwawZw1YzT/wXJoRPPVrcHU2Jp2nb1
5ZlerA82hj8w6G4UNGnk3RijZfnkCl8UPJ9rmtWoFrliqE7OK1fM1LuxMPceuiEUm44T/yP5bwpr
KwJLFAWaF/624IvvqJnEx20tsx7SnGqYXcynf91TSldDPv0naA0X2v3vk6rprbbWRS+7xFXVEOv+
AjGyYRTdx7ViYjEQfWtc+JUzzb+WwjWmqaNFaemZ4I0iP11oKVBH8nbT7s5ca+BwHdqpEc2K74Cq
5HhJ25vNmB42vQB3NbIxy1A3gkrnz3GL0a4wQY/JcNuowt34qt/XA1Np6nJxjIP49EWV3QhpWtv6
jru89RejqsEnPGip4vlxUie3xjSrV7UCvXZbw6zGbMGp2ywq1/P7rrDJFJA28GUA79uuvhqySWFb
4N/h9hqd+O2KXOxdUMobb11/3TB6OmBFUVqavfTiW5LVAdiIMvHfvvUzg8pdDVmjbrSyD2fqXZWD
ocoEG9EBF8AjXsFXHzc20Grocsg2j1gP+KK3DT0YBkiYAvbGpr0cMU+vW6hPMZF6qfB8J03BDXde
BOhELy8cwpxpIWe1GGsuFOYuDEPfS5ZAU+gk4GYQURJGH5fauK36T2zu64eIZl0fYixBoIFLB896
7MNc2zipOauhS2ony3mdLEtWBuCyG0FBh7C23u5DyyD6zw8mUmJe33pSpgPcSc4WoIaMnxtYW8Ec
G93Dtquvhq4z48dIUiP0R9DzO5zEn1rZaRtvfTVyRWVBdJ+5+KTEOgTG8KOZKt+33fhq4C6hYmwQ
FizkTFyHYUTxrSJQSGxbqJzVyPWk6ABk66FvquUPVdZXecVp/rZbX43XDjCIbSSJBwgvzW7bhsDG
nZpoaJM3XX+thquNCGZyLRW/zibrY5iY3rc8yy59wJ/pj2s1XGmaozfFtufPyPVvcyplQdzrG9dY
ezVQC1eOcppYBqGfNldFZipAL0lOfrtllhH5l7G01sHpJTRGDfaLb0yFcZAoQ5iUQeycqqwYD3mc
2ZvO3c21JE7P4hLJRbMsK5htQ4Cz45wkp7ef4twbWI3ZZKK5ISIqfl7pk99lzoeiv/hVeq6JVmNW
r9xUSRFu03nU7ovbSRiz+iCNDlg1Ho1bq55AgW17kNUYTuGODmOfhH5ea9GetNHh4KB/2fgOVkPY
9gZpYoLgSZxGn3bsIMofteaG2/b69moUg/XXPekg3ylTQ72CcJX8oCgRbfuEW8vgZMn8ZsJH8k3L
JrlcFftwmLaViM21Cs4htTbzCo6yQAnWx6TXkgPx23Jb91yr4AzY0XlqxooPFNY4pK0HLi/vjE1H
7Tz96+UQxmNtDCjLqH8a9bsQJOuuESLaVN42rdViWxBzU7k1h0ezFoUDyJ4yh5w0ayXOLUIM0m1d
cy3JijDcx05I39EGPdwbcTReTeT5XuiZy1z5l1nOWg1h8L3Cm7Ht+kmXzAUfiYXe3XRwTVu4sDHM
xrLNFZITiixLL7TbmSnJWo3kzlOsrkxGxY/1oQMrOYwBWq/xw9vzxLkHWo1ko0uM2cTa7SvERv8W
s7SeqtbW3qts5tT9oJFUo+b59PntX/uDJPhb+61Gdu2GTLAza79QaxuaV2zAA0YkVIYPlVoXD5pd
UIxqvNbSbmPg1aC7x1n3TsC65085QRrkMhVzTkRaVqrDh4hslu6Q2zExeego7HHbMr9WGjatpMQX
mYpfdJH5tekyFJKq04mPbzfDmVe6lo55GpBNTUzsUlTAqJL0sIA4lm12WXMtHDOrnA25CWe66Ibf
npn+Guus2tgwqynCcMGsQY3gY5fgv0Adm+hKJwli49VXU0RdqG4bIcP1iS17Z+fK+zApt9Wc4cu8
ntxauEejdEB85aP2I8rtZyusf297natJYSS1ozDcjB1J2KORHHJ5NdXVtkN3qjivbxx7aDKR7sqH
rtb+SPT0KbWbC3u2c/1wNfhl1nAWiMUeLpxIrgm7GiFBG+q2r9t1frEYHNcO1ZJ1NhHmJ8NRvAcK
MLa/qdHXurCwk90oHMvzy6hrdoU2Nbu4mbf5Gs21LmySXWNxGu75ld38IijsKzmD25plLQVjwsvb
skKAovGR9anUSjvQo37j8rdWSLkx0S04mJb8Kjd5TuKw/VQnobNth7CWSKVhy2GWDn07d+3ujnqd
IIw6N47bXulqiHpOVCI9Dl1fbUrrce4a8Q4ASLWxw6xGqY5pfITKy8d+J/oYnl2c33WVWm47FkKF
/3qcFmQiZcXALBDZtvSbqZru7dwUF9rmT5T5X1bOtUYqGTgRHaMc3dXUFT8ctAj53dwL42usyLYi
H0Y+6Gp1RAdRfAsHbzjZ+ZyURz0OpQLUFKSAj8vnRwIXqDnaJqx6kPSEyKLTL4s94U19d5jnxnoi
1Nw1L9z1mQnGWC33KRzuvpoKKN2GRV1XKB4xn3Y7ldu28mu51TQpfZElDktdYvYnzqIt0iEJHtnU
H9fSqtyoI/DVg+tHxBwTSRvdh328sfa01lJloHhnS2qh7yyxhqJC4lRYc3XaduurdTobNAjA5N/5
nSR0LtJCUiMTaxuWzNRX6/TQOSlQbovEhmmq7u0qdh9jY5Yftt37ehpItdIJq55716S+SyLy52Be
bhNhmGv9q+NGRlJMTL9LFvg3NYm6k17F4eO2e19NAr0pRsUm0d2HTfUx1Gvy2zqZH7ZdfLVcV+Qj
krfATiBVVaLTevtxDM1tyjjzz7zz4hijtRWyySQ7OwVbwMmBuHM3zb31vOnW1/ovY4h1Xf0/nJ3Z
kpw4t4WfiAg0MdwCmWTNLg9ll2+IsrsbgRCDxKinPyv/q26O7Yrgsh3RFCk0bO299vpqRHYxPBtz
je6ipO+L93R313n3i71xr/5a3ewBkTFBA1nM41cGT7s36ibvbjDecKxhgu+1X17VucAucZSvsN29
6QWgmp0QxywggFn/7+EBeuDWdq2I8moKvnPSvIb6WJMn32u+FvxLD/IRAl8XhHdlMzY3YHD4x67b
ZLdYIzQWDIFCkNfrxTu7lZZXCrTPjvXwwC33vwOzwHx6DD3gyVt0vGXAmdyjXeI9uenvBAX/6zT7
16SfgIWEMapCbO2b5gSG0ooFK1bgGVvigiVvmMen1HhSTTChbpr2JKgIF1iMAkOVHFsau1UNyxXc
iQ3wTYsX+ycUbVrQrauDBZS9JsybAkMKz0U5si/mbRk3d/HdvB27QOzFYHolaxVGmLbca26CuGfZ
AGxUemhg9hKwbfao5gq5fBCjLRrb6WfY29cHH37Nh/zry3tgRcCYG/lRroG4nkI0Eq9BX7zjivWb
uGfvw+a6wBFTWMT4Q7miuKrpSQbVy7Fx2Z2+6H9Amzwdw3xetFUpYPFNDSWBtubYjPR3a7pc5g22
41OUg3wCD1or9Uep1fj52OvvVnTvoY3UUSBWRGTkBRIXmU8bM8duKP7uAEYmbi0VPMHzRXbVGcTX
5gQE1XumTb/7rru1CmY3UKYBvqswRuWB7dHEg3bId5KLv3v6Llq2Lbx/4cSLcQ+jD2sMHF8b+Mcs
Xdhe96UhlgEsdQjzobD1V8i72fMy9f2hQJzthV+GwZqgr4MA+m5XPQOFU7zGDLCKI1OG7XVf1J/8
pfclTkfgmTuYaKzza6ArxM3Hnr87fX3LcLniLMijZZ3KU4U7aJnCWLT8eOz5uxXLCklCDgxHDuSz
eG04MZ+BVi6fjz19t1zHchz4SCtcU3AqfaJhE32Qc+8OLVcW75ZrF/K4AmUV2FraDUm9WJuUM/A/
x959t1wDcC4EWWWYd/ChPsV68+51X5gPx56+W65gLzNVSx7mV0V9NpQey5ynyME5v1uuc4vt117P
p16wTAdwdqLC345Nyb2aC3SAtakBd4YgBBw8sEupBCHcgi14aGj2aq65nJTz++vhWvcvWz+8xpr9
+POjfx2Ns72WSxVXAoVyRT6aqvsKl2FX57HyG5LHRh6LauF+8t/zG2j5ZvFq5IoWcM2B5dBlwmv4
XP75J/x6J2Z7TRcycwZCySDMS58pXLXi1rdgb9bFfCj8YNFuzYZeASQUgPX5ADZWMkud2/jgVQ5c
mv+ODV9Zu0xbGOUjj2qVwXs7YLCpjgDbODY89L9/ACSsqBlNhLAvnOG33/tAkMeTPjj4u1WrGOQh
UYkdp4eLaTpF6htdvPds4X/3ZXeL1rIJvJIV0fa2EOBUeij2YKF6KGEEHuF/x2VQI1wBQJXKR+dp
4Iq8ICudebeJOMJj/v81l+0FXbBuDRoNUndeAaFWXizgrOOtpcH65EW9Km4jAu4C3P2Hl3Kbweiu
N1sDRuRp/1vco9pEJjaOX+DISb6VC1zLLwWP+psa+rmfawEYEwTtQK/9eYr8ZhPYqzT0UnsOzDUc
G0szfxFAooDzWQ1A4xK3et/+/Ed+8zH30rNBT2zWbo3ytkOLYIZSxibT0hQFOzbR9/IzULxwo10Q
q67tbL/QTbRvfJyPqb3ZXn4WAdSiy5JiGQ3ycRCrRQeNezs2NLsNxm6bF/S2jXI6CXcWYRV+tTDo
OXTvY+Fuh4kITmsfWpZcooUPpoztpkIwCnuoTI69/m6HQRaENj1MU3IHH4xXARXQt6hl85djT9/t
ME0Nc3F4yeHav7rqx1xrdWOL6JhAiYW7LaaAXwoE8BK5rkKVI1CHkAQnAAOI6NgGuRehbTQ0a9zh
dPI02vYrZijsncG6PjQ4exFaOYSxKiboOTsFejzq0z2cMI49enfpjmF4MIV+K/Ji6DXQtcMt2A3B
sSmzF6Ax2a7lXHgiR4vygoIDGT5b4YZ3psx1C//F3hvs1lNjHehjcglzkGzFzQL0zN90NNZPmejO
Lfo0AKj8JCdSwCNHH8tVs2C3zNAXD09vN4g88hYHtDGP1mRZl+VYyQrQoP+eV5vigTOsFsiFK0Qf
kb+J16kh2j8d+967dQbndigzIgyaj/xKyhgwqMzrj1Wv2V4lNvCBr/QqtWJ+FyRy6X4asr5nNnX9
rr/43nuRWANo2mY7PJxzuLgn66RWnugh5IeSOGyvE3OTAShjRddAHUb9EwwDXSJ6unw/NPB7nViE
MiqfoyjIbQcSrwQ+iEgrj93Z9jIx7XAbXOoQlO5tIzn8FZt8hLfYwadfA4p/JeaCrWp6E/Eghxd2
D6I4+6tQ8Xt+Xb/7qrtVXI1s6NhIeD7pZjjppoTWjc3Hbpt7bVi/dnwbYYaTi216LJjfJ7aX7ymS
/ldn+NWE3K3VdkDELcHXzueeN90FRc/xdgwA5Eio64eP8HMax0RI3vdJRZVXJFFQmSm7VkDAAm97
NSRAT3d9EoarewCoofUS13vFkwY+bknUHNXyUB6Lid2yb5Ax0N7gkKAMIFuraxjC4j54rEGSid3x
KqD/h/YLkPhhMWccey+K22Mvvpd9oS81np1AZhXcdprHcphy3Yr30qr/KzH+4hPuZV+B3w4bd4jJ
ZgZ80CnalC5fYeJmyzSCceiQgLRNPlS+Gkp0VItS3s5Vi9utvcLGklGUk38KyAQYuAc99ZrN4bB8
onT0x5NaBrEABFiuy8m4bf3h416eeRR46QlhX0JaT7+FrfbNIVUi25evQZJGeh4UuHyJJXDvmsCs
MGmZ4X//eQe73uN/MVb0+u//2gbA4G4lAIxB7mCe6IFJLqMw5c7FfwVhxz9vqGm8/Pkv/WZP2Bez
+VTDk1Eakc+qrc8BcNff45EAnHvs8bstB2aKIaIdityiF0w3Ajb7yNMdbGRn+2p2G/UW5EyKE3zB
RE3VSLrHaPJx+zz09nstoQGsM4YyFEFVF4Lauq4y6ag4mHflu49cdZhAcQ1oe2emnwSLOkFK6lhf
EuO7g0Rdc7qlC0QelEWZaFd+ikn089iw7D5qE47Mjw0yLHMk7F0LY30sST86FoHv/eeQK6YkNCaA
n5ocn+joiX9WUGRej7377iARFRj0ToT4pDOnPxaF985KCMXea5H57Ta32/7Rhjpp5B8CFJzD5p6p
ZX5VDTXq1MpCxgmBnPYzJODRo16bjd8hidGOX7VoYby6ovf9U+No+1gHUW8y5C6WD9qU0s/cpsB4
luUWeSlqjhaFWn9aHoGcFC6di7mrMxQOujYbDWyD3pn+/yuT/mob2g0W1MVVAOqVwDZXhxAjB6X7
R3aU8wRanS28KV3ZAHcMs7AXVIbcPWQwHfrUKqKPaWLZXkWJ7q6y4gVatanvASOOaTxiLzw20/Yi
yrUsHERiNMwVM55LSKMnkhJZHeR/sL2OsmNzDEUvKit25DwHy3051ZEJz4em8l5KGau5BOPDF7mL
YOGnYT98C4hlfawyj7f87xm0wQYQQdc1y+HX5c+lN0hxov7hH3OpYHs1ZVhOZpyXVSBE4mGCExzZ
Gi2Hg4Oz26N6aMurLRiDvJAIesGmLNtX2RfqUImb7f3mtnBC8dmOGHtdDjdMijENg7E9Fl7sxZQ9
sDv+Olps3s2GoiJKZrcdgOsHp/1uhwKhrEEoFHHcHEfIO+AnmoDwUmZ/npXXA+YXe8Ze9BjZeejG
FtOGW9/wdJUtHJMpOp/LWyWm4J8//5XrZ/zFX/l/0sdtdINdUM+d6DB/WmcpGRyiiXyvXvybhMde
/AiXSOEahWPCmPDNdGsD51C/87fUoXMw3Qop/g79rvuhBDKYaBtHeHbsh+0+ThPVDLHkJvK+tj/q
In4z+qAJI9uL3CaPNFHULyKHCrZ4gmlzm6Ok7x9bcXuRW8y5RsyKcMZNRN5HvCSXSQp1OjQue5Gb
tHqd25awPJri+XGRtfkUR0X98uen/2bS7uVtjAf11pYVg6ikb7ZUyqpbM/SNjK8DjLzXYwnAvcwN
ZlSTjLsSvwGBZVIM1SfuenFs4uyFbg0vhavLmeVF3RWnsq62C+n5wbNmL3QrmmIlE2l5XgQ1OevZ
79BQ6R/crPcytx4O1Z3XNDwfZ6uHZHWeucxEHS0n74VuAbLFo1fi+X3smYdN+FCDgzT3Tpj0m71o
b2wGNyFLZFnz3DNzAEES/9teGaR/npm/e/juvo83h7OMwUGzVK6+I6qqEma64J2S3TX1/IttdK9g
mzsw7tsZKWnfdtqlplM2SOFjtMEbjEY9P1s6mW9ypuOPP/+c3yVy9rK2ogAFzZGIQbJPkAWoNits
sqED5J9rauph6iKtrveVsZnOZC2CvoYPJhKEGSt8ZhOHHBM5WdHSOXFtp7qPUzToO1XUfpMgWgyX
W3TToRz+59f9zb6wd0qTtXRX2iHLl5aMaxJAdvPFhyThRz+Ux9zC2V4tZ5vQxdpfsCuATp4NxPLU
a9v1neP4N/Nnb5hGa+51TjiWu4XOF8Mm/SzQnnlsz99r5ZolCuEc5NMcXidDBp/58bYdTHUsDPLZ
fyPQpWelGTqOp8+NS1hDqwfmHRTas71Wjk1QDgVhy3J4qbAbpmL6HLn4vX6b4Dcra3eOzzXqJQbe
2nnbxxq5m1b1X1tnGpWgNWbqMu4H9hjbiu1N0yycU+ykGckH12HqAwWuf0Qz2w5NIbrXzgXlWNRr
EdI8kvAVO3EpQKLrx8a+Z0P+6zlK9/I5pTvs+9dZtMRxfQFUoMgkpBUHX39XdtOTP4SlZT7qhVGU
Sh6EGT7GMSUtja/f/9+Zusq0yGcCF7/IcDxthS+yRg/HKvA0vu5L/3p6Y9fSBijC5wLHe4oSGCw5
NT9UxqZ7omjjNaF1QNbmrFPtaw1cXxIWrPvy563zdx91t3i3SCquO5/kgannL8ja1w9q1e+RoX4d
n9OY/ndg5jZCPqSzJC/7AXr1dbDtl7DkxXe4YwxeMlqvmBLPlv5nXw7znJdwNj2ksaXxbmVXjIqt
nhcCueSCagccQFMUjcebY8O2O+8XwTVf6pHkfOzqfGjEGW1vx+IsupfVbWMZRc3ak1yZafnMq1qc
ZyrG06FX34vqTBfSONR49aYMq7/8jmwa3d0waTj2+N06doK3KwggOA2Q8n8ZazuhPZXSt2NP361j
OUVzjwjEz0FDbs4aOQMUDdUxA3m6V9QxHO8kDCI/txXEmAkwvhZcSScO7qB7QV2zRXC0IpOfLw0p
snCVC1xW4mOSDrpX1IXClBbqJZJDBlD96GUgULc5mmii0W4tA2MlurkrCKz11uF2ATMpt6T2D2Vq
6N4pLRQ1bqHtgg/r9eEXY1jz06lqlu/Myl+f8zTardfQa8q+0tjmKg3TysT34mZNZg/KpsTUtn5F
hjZYjy2wvcBOcuuVcIzCSbax7QZ+GNtjOczvaaZ+ra+je32dq2oCfpTn54jP1+We0Tp8ChzfYKvP
xFymxRS2w8lHEwrNhv/FqodW3l7Gpmat5r5t/bwCKu/RZ668HydpzseevlvXLgznyC9hvQ4vtfKp
syAPNNu2HJtcew3bVOkSbmEVjN3DyZwGIX8AvOfemVq/OUH3VFExDPB8dlgXBZ/nn3Zz+rMYm/dY
Db97+u58HtqIWapLmhvN/QTAwC6Ng/Y9GRXwYdcV8P/vlnSPFfVQWNdwb6W5BI/TQA0wd5tI4PtU
N1MCldUynNYSPJYbf4OVbipWNa9XjYnXZJujgfs0wY8Z0loYjv0VNY6NScU3JB/EEsY03Uyr51Mx
tEGRgERbQeUnXFDdu7ibqgSa+lBk8TgUfmpDdDqlyNZNcRoMUTgBHDdUdRqNim5pudb+ktu67sa0
7my35YLNbLrEJaKx07SIKUoEAHkTbIintjtvTEOssm3ON7doSZ3NnWlsP6WqRjXngykB4r6IChmB
k5wc2GeKBiJIKq+m9G5yEm62spydRMVyUNOHCmCRrz6ivPF7PwFMjQeLWaZ0Wrw11bXz1U82c7em
Vs/VnGj4C1Yf48r6VeJvJOC5wvV3SRaIXV6hZoWPUzAODUsKX43bbbg5TFDg6tCe8qloCZzI1Oiq
4SJCzy/uWO85mmoUcdyDAE+tzjbfbcVb2/ZX1QS2+JUmq4qjGNQkZdQbPOHV3/hwUXGKGTXkB6HF
WDyyqAlwpol6VcngjR5JtO9z3M8LOzS304hMYLrCyNm/wH6fDTcElqEdXtE3UUrCUbcIcwLyBhgj
31IPlMMwrUuPfKTC4/EHDfTUDYCQRlw2mKKXwAeytXhxlPvzg6G0RlEW2cBK3DLPTkVadaXPM+CG
2r+qfqnbU+n1dQyPsYqMj1ZB/pv6Wzyr04hY4qlcFNhfZHRsuzjnojlRS1GMJ7iVGXcey4F+I0oG
w225cFitUTvox7Uv5AvesIKeC66SzWvP1+2lkuObQFD6pjz4H2VDv2FF9Rs1n9tu2j7qseEvy2bH
+kQ3DrHKxGrdJX1Te7ByJnCJSxod0GwKA+85ht3spRlxm0CSIx5MOox0+0ihJaGXohqRMbEiWMSl
kW1LM2IEskJwJKtsUsmtQh1564L+EhAjHwCDbtrPHHbN8Ske5PgVWkldZdsW1OO3mvVFdWZL2G7n
ISIR/VgXeqbnta+L+qxQx8Sktf7SfoxoKcgNA9lqBT2xMTZbo8iHrl54a5Vx9E57ibarrU9xxMx2
6cy4NjcsEJiSmLtlBR/qkRRxGmF/RyndU1ufNDJElnKoLUhT6xjXQ1rxnnAIQZqFZh5u/o/STTb6
uLRDfTtEUaz+2sxMw3MXar++4xLAEYSD0qLwZYJ/aiQSf9AhEE+kZ3o9hQ5f9xJNenoo+Rbge7q1
Hk5m4/38PDtOp1chMDSpMpDwJpSYabtvN+q9TqFyMISAs3zwBKJzpZMOllZdope+8/H2cLZ4lCOI
mZlYsM7PcTS1y0NjxtjP8DGL6ESsDP8quraZXjfceIsMSrcoPJPY9PdhPCEXCWWE94YGCBKkslwb
ZLWqqo8z2pNYnXxPzvegPaH062n4/9/pzqj46crz1SYxPbvCM8sB3RMbN/aTwBDKjEd+48HpFCrT
u21yW5POwbrCZop47MdksMTRozNcd5OOBPJ0dXMczovEyD8Xrlr4hQGJa+8C3r9I5Z10NW9vfjng
u7QwBl2yqAQ5oE4C0V1dN7slpNGJTx4HfrFdA30LA+ZS4ZNF6AiaYK+x3kcTIaj+FHR2DwN42D+i
NZrGuwqy8vlrPdF2eqh1Va83jUfEYq+nQ1iRhHetQRo4khCU+q5odLqG46zTYCyCr5FA0vLk+dr8
5RdqySYPmQ98/6s0Zjy1TRFnazWOeUh7cNtH+NMHrvt+lRAk9cSGVBr1j/ShEEyAWYDqPxLfCnjs
ndmKns8W/VhZNc+4QkZ9nPp6qtJNzSbBbUw8I03hZe0CWfMaB9OPbRQt/E6Wrwb4MpqEWMyPC4mG
FA5UbVaiKps2ckE4GHnihCkjSwwFl7hm67C8q6U3L+lkAu8JlFLIo23kMKxLh67vxPpcwjkIEoIE
EvbpYsiSlgDi4ggw5Sk0E8vAbfuCE0zerqajqQ9XxTIpy/jBre1YJkBekEygWjvDZc77tEzyjXJS
vIEmRJ+DJgBhffb6pPNx3MiFYkf3ZZVybbePgx3tK6BN011fU/9b00v7ysK+SE1VudTnYffRGI0f
2HjxhZH1W7uGHydQRxMdGp3yQAYZnGBogklJbxtooyDDX0OYCNf1F5g3hE9k7r57ukLKdtMgONTL
8nHVaAAIYs9msoAXy9AXKE6N8UXNSIWKBpIDxornrm6eWaPWNCr5mHvd+DJU7rswPj2t6ALMW/hL
Jp4a7W1Qe5jhva7+9sZCJKotn+uAv5kxeAKI6i6Og/Fs1vbJuTUeEzf71U+Y4VB3EpOKv9QxL5El
go+Mm+eT0EN0aSxAy3WPeg0bhiZ1i9N/Y2UHJHXK/Ow6B480P9K3CE7MqZHm3t8iHFbAVLxyAGO/
F1N/w+j61GizpqTx+WOwNPnA3bNCh8ENDgr/PgykO8+CmsSfouXjtG7zq1FqS2pvjFKssemhYBgn
iegjaStVnLsANxlfTmGKYEN+LfS2fWxR5r4NPUzfCh7R2VB0TeKXcPyeZ7PlY0+/uzLAoC0yEXFj
k47p89bBCYjBXDFnPdseiRcztDYVtkwgxxvTkhL6HZZK0w85sR/wzGIpxCo29/vwK7SO9cUSD0Yr
ANNfJOipCQu5uwRb36sk5HCNxkLD8Iz0VVYxgCNALmDS2eopLOotTKI4Kl9ViQNtDOyYyL418Qlz
5BSVncmklvRx9GX9xgc7PLjAo9ms/TMPy+GRUwST49jcCgRqKQlUf/KD2geWSyNEojP/alHkvphW
rkkz6BvcjMV9sSyPlfQ+K0n5BYvnREoRnrZlrBJdEJeswqepGuStGYvPRanmlAHTniqy2qQBoxBV
irq6XXwfO/fEvvF2emOwsEl7yA6bZCHrcELNYHxDL6fOusirymRaKnsJFXZab4v8R5iNhU+MSI6D
wi1fHZTu2Sw7CzYOi5OxKk2fum1a6nSj1P5dQXdRZf5kuypdmlBmAE20yQgrQOwtrfhe8jUq8xUV
swbKnJLxXEzeOKSGeM2FmmhON1msCSNCJCvCgpS6+TvukiOHxohEQdKhGb2B9IVGBtSW9U7UlreZ
VlPr0ngO65QabIlkJeXtBB7T+oh24SqBKDHIfEBCs+mq34QlGUWzILutCiLzpStMKtvqOzyXVALP
kxI2hiHJ1nBinwd4l6XVBsQQ/ggN3aVnBZ1gq8/5OTZquBN6epy3+EvlmsdB69sJtKNLEFdj/YJe
0/ge8SDvnlv4Y+CQi5bxGxDMy5b6K9MTVksPYei8PPel2uqMFAMOB8H6GJa8UU1OGim16n52Nj63
oyEPTd0KmYBNFEQpW1beJdxrY9w0Yob4QmOvSaoRNscGQ3FfgKj1rTQrSQdE/h9FHNUJW3zvvnXR
SVbhHQKg4cFj2sqEz3Y5ST/6NpX2tmtGQC0aBGkKsd8TPOf5afC2vLdaP8Hq4XVk0C3HvY4TO7tw
SND2GaWzr3B5aSuehiK0mBrCIkry/du4DAdycVx7YTKsfneL2wnVkNKK7Z8KZjP5Wuh2yJTZyhMw
OUPi0XZj51mxCsErejrTKCrVueK8TyfFHweU0BKvlE0S0kGdTTiELxRFQeCswBwdYKqVNAXH/4Wb
btJsLcZO96N/I6vKZgVO0Cn1hXIXQzFPYUrJBDrwdPt3wypD04qU3cfC1ciQCNzBkn6OdZwVK4wE
bowI1Qen1ukUT2uRNS187Iat6l47rqf7fokmwKJUCZqD67OWzPZsmhpBELoIzgRJuy8t7e0Fu0Z7
im3fnhTO65Mn1+qjIjF5JogpECpuXpt6YRjfVGunv4A1DqEa2LmgnjZ9dTPx0XzAHW1+4ITgXIxc
1I6AoLYs5WrGEM9VxD/NZhz+XkZ4tg6qoxeqWOMnRduHNxUC8XsYyLK0Wgf/o9WLypkiaJCZMPEJ
tJiwKe+HIbGrIAmBF6NJqrbv/vIJrrSxmz+LNRZZbeoeOZ22uYV2s0bXalu+NAWsPdHd10n/NIXE
C5KgVvVPWy7dJ5Qh9b1ZZkTHobW3NGw7TLFSjkkcEe8mdkxmS716t6wY65uWdOEJGdpIfTDLMNUn
1YZBiB07XKEDgn1asfFSZvCmLV4WUXdRgmU5vsabBBCWR6R7gDSl+rIUo/9NsBJjJ03TvjBmCS7S
nvEQ/AcEVVLafA3a1mRzfI2urW4Cl4TtGNz4pQ3uhrnsv4sShX7ccxA34VYZnYoY/lxWw4Peg7ve
fb+1YrwUdmoT2tZ6fFgZHFIT2Et56RiNs0rl6DmcTrUucN8JSIgaQIH7E1tj3F8WO9+uWxs9IhtA
3q5InATgywGTuVQLsEKmvJ1X0onEtIF5waET9WkQWEgs4ZNZhkkboy9RL2OXr+gMvcEWF32qZai+
koYugDl4D4WFCD8x3IFGvxLsgEW/hJmyMXZMPqztGUfx0qd1NT160E1mCMLjv9F1O3QnzEpbPyrD
0Dd17WdKlwEJA4jUQxy5NH7EPPmBls4FKPn4Q79NmLdbvZ5EMMVdUm89djgZuvozYIJ3TgPgWY7d
14khiZCss++38Aure3YiXNFnErJ+fp0b0a5n8I852tkUAR6oc+myVP6HtdHYiQM6VFOmFl+gT2kZ
6fc+Ntu3xStnlWxdF3vY2AqwFpeqxM2k8MrPUlQb0iDMgw5/7kvvHLEgdol1wj5KauWULRHHbRD5
EOEnYQlj4mRGAujMNw9ceEjQ+pdicDYL6wJQGAHJwd1GG4QxlIm/OgQiad8U7UliZ3lUM1X4PpaB
slaQMrxEvNhuCzQYvsyoLp0k4/OdMPIFCqTorpdIGCnsCQnax5SDuRwSOfC6GbIORt03PFwUhqii
5UV3qsxxjtQPs9NjFtCtzSwv+bn2dYBeLZ+XSbF402nUpn0cUGRKESSrFxPQ/mzw3ynSL3W2AMd7
PQwNsgw+1d+RJp2/Q3Bo8mDQZcbsok8bNsyU9WN5gxwbrncb8qhIvUAQ3G9XDzlhnms4QWShDNSn
qugHlUA6L/tU+v3LDJJCwubZdQmsW4MzMH3uPCjsyDOxfTaRgJ00vHpv5mmiyYgd5UlEk0ygHMYM
t81SJ3BDZCoj2GQzSwtyU3Aj/oF2VFwQKMU3qsfFEQ985gqvBB97kyECFCcyVS+4t9KzUVP4HITR
U9j25VfPtd8mXqP+0qhM6MDCPKopPoM2Vt/AJ6oZk2YFJDWpYV+MsI9XKdowcNnhPonu5MjqtA5B
Puvogl1wgXcpMnftA9xfdELDek7HCWLHVVUbusgn9WMWpEst2AB3Hh3pWXm8OAc1Oj6GsehfS1sj
oF5Bb6m8UmSOyOkEc0f73GorPvQ4g78AMwjbr4Etl4EiUeGW4hIaWT3WRmr0qMO4aW3mz44TP+FQ
mmEP581tBbD9136oTi2Cz2s0phJX2eBEWtzYR9QSsPurDNcmgctW9dz0oUmBTpanVZK/gqAM8rHF
FKnocKlXGieUIQQjrplPsFf9x8F89i3CpeI24KCncaWapBd+e0I1wTwRE+a1EmtqQv26Dd581V4P
Z0EoS5tOVIk3bcupqdmcFSN+ll+zLUdmntyoePuwIeTKjZXYdFl3F3L+c9PLlHdV9OSHC35B2X+Y
KvEYclwUFzEjbRR4r2Us/JzHNbKqsAh8nIdAIzGCFHeiTJkXHkUTTjShHwc9rJ+Xlj0Sdg2gRE1S
uDfrE1RK3wKvQkgZqe9sjsaUjOGPqu7mjAIm/sh9tWCVWJvU1k3fGliJncINHViVoumydSJd0IGU
b22r0rKDq61cIziJMtc8ID7BN8XhABC98/UJaQBEXZ3AXQKWgPg4oweDf788F9sapdqg76yHa/U1
L0qSThv6tfb84dZfoioDP7BNED9s0KzUr2YokWlalTjZlj/1s0JYWrefydp/jbuw+z/uzmu5biRb
069SUffQQQJImIlTfQFgO5Kb3ki8QUgkBZ/w9unn26rq6SJPV2i67maiOzqCTXEbAJm51u8WFUOT
BWNsFGgCY7Ud26LdqDx6LvQcUbFtbUaSJi9jg1GN2ihuWsbO3ESWPWyScaSCS/LMVwVj2szW3Wrx
7IUMpHf3aVMIPxHZlyyq5daxp9kMpBdpTzY3Aah6TO4JDz4M3G7f05AA88jbW2FF7Ad1VQadkTZb
0slvXWjvLotLf03GRXGGF+7ZwMy0a93LvaBQOluSHHFAzUnVHDrmx583XiM3iYxpj6qWoLWpgzaM
hNEFMm+Gi0zLh9q3Sf/5TLXzTM2an3VmtlzW5qAFtrYs57idkmvRNB3nX7/y5UCKq9bXJmleArLm
xyE2n9rJLa56M3bmE1as5s8NeoBgMlTEB8/NSzLfJn9ECeOj9Bif5yzF/+JkDZeqx8ozTYDVXZlN
5lkZeZzLI2JlDcgrca5lzIyB3UzeBC7qfsgyUPBovDGTtau2c5Z3xmucrm2gVa5pnCk5DUaQRWB7
fmRQ6/h2KrzqspzSKbmwtM7w6f7KkDvbsgQ5c/Pn0xSS5NCbDkOGCSpX4m7UvezbEqnRebK8U3nh
T4V0LysllsOSOfFImcIB+NyXxWicgaOPToAl6bSAEX1uNaaprpiXB8eilq30OrTESDt6guMe7Wpw
2pDzy0KBJzV5kQi9ze4ixynUrUlQ5Lyd47iOrhkhXO8GLaNHNrucVnMox8Y8pqtszyIX0TULQV7r
+qAPvgdVlNzMWBEVSN1UHhvLaofdYoi+DbumreIzPV37+k7pA+dskS9Du+swYGR+Phtz9KWLLNFu
gEDhV4q+eUDoYtDRnKosf84Ek9YaKoHqRu8MicMRX94VIU9EdPpwOtPWcQBbX7ueue/nc6p1axgv
zD32E20dxu8iXzmEWSP2tHXTtH3oPC/eD1FR3eZmtVbnrtNlVzGnEgvDlklz6LU2vR+qmObf8hbr
3i1L+641pmrdxeOpuohTh2hfViOYaGM3E3NxiZa36Ohmz7ou7V5cZafo+W1rRxXwez9XC3l96OwP
TmJl+ZGzu8n3Rk2K8aE0UrHn+eL0UiNKpCwtx6sCvOClEn12gS2xhtEqBMYFJrS7LiNal5zBB/RL
iT/YysiY8FBkWVhWMlJ7k90CkBSt+J63lXcTnYx5GMh1NXeabVfXhuyIkqmGaMHofkouZoeKmleS
YPv7DHvYbTuXxhzGNXcIjr9tX3s56FpI221o14xdd/ZlLhwwosqSd60Vq+z7pCryTygdmaMTkYjW
+RGXvggiZzIZXDvDQTRZGU9UanX0OR0qlRxzZgBbodemDcsk0Vp1rrQ8O/OaJr8oyIHUN0xRqQef
KWCRfe3Y3RgUel+bl7VmtX24JMqrg1pLXk1IjzwwRZTVG6ayJ7eetE3c0k2+7GlkDeEP0gDwGVqP
DP2Cw82Hq8m/x8KAFUm8egrBtdcpjKZ8/j4srXOHCdJYthlk3JkUSaF9LwX48SbxuhaTdJqlOwcj
9llOl9uchEzuo67gGi+WtF+moDZn0b9US2obse9m2dReasNaaQd7tXXzJperTDaTIi1vW5a1ccZe
7YxndUwGne+JqVXBQlalDGbbdK65GTKHa9EbCpHCxYlLiIbbhmUmb5k70+ZsdIkAYRCrBbxm9NV+
sJtRBTm1GMKkZorS7Ly3Ilt/1cGU7W21DLF7yt0kZPVFQnrk55AnjXmjaSBAYdIbRXGtihWKcObs
2dnK7pfT90i2clUOMX+Wzt6ZtbmpAptp5o9ISpcncuLLoztO7nYo1/EBQQIAdsfhfb44sqsCbHzp
5GsqUoz6sUbjm6JkvK3hyu7rcSi9Q5HWI+290B39tpVtd9QWWZchazZ54x6sn6fMlc5e2ppG0qOa
VWBouXU1zNlyU8zw7ElJd+lrZUYrYZSmmR60PAJrAttPSipUAJuwFJnz6IluuKL4N6+hhaLcT9Js
yMgCHb3myazn1A1ab1VRYAPhnoqNeOzehJhHbWuKlDGnXm94N0k2rDuHzoDB2wl+pbKY8kvbkxAI
Ym22+iQXk11zdoH2EyHqQM9koR164YgU2rbpjByIpc61J2WPBveuIg6V2byDG13AJpfD9dIKB9R+
HWz9JZVV+uwB+F700ehogUf4hXVeK2NG3Q9unQUzEBKUYuYaj/RxXbtZikze95rdHRY64GXn2Jn3
aFYTbS3ZSfVhideyfMuI5ST2WbUnshdWYK/P+kqPtaw5hbAr4/u0MVs/EpqebFb7FINcjzDz/jhF
3R3xWutXj/+N/DWWg+mb+LpflzzR1a7veWo3I2XqbQ0KQa+Wp62/aDk+70XOjTiL2cPYAhYXSKxm
n842RF0XelBkCzZsRINVulejXO6mKfa+lVlO+a6Mqb+jDk3uRFRwIaJhVhgSIWJfSlQjqZ9zHHTw
8brrbUgBpLuTFpRLEUfVIZrw9PtWsVTXdPTreStX53wqTLLqGH+SSyMsGjNag6ouxBteKBlvjalO
ciY2LIUKJELy16RU/YtR1UZzotfVcFhBU98aFWXRRpRA0ttO0MGCNJecvVWX6xy11ixuC9UAXAun
busQPr3KA+XZbBelqXE0rTD2EUh16o1+rEXeE8BcHJ/HOfsHcFSlxXv0dA26z3QSNPZNXHwf7Kz5
llcrRwBs4Pw6NlCWgdTr6cZIl8m94PCEzRB9CRtopsKkju2ng6aV8thOVTKcta3IrCDRSkbsdP0C
dyQyO3uoYegMnmiUjzsiPsW6qfSie5Ugny9a6ZjluUf+cxQuXQJurKWKPRyANU52ukkwceAVkNoB
a1ZYYaygwygj1/ShLKzya6/GWj9byyh3t1HhVq8w9aPjr4NXBGbuGq+n9sMLkOCXY1BX0XSl932U
B53EGRpApLPX61H/aJfoL7ZN4Q7lLho0jmVLRjWZyKsNCKxBdlNtOXhJw1ifynzTEgRnbmYFALah
Oi+/zNDMPruLBavdlfXWlfnETpvN6pJNWDvXJw1G1x3nb+DGXhUIa1gBJvWovmPsKE9M0+kal3Qa
bX3Xig4/9SQ1JwaMKzr3PiV6QB7YZE3pC1vrUWOLNHtwpkF/bDVtKF6cBiUHhoR17YAt8kiF69xh
/h7K2j2uXTxOoWii/lIm3vhtBTtYgyVVi9hW7USHqOaihyCeJPnnK8N8AjxkQruYB32m/QVH2vZq
WM6nlj+9ArsCtse2lrl7lRWVusj5+Au7YsaKSJy6hs0oasQejeLJoC+fZ0ZOTBrTK0fqTEWfTUzR
W+ZqNGFNZ82lr82ekFvleup1iCRwgE7GjRVaazneQx5P5lZP8nHcnrJ14lBbnQGFjKnqR6KM43UX
YVl9iUddDX5ue62xGXuKt4CgSlXcFCLt4CXyFORPywAleKxzBSZTNIh7uRXHLhfpRW2VyNz13I4W
vxPYzA7dWnc99EhD3b6Ok9ls3EQVj6wPXb8f3cWouE5u64Yz7bcRSMOoEJTQZjy5ahXevp90QqRS
l4rGj7Dltbfzslo91Wg+1d9FXS7elrdoP7O5MRk7yQo4q6ZsLGQZTjw5G1Lpq9InJSB1UPDIzNoK
GOghAL+oXjpzMuZNx5Mw+mC5TMfQJ5isjRX3dhUmms1l7Z21oGh31uUlFrEpj0VD00b7WffrCZqy
5+HSAXY/9xQsWDCbRt5vihjCY6cvUX014c1+cKPklAXS99aXnPa023aoQsawKWpZhQNdiP5EUl3f
3YhqmZzzpJksbMmAtJbcan280HurxiofoMcV/09tu+Wr5iSVfgkL4E7bRcOHWlGR4p/ywQU4mEhV
Uu5TmlNGoDghGPWsWDhdQoa0WTT6LnqPwI45aC5LiHANPiTV+kAiA4yPS6axcZqF1txZhbK+VMY8
PCMEnfZeXiUOX2+t0BIYRjkeJlFaRbAspXMi5hbXeEmycjQ54XsqupVqjyu0M9NctKvf66tbbtSa
G27IOXniI4rmmrmYzX2qEihvzTSay1ZL+dB2lSYJmPA4PDZaTF5hM7ePi22Yacg4k3Y9uHFZf55j
x6qCWJ+TNeCGs5UyiN2eKdFLYwqIMkFUpo9DTLk3MRzpxhGOXl+lUrnjfmEH9zZan1Yi4ASoj67K
XNe3sXa+gsVMUeBQkgMAZG3TnWYFWV1oDHPdXwwqS6+y1ZGaP7UGze/EdhuyRan1nHOf51nSLPZ+
ZgMYI+fzbifU6Xkw1I6eBmmB08Gv5hX4qjKpVc88lekA08tYNmdGN9AO0nqy7bprPRc+GBJxhVXN
o10KzcKfWHTF0RqXYtnF5KWqz30Gl3eAPeRQcdAjLT5IrFAb141G/TRpYyzC1SqEuBy5FsRzR0bm
+brb9OPDMJA5oPzUI6uKYyOzk2tGicRo8eK+vydpStzUrplf524yfeVSURZLbAPDwR2WJKdSqO2v
iAhNZAq27Bd80V1tb+BCPcaILWb0VrT2ogfTnCQyADRwnoUXL9CjuZpZdrm2XnTW2FwsMoM+sYcx
3VRGbjy3RrHc6U6ZqUfRQtvtOy/iJcEYnXY/6YwQ/+4OWYHROOK2bTp9UPZ5rCsxX7mp3n4fZLu8
uHk1RiicTn26xl4Qb4fKMGbkdnpehL1jGmGkl7HaaITNfHeFBe9td1at+Ry0+hekgyufscxsxpcP
0RAHDFG09ksWMZ/LdvKda8rvap6YJDPaml4zjlnj0DM78kh8k5gHM8zRetTXUd+52dFgedubwjPi
J2bSVM29O0Qg6IqhjDLMdcs8pwJr9FukMlS5frTI5PsU1dVl7GDiCNc25pxTa/Gkj5ZZBckyl9pG
tcly56AdGPkSMd1JHFdZubEYhRmHhrlKJ6jtdGVHaMykYlyfVK0/KRvIU3BOJb6AH5VA0nYVHfpe
y7/okJazP3RNLoCvpoGImD5r5k2b6JA6E6vxPNV1b95kvWse7aQpntraoKjXO2h6Q3eiFcHfAis0
rXiRA0nLchdl3WIeMq1LItidJor2CF1WqjZHGNDQMZzkC/6KChzZ43EOrHaV5llenb4FbX5xW86a
fdN4OZijNLk/epSFVWakMOzd6B7qDNEYqU99w2UAXd0wUL2bOMNNpwXlms18n2tDfqTk6qftSFK3
y4f0xIsZyfS+bqsI/GLWWoA9vdO2nDup2haeVSBYqDEQbeCp3adkjFtoesdpKMXI+WwgRGXxrNX6
8FjUJ0gJ2Xep9ipZVcIwlBpoMuvctN16YmzbbTJoThqacAkxuhWz4ODr7fYe/wHa0iTr2tN1p82/
L9ykuVsGhtnfRNJkWbs2w7P8zMJ15yfISVRoe036Rt3WM3vNbLj8vUwo1107odUGMTSWDXsEqH7i
5hmIcKdZz1SuFjRWlEpi79xCPEaUXSnwoehNENbaKLZr78yXioHrWdCNRvd1Qg/5FA2mKME3zD60
GDRpBc3YMCGiMqK8D/NUUaMsczVAftFCshNNwnxwtB7QOM7r4XgakZ3t6JXijnHf8M1bmLm1OktU
O8whHI8F+VjUlr4X1I5ZKBftlAK/Fs33ZEic29GmGUWK4JKCXqqVl9XMlou/GkXiBTLKrIPGdIDm
3MsXO/BiPFObvqlA4SYM12XYubHxpuXFfLd2SYeeqRXVGg6oT98KayyroLElUw9NmQCgDescMaDW
04YOEezaAaWIIr1KEBKfLr1dvORa3j1HtcNC0keJ+IpIlHNEbqrYdK49f0+7thupvGoCWbolqo55
VJhGoA2NJkKPYUrj1jScqtnEo1ZRqFG02FsArrnbpqNXKJr81al3kz43M/Sq2XrY9SvlXEZuF6UX
SdqzKxmqlDO0oVXHcNR5mTO0dFpvK2KQ0svBVbUBkWQZ81bPM6/nhD6V2qUcYivoCfioHkvUo/NP
7LJ/pSn/YI2KBin4Rt7JDFHPVNho1r9Zrure/p6W/4PXYtHWeZ51WIperOUpjmm8KOfK/Inz6ofb
/N8I1j8Gi+KYZ6Dmkuo7O6JgPWgxq3TXe0gBfEabJU1YmhZ1KS3w8o1mun4RTWG1YVoylHSb0GKV
G8535Rxmqdl/z2z2MY4UFjGtHFS3bCLIotOkWEKR/WxOx194V+wPjiqKfyN3JYhJo6zyc1ZOzbcZ
yHz1rb6pycMRDXDT37p1H+NJ46RxcuWZ605Mc3y+aAXrzmqNu7/36vK9G1Do5kTEX7vujAUTpjRH
/aDrVfr3fBgfw089leqxweTq3ZLV+kbvhdoyAEz8PVPPx5TTovUq3S347JXwSiIfbcsxmMKTJT+x
+P/FmvyYcqqdRiy2zrTsIOy/6cXoD426+XuX/cNyp88wK+ahrjuW4pfM8zZMkq7+5gPzYa3XzTAg
jT0RgLldMJfTEBu+RvW3kjiMj/mmM6oKWevZumP6X3ZexU27bVbr742oMT6mm+ZrXaQUGMuu6dr0
1a7b4qo1q+SP4Qj/9TL/r/ituv59S+r+8d/8/FLVS5ui2/nw4z/uq5L//vfpb/7Pv3n/F//YvVWX
X8u37uM/evc3vO4f7xt+7b+++wF+G4T8Znhrl9u3bij6H6/PJzz9y//bX/7y9uNV7pf67bdfXygB
+tOrsXmpX//41eH1t1+NUyjkf/359f/45ekL/Pbr3ddU9b88puqFV/vlq3r9pU/eftm1b+rra6re
uv/xUm9fu/63XzVbfMJeQvus21Ti3o+o8entn7+ybN3gULJtU3elx7JRmBOS334V5ifTNVzLsyEo
Ee3xm64afvzG+CRd1Hce49p019CZRvnPz/zurv3rLv6ihvK64tN3fMnT7vSv80ZKz7BMYeD/BIh2
hPho66OdaV1t7ZBnjOqkyy4V2kqGzIPP1x4WGvjy3HgAhsifPBSrsZ9UiXs9YsB/0JFd6hw6jH+g
CNuix+yyXYZ698gDvp+TudzQzZA+jB9GNn6+PjKtsNsXrXSumE0LGWBpi3M0O/mT3cY4rf2PX4p1
ZejSE7p05AdTZ+qhtbNgdEKErx3cn1teW/WEfolghEAuHWxU1zn3nYcGFbtKcTTbzroZSPLf4d0y
fI+w/IC66GjD8qMSWiIoMXTuQyIecpvCLlq7Zd+r9mfp3O+jUH7cDctCL+bZjjQtoNj3Z4nb8nW0
Jc9DnF7lloJ83gAoPE6rGoMUX7DfR8zy/NNj/Mcj8edHQLz3yP3+ppKHUwjPMmz9Y5hzVjrMC3KN
LPTGzHjIs+WRoXWlLwbDC5hBc2XKuN7MRmeGhetN23pQ3k8yNj7MJP/9I5ykPIIPAGXxccKq09Sn
AdF8BNTXzsamOcFagtR1FuYQFDJxjnoHxZXMHIRCy7RNvhhz4C2w8kx8Tc6TE5Rt1vnLaRSen6Ge
+slF+pG59eGRsl3WqG27rulZH2P3V4cU14EOIvTMx3Q8DmMVtBruil74QP4+nDYkxZXdpcGqz2dG
aV8U5qvJ/MxMQ8lCb73gHY/LXcGP6+CGpqMITfyyICXRrKd6RkdLy5d6d+3ws/Se9xXWj4tru0QF
uIZj2B4r/f1D1SSZUiXZfGGnVQLBYAvwoZwk8PIVFYRGtfmTB+r9aX96QwS2poWlSHJH+en9G7py
tLzBQ5cIFLFs0WKc60ud7SqGpm0KUsOPxoAlqM8c2o5q2qCTIxqZkTIAtoPmux3Rs/RpxU8+1v+8
DHwqx5NSCleY7sewjMFz20If+FReO4+BliAMhpyp9+y1VbjQaYU/LsN/dEJe1W/qrm/f3vrj1/r/
gTPwdM789RHoJ0P/9d2Zefr3v59znvFJGJZtebrF1EEhT6Xe78ec635ypKsbNoIh3SKMjiPoj1PO
cD+ZBpZ+Rj3qwgND4I/+OOYM+5ONuZP/2C7cl87r/QfHnPlhh9F4Dh3LJQTTe/8sxpGKUBtI48QS
T2cVj22Ymh6ir1Rryj0jtdszo9GdV0waEFSYx9wc2ohNxU/NUvQPKZTXo6bLp8SC7AOirHu6sH7u
8q3DRG7EhNJJbnr8wAURKc54Evhq4saFt6rDRC+8LzMD354nLIK3ruZRYPuWJTw9YGcTGCer2r1b
J6gspJNQRRdlm8mzbpzj27h2RM0KwbroQwLbuHz13vVj5PhOiFOsPpOjET82rhEtsN8odAFHksjC
n0FFKax6ubVbuaTXaO9TOn+zKdBJtY5Xb8gxylTQ2XjIwqHo8hZVv6vuc7jwG1x467WlqunMxJ+D
eKNosV1RCJirrY4JWsfn0Y6XM2lZ3oUxGekecH0KinrScFx07IMitatv0dCpLcOtxqBhSt8uF0l1
ZJrhfA6OlmzA5YlDAwuPHZkcG6eEUBb9qZQwzXXYyWY29kiE/YGwnNDT5GNr2bHfuPDhOZr8/SIl
+R6FndpfilSr9nkcWxezM2NVbICrekfeNQ1rO4riIbAGfd1BrLZB63oYhSx5VLY5v0Qnkr0wluXS
ypFsO0W/IEXSrPvadfBmyQY8DNHeuDNtzQtLd2ye+kKXZw0CPvT7U+8cTixs69fAMAc4jZlqeRRX
RIEbDxwlztZZB6QsVb7erKYHLGrDA24sDcwDt3PW3dagXchoR/K7m86rOsSACW2BljNoD5snz4/e
nDdZvy+1OA40pj2BMbp9WI25dZ7AcD85cCzhaOlPGGrG80Xk1nHC8foUjYMK9ZW5MMTLkwjU1g0q
eYSjwZgw+tHiAgAsJUQSlfZTVqW2702JtXdsoHgeSs+x8HU4Y+IDHU9wMhg9oFAlkADRgW40cYLw
ZcCpKuu1TxQQ6BQvwBZTlcJHu6d5YxaAX42+9IjNSjs3kVEWcLpDiwVlacsuTJtJN/aMPcJNFGeo
G9AhRLfoyVS9XaWI+LwRIifw+sa8GpYZgRUGETj7vjAcfPEyg4YhMHHCHF+KY8xgmUfYEAdhXFGO
9X6IY3FBsanfp56t0Scqd9rYPQoJn2rdErctqn9n9PHRGf1WazLRBxpwo8ZfNvGZnec21qFEVmcT
1OdWxe5JTy0s7caIkcwZ1PWQ2z+W3dToR6jy/in2svqYGp2r8SWroQmkYN6V49r9ziROrtyjgFcb
MVnZURumBLXlpM6LUbe8sIJyR4nALSJLnqlEW/KGXUDyJekh4hPtQRemOkJFtT3acv3WkpXBptQw
oS5RFnCkqbzpYMtRHsyoFt+dxYtumD5etuFS98Y9OQU9Zn00lSJMxOI6mwj7NHRLFLVX5N8KbJvo
2yXSq9rIGUU9zC9gUMyWdaFt/K7Xiuskw9g/kB0z+lk6YfmcKaMHxMWyuloNod1UNv5oGKiTgjyJ
sehNQ3Wo7dKW/pBNRKPXWeHoKCGyeWIfjsVz757CDxpvUmckY6xnuskxjQxmZqVmyPivebiWC6Nx
GqSA1VpnYW4DsfuIFL2w4XRBrUagyr4b0+TcRO503SMWOUZ2g2y2UJUp/GgYjYtlzHWBeyPPNqp2
3WnndaVziDTGePsdSdyXMhLOhY5gogyKUtiHDqFfWMay2qD9BmA1CDa7ATxGueahBj0IbQSGz5Sb
nrsEe1+UrtY+NYzHXFiPyPb8NFpuq854YP5Temd75fyldu2GbLQpJoBAasZ+jObp7T8vOv7/asst
2pW/LkmCr+W36jX9+ufu+/QXvxclKMM+8cTZEs+khx32lAr1e1EidOOTie7Qwwt5otFO5co/W2/r
k+3a/M6SNN6EV9Ck/bP31j9Zuqefikhh06MRF/MfFCXG+zqZfocGj9wAzzRRsJFxferN/xSwxrjQ
DP517Pd5m8WHyLFV5iddFzjlKs+bepyu1STjg4NraN+jETx3sEXdkOLg3s1RhpVgmIprqDBjg5mi
e9GaQts3DgcjHuR48tMCDwydrLwZEZeG8YzLAD3+dmitn9XWP2ZO/Ks9+vFVOGp0ps+COHlACe+/
yjAygzBtkm7feGP6SjuNUURU1cGccHphykWPkC45oqFFnpt8689IU230JbZzI8013c2LLi4XyMFL
tzT3FtGL+9ro6i/sOGKTMnECLX6a7q1WqQDesf0ydfr04s4yZYqmXR1Yo/ONPlTpT6DvD3j871+M
LobbxCNkGh+hhKGtGj1jv9+3Tlbid5jLrzpx+JsaB9d+mRckZIbe7lBHpyhvGPSTjXaOdFPYZ7Y9
pbshi4f6987iHfT25479PUpw+kzyVMvaljCldTpi3l9suhgsuInoOK55h5bcwjCO6u44eZOxXW2k
8tBhye5P6+rfwAT/5k0lKIFHkj9Pv/iY1tobw9Dj66YW4UZ/SftaK/x0RQSJ06Kxr/NFDXtU+Ngr
//P3RdYK0gIs4KKAf/9lSX+UsVp534Zj3Ucqy3msVQ/Z3PJ06FX3TCDGTyBleKH3CBJOXynoSGhm
TMdzXPExctiuCwtdWDHtHTWfVdSHLa7/WD8j4KR/pXU1X5w2El8m/GOIqpjYRkxtfd+2VnIBK23Z
YdmjpTI56YfdNHT2g+ain6tSRNb+mqVeu6tRNJxm4q6p+4BeMAtwRcx3qYtVpOy7l85OZgobqruJ
zIiQeKF2T0UWISYkV+GJHGr0iWNzmFsUGGmWqHsmSq4bE9fTc7E41Q6cyvmKXIm8jhwNZGnFnW92
NAy9o7rGt8pRXhgchffAeAk7Ru1KH9eJ2/kgAvWm06C+k3I9/WzGFf7tyl3SkGjnIUCBOe8q9jNO
Pll8ZdVZpB14BCe07dgfGI20aPtiGadnzcg7Gbq61TLJtXSaW3KA1FdBOgcdfxvNFikBNskUlZrT
K28k5RYytr/yiEe912rTxC6hMF55U7PFViiQxuFpicrZ2CBfc84QQYAtENOyBCXN/xykGGxeK6fR
t6gj2j1ixDHb1MapEYjap1xvP1uNDdcfY61iPGdalzeNuxBdQB7SfUHddl61ZoUeziRIze1YuWbS
2r4ajORmHJKpC8pqcXDicRU6gfGUICWU1eQCv3VMTTxaCBEYb+qYYDzcf6fs8IBYqr/qUhX1fol3
EGVmlfV5sMoqwmYm5FmcZNFrg3jgnpkb8twrUZ1287zgx2s1GkA7v8gcK542fUwAChhkfl/FJ32y
19ljYESuh3lFmc+iT40LZJph7qTGxpOxs1lb7RoxYr/v0Zsf0zneYSKR19hbe19Z43JmWFg9GYN0
RufxbcntC/juV8rlZOvFxZVJ4u1uzZx8M2odqnmik26xaZbbWPYvXbUSNk0pHg7GdAdv3cTbGl+I
wxHQUv7m6h5UKr4jUx7Hjtk1mPvd8aiGmtCkOk2MwFt7N+Q2J1untLBFkBMwRH7DUCksf9FyY2WG
dRllw3yNOKHDdDj09xgDHHfjcDOwmZQVMpq4Zg2ulldxN7wlOsSD3ePAXl1EibXBTJI8i1H1NdZe
ku1956y6+W3OPG1PcSuu406brlrL9I6o34bQqc3JHyDTd2abVfbO00R2reDZtwZ6zit7aok3SNRr
NGoJooEk2uTsEFeE+mikf6IHH/N1DFw1pvu21hlXMS/Lm9Mt6FSH/Dn1qGItdd1H/cHqKj0wHOup
0ZurrtEeDRxn4eyNQxgtdnJP1kpzlqmmv8MOi5EqUS/Nknt7veRA2rcFc3qxb3rJ21jEzdUwODiU
pZkYRzV7rR0wxQZoa3BSLOJoC9zM9VWXni0qav2hzrdFra4zDLoH4WomIldmud7ZzHvaYDRl9XQj
k66WVW7JuCo+N6OXLojfibGjpcPw4SNYVJ7fli5aMiPutXA0J7MIW0QhGIE5mzbselVQLirZ4zmd
b5NI/W/2ziw5bqTL0lvpDUAGhzum1xgZE8kgRVLUC4zUgMExz8COah29sf6Cyr9/UZWVKvVbmfVL
Wk5UMACHw++953wHFk8HzosHqKbw6VKGsHlwTAiWj/Ey+/u6Cxx5FFLNT5ianWWjCAgda/O2t73M
ueobiQOka+19O0QHy5KTXorKo0SNQxPzb+pf9yJpz02cUvp6QXiTdy3G33Dcj7mNTz8cb9F1Hy0E
NpuG0cMNDPlxr9z8te0/KSPwlp1QBz3BS1t4qoi/h9r42GAb2HI2IEQqsec1akh0SrxsV2FV3pQD
dddcFfZHTALBWnVwTKx8vvbcgjvgpdHG6kW2Fby1vmBlzm4ciafc85Gg90GgczwCXTpVS7r+efKR
hetuAg5/V15th8l6ElV7rb05pGMZ1sa2dKW5j6WS4VJxCqNDX1T4avFOtQvTd5I7VADjg1kGxdGk
6XB14UgsU9EsLC9yD+xrDmQXAF1FlIt64U1oxXRNvwq1ULTmVhZPEOucc0BltJZ2Nq9n4mnaBV2r
+k7VJk0nMjR2Uc9D3wVrj2zG/VBMzVH0Cm3/nKnruQimbWMRGNLOT9nUffTbXl7JKd8TQsdbaM66
coliLEYDJuadDMsETw0u16SJzaWTDy23w6ipd4vhmXeJsXKqCZJAz7uTyfd0MuDOrAldvS39Ehd8
8hh30TlrDQbvXp1F18TThdtMWPYVvLxlh+fqLmnMahkYbbqZKt5bWIaap7xxMZ92BndppJ3kLmyj
b2C1BeJLqvFGxzJu7jyivO44sD7U7WivDIA3W2h19tmafb0RLj64niBuHAXVsDLrvtwVVukfE5x1
W/pc/cL1AnNtRw52DL6cK2W8H7X1GGb5bkBDl0zPfgKfac7ZNmX1PR48e+XMQZgvhLIXCk4Qwsrv
XRCfNQrOrkKaqtxULbzAA1goje41ox2zbFOaCyBYLxQLtqOpex3KAKmpb/TrrtkrvwUYkXqvVtHT
vuirYSeN2NmDlbMPbLfDoexEt666q8r+HmSOc1tgFvqY8TZdJbC9IcqEwTH0qpDfFDNFZQ167TXy
jNLU+UQZX6wII6Y+iWwTSFSbXKegDkBUeIwW+Fd67JnMTNiBpykk8tET+VUcgVyMDPgCnvGpwN8L
eQg7cp8cKsU7vFfpFjB9DkbC9c5x2lWbiyEKDayFT94vhFwi4h8+I+2y1iXog9Us3YdY1x/bogVh
Vr+4sHfWcp6/lkN9DxolPHsh7VnXsk9VVTRrlIrLoBAlKNGiOmV1DTOKqKtlJVL+AD0Dr8GmeTXj
9vdnLIeqp2GMSo2GcUnXL4MQ8GKmQbsJTIBIge+lq2pwHqXQz1xchmaJ85iasltczkg17TLOX6m1
dKspYWsd2pMK4peQ0xXQCZhOYWzeacd+sLLRXAcibW4c24D2aI5PrYOTGOfoTSOGdDnUTr2NnfJ7
H8LtKEm4YZi8N4LyYJrJMuwQmDocslKPt6i1a+hfNfQrEy/+BJnhjOdkWJczEyfXHdQCOkK2kYP/
3FbtQhiRxzWA8z0zDYnL6XVyik3kuOPGNTlzDu2T108nZXl71PyEeCKVPgZp6Fwx6mpXMcZvt231
0dcSPIZT+J+Txr9vmCB/GiGql4X7XBvlU9LkID/qxj+jJ97WTkj6jy0eAcKVIA/sZd3H6qEwR0xn
fTtvZj8aeIQiaj6kqauqoZlVWFO/8zs3OqSB46wLLxyBOaQHXapwCe7r4wy3be5rwcJ23UV6URUO
pf+1i0htGMx6XYTWK8o682AwB0DOBiQU3fHO9CBRJrVIVzotx4mW+xju6xSNtjPpm4Jy/NBPozrb
eDmDuk22wA7vfU70C9SK6q7k5u8Ikay2VjvvnGy4jYNXV8dQL8d+o4mzhc0XubR0A8BcHmWA7eUs
sTmezkZd9guKDGBaLb4x9ORLmq5A0Yx93sl2Z5n5hhfrKR2bC6NS7jsvRkBdflGpJT+GAQeiIcmS
W03jaVk2xW3E0J0XyzJr8vil4sKsCHMFzT/59x0Fxzrv6/gKZmb8meELz29dr8oaleEyr0Wwrabv
ox8dQFq01AyhHTG0xBiA9wupeu/01zPA6mVZEivXl5t8YAaW34phPtEyiTd4iOt9l+CyK6I2wWU9
OsfCOY6FJrDS4ABmGb3PwhQdFBKwkOMYLkxV4u83jAi7EB30pR2JcFP46fCiYEHxW7Vyyco2riMn
gxM0iZ0zTuuG88oiH3L/nhPFsG60A40C11ru19iqhlIXz7nVZNuSmcrCmoA2LmZQabvEckBpheJe
uxMjL4mTAhLiI92H5YiDwGL4vbYb80uH/9sd4/STqLND7A/OVXzhnzWcYXIIGl9rv9u5uOjyB+EB
Qgle7W5aqWo2l7x5ERYIfOvhiDMqs51lLWvGOJPaYfM1M6JZURWzo5W3cioWve+U+3o+OH3zAFBv
OzjUg0b/QAv3IGZr39sO70g3+mgkrbeBwcKEhBQHYXvbAAkz2X1MctE2XAxOFS5CnJ7GBkuPNyyY
0PjrEOfRMklq/O55ld30b3aJqL9ukrtgYNvDh9tHI9BLbJL+FWTJL4WJNbfHxhzI+8GvHhFbAWDY
w+lPTkOIErW9sxLoH+MLcH2eXQTtS2sMZxQf9006clqbDqXAGXlRHgkCDwLOnHZoPrJ3YrAXe42r
DKXZVetnO4pZzAoPjIGA+jghR1/vNogfel2XPMlq53Q1VnR2nqzeGX6/FclHHjJA0NkTJItiF0/y
JVTRtaNIKrPStVd+dkZTXHnyuUygjvU1nlV1C6fqymJ1fm0wPz/1KF2ugzDYKYwLy3bWoIeS8h7X
yT3bH5QL9NNq5wahBzHFJ3cziL2JYgM8yALIZWYtPEuzMfj0rOY+uOkiXX6PM5dG9xScXL+h8KnN
je2640PaZHgfimJlIiDAjOXTDve6EipWBfTHiqi/URsfoTC4Z4OtbdGbcMaWU1VQv4iiPA5TGH31
sEGtkgm0UhS04RFWxSqYIV9mJOlA3nTUjEACooQLUGidWpx94Rq2yyKLvUXimme4uMNNrkzvBqs8
7fcI/95giGVwSSOScz5sE1cGq7Z7aObGuQoyi2KlNvRBUW080+6Ho9pPpB57g+g/pak0rkRg+PcZ
fAVX+TgVouEj7ndGRJ2gB4Up+1zKvuRcHLUbM3E08xXIKzoZTW/paiV3DJLNw5Ab0zLpghsZDRwS
hbDcO9go9i4rmqNFaQj7xahXuJrgmJgGWDo7ancDo7dThdptI93oc4LP5z7zh2QHdng+Zx4V+yKy
bevFDiavYBmBgKD0Gqa1XRvWl5gGhO209MzaGKJ5ZcBIQrPN6HeAc2SV+bDL4DvfwzNw9qgYinXo
6IlXRh4uGncIryZk+Es3aE7ZOIWrWor61p2dCSOtbJZMwtkxPDO5JkDSP4Ag1VfCGXdDUImjsl2G
U+5cnmPjAjVgwhbjSnLgE7jx2L+0prAZVimqGyexKZCrXO8q6u+NbqrPYtQ4gxEEHwI5hUe0Oc46
tsvu2+Q1/her7NGbT33Kma9VGFNw4KhjBWsNRe1Fp1Ib03BrhiJ5GJUVO0tLTBwFrEJ4n/DV5LxB
ta1vE4mvltKlfLKK2fw4ZRc6ELya9FpaRnYLmDZ78XOizU204otZGuo2Bv+HfZfDnp25bnCtc2lI
2GIZCAcIg81VERv3Za6Hg9v45NnVoC2uAlxB5qao7ECvAC9w8CgmaqYus3ZdEHiEmcSvbt26K9Zj
f51I68mVROJl1PkL/EDqm2mi9WZilfbXtE3hbXdGn+84dYj+0gMdeO+lF6CHic00pbEEqhs6RN92
wMWAqC1NLsdnKzMuSifJBAziH4CjcrhHx/7JxkEqoKwuI5ljwsQQ0y1nofEfFuX4hCEwPEkS8zZG
Z32MIvB2RVSnT4Fs9yl9yTWX/zEExLTORgckAMkLE1PZQ2ZCrExLqnfO6/aum6og3WV9W21csje2
dto3V441n50RyBctDnGek+YRLZZ/zYl2OtfCTwAPGPqup/7b9C535QJu3FY+Mqk0nA46r9WiV0O+
u5TjGBlmdcMindaREyNZAoIR3vqR9q+hSUBrdqdlibjhlbtYLHtXf6YCj94Ag32PQ9XV1wb+si0G
qOQazwkGbov9kfl3VFmrkOjDqp/0KWrb5krGXX5b96lxZzC+fuI9UN0PuRUA14lpUk+NDMNtP1iY
GBwzyTCgGUn0dfIRd6HXxxVS+r6+oXbXS4oc9W0czOFe1RLEshI4LtH1gcYE2KziyrsyDKilpuEF
d8MQuEehNf5S5D8UygHCVXZZ2KF0+zYoHE7ZPOMeMUfOazl8D3vF2yatttDKpl2ioIXMiiwS6gbN
kScZss9xwEm/z0OxN+ZIP5J32j68dfSxyLUPFUbY3RD59VMbRqTNq+biGS26a3s0u2gFMrpY0ROw
D4YyjY05Tf1zAFPqoNQ0b6iXTq2Xlc/d3IprfCVZvEx7O1imc2Y/AfWuV2owjNtghGxkhn35DK7Z
O1FQM/4Utd8eQWtONQQ9+KGLMmvnL7XS9OPBWOJ6nUfvMKCtv61AuC78Ls7XlSjp/bSBOFVxmB8i
JDf0mwDDMuVMTz0KsbXZSDUs/DAfvmQ6CTYia8WDkw7ls55C7xxA2b7SorSOIH6hS8Ip7699Ijmi
xVxntGZnKwAU1s5F++C3GqEbQ1GQkQmA+wyFPyd68ge/GQYlBIevlJNnVF5PnRq+TBjxwRlNOX6g
zr0jZ5ixieGUtwypFfYA43WM6xSUfCFtUNSTvK4mUW9CWTCttmYYbOAzXLAuKXYwUQ75qkrM4jbL
hD6VWIJ4uVv6FYZ7voybzDuXjbB2Q+NYr6IyQzQLwl5Pypo3o52LazvnJTz5Y/lsZPyjmYyK6U7b
XU+th3c9K9uHtouDY1PYNxeQ2IMkRfmYmYAesaib4G47O/XOaWTFUL+6fGvDIIgWNPKKHa5mXHFB
nm3iErkFxq2SRjCl/kMHCgInTwVvehF3KjwNUmXLOjPUfdbwut2CN5vR/vTcZc9K560dX3ICGqxh
fTK4X1rQEP6ic9vyuZyCsLgFVtraC8PF6G/ifDoHpAQJ2vw5zLKp9NZ4xLwX3DIWqGtKBpJqcx9R
RdY7Gzyq9nWOivpBjXTIV2GDuNJQrdh1EVh5w4LmGykxXTkO3RHe6xznpT9glw0T84eU949EdP+N
efYp/lKTj/C9/VVj906a/j9IjK6YR//XU+/7Ov5fx5dcvx978yM/xt6e+OC5LnpeMtxtxdybmdmP
sbfrf7AtBI2I4Rzzhxb9r6m3/wF1OhJ0xOb8lGkr5n9/Tb3tDyipISg6lm1ibIRx8ydT7/eCc0R4
NimDtu0B4gTLyFp5P88rc0CZvAfHtah7++w7aLZaBzLlosEDtPnpqvzNzPK95POvz2KAj5VfMZj+
VfIZjymEAPrza1enEXoTIz8x28quAqiRtzqxfhdq/HffjUmlR0w8UkhUO++/mzvyKORuiZ+/wIvd
D4oGb6YzikKwLf/81d4H5fz4aq6LptJGRHzRbb//KBW7OD0dMr0VluRbYTT1K7PF7qM7WEIsqjQI
TnXiFROshLpx13/+4Yg8XfEm1rbsX+7haMR+w5l5XGs7BzDlAo/HE2zmN3hhi5Npi+bWtBJvl6RB
8uWfP/oXzcTb8vFhITKTF5bJF3//vS3s5YbtgkwIjCQ7cRDVV7Ls4t9M2N9iU3/SM1w+hjIDrYft
sHZop7//GDedUozA7bhOOXDvC06MR6KigE5mlXVP481b69Yr8gUZ2frWaagJK6KSb+ekpwn3x99Y
4ARBWqvQVXjiFzNS0Ko2GTNzXFcGKg561sZyiIriN56Jy9L89QvjQXFRkWF2lv4vnxJajNJAeYxr
uo7zI72tSW1UAyV8UQNRYcoxNHlEhoXDONSRXviR8UYrfnPZf9EYvF11xa/AfsNoEO3v+6uO7AP1
SMsv4XcUoB79yEc5QSyxhjChQQ5tPseFfvfn1xc9P9sRNxvnxS8f6tG/N8o5nda4ubFb+OE3Mfnh
b9QTf7NsUZ2j1ZDo4f/zh/jI+mDm2f16KCmINP7oJTvR/8NSYd7qsO8jaGIL+uUm1p0qKaEvS0XS
wOuykLFj4KR/FNn4tvUghXGljaeAleld7uLPsiUH/FovMOOPmq5mwzluWVuZ/5u9+2/WAl0jtjfP
RXKCOvz9p9QuJ2IyI5h6Nx48YRH2A3P4uHiY8FKt7LE1to6r2t+swMuf+stjIC3XtYWSbDB4h95/
qtQca+O64QoOFzAqAsJl2LPbmJn+Xazmm4bkl89iJSh8GY7kXjkXDcpP1zGlMQslFkc0bWNk4Vg9
5YvnFSpZeXNtSnCtqsq3o+g1LYq0z+moulPyLZAC/WPHgwwKT+giJwtyDDHd8w+/E/38zeWAjQeo
/CLcd8Svz8acTDIOLdmua9ree+rufEOR4+9RGUS/ud9v+9j7y8H9VLzSfGUiE/o1LLjtTUxncPTX
nmOiVi+3vGA+xka/F2Z4hKNJYETirrMyOmgjqP50k3X4aCR/FlusRGP6yybQd4GYmIQztnZtglus
IGOyQN/8n7ea/3QeceBC8EbhM6SyvYtQ8ec73jOZd9u4bNezAYa4QJO9AHtgAkgOh630jPU/fxwm
h1+XM0dwmpMexh/0Lzyw7z8wDHQjWyMp1tmkIoStI8O0pcmhol80UUuQRuRF1tfSKOgYoGpL45VI
XXR2JjxhQNmDGclF2LAoNxjHpnBvARiAL1E53RGRLLoaBrwwjGABiFWItxeqGh1i6ggLRSAt+ITR
YmsH6HMCYHmUNnETMn5CaBxv4qHsnaMLfPIrzWE4NDPGgfM8RsF0nEml9unrhPFLTLtOr7rMA2Xf
pljIEN7ITqxpjSGurTFh+QsR2aCw4c/HcgU6L4lu8Q0U04GQbsejDHYCuZ580s0WKK+jLwLdBGXU
NI8GxdaE3kf1MibixO/uETYk99oLxpDe2IhMZjBcP7vPCdpD/JPCEypxJSg7ZHbYszuUXlUwjw8F
jc22gWa07OwhvfHqWJPsUujyNjcvM0Gvc6qXNEC6vsQcnptL3B3JfRFVQbQMbDd5Ac+CP7oO4ulb
E2YJOEUAa9+AHxIL07HfmlcGPe5oF4DcOCYXmtYCrnJhr+EVzavLbJv2qPY0TRzdzZW6tro5hLhr
y6Y40nJEJLXA0uxD3Q0rQ6bXRVgrc9X1ds3sxe+tfslokCCRtOOdsXLtkqoPsFynd70BcH5nBUb+
GfrGjFwfdoheXpJSXtEOiWhHX0C764Ju36YmK50xviesa0uO7lPblj36Dpu0lTXArsS7A6pIZoDb
WsbZMzRJQQUgHaiyI0AkMmso2y+6BKZRWrQmkDR0WP2mraHEExUS+i+lQ4TVtoZaQgc99WpMbDRP
jT2MfeXy609du8xbEZxU3k/BYeo55y2rOTX2sNNgiJFxpJKNr9qgOMge2NTKYqvpkOoE6hYniaz3
NObtcoEXSH2c0nks9h5akomRsq7bA57I7iZDkXNpB4g4JFWE0SYreLKWHvkH5joPR+sm7uFkjGmF
A9VAjfCd1//0xAYX5dvYJtUonHJ09WQNudUCdaV0NpEOKpjwmZdk0JuL+EvruQmz43xqX5iy2KT9
XE7UoFSz+jsEYNdfNWnJvMIZ+TPGskos8GMR/UU3op/IDKty7kdpwLElvyyZVlbBrV3XCrzK7TzO
DHIXit5vtGplR/aJXZYGcz27YWTamk1DqIbXGPYK1E+WLS2mEcTdKDDPu8JzBhYyG8GwHK20Mq7b
KS27L24IBOahGX3fWBBSVT6UTuGMn6BXN+ex90yTKZ9kf8giCfqTiJo52BhAl1IevoiJR4AthvXr
2OZOdp09xwuLWccREUPwJBvp5AvONKm3qUw13r9tln/UafjvtRH+p5n6kLL+9N64GOf/xti+eEEq
8L//I/2WTT9r6d9+9l9OdusDleZF9Y7GyOWo8KOnYDjWB+zoF+rjhZB68f79W0vv0ju4KKcpX+Dq
Xs4P/5LSu/QocKRyurPoXXP2/pOmgnz/Zn1rJ5gcRlHsI/enLr68CH86SzEPq0dPE9xnzWg7+mRC
hdYa8apPHiSHKBga26p1v/lJ8NGJaTxnbBjrukbbaxcdLwH7LiBKwTRvh8Qiot2XO/C9gsy29rE1
iXJLi/DGbhdFIqy9JcwZ/ff3xETxBvdQo5lzHvsoPVTOzLqv228R5FT4XpW9RTe1d3o7+1H+/9Fq
/Z+2DrEf/9M6ROTLy/zbz6vv7Sf+tfq8DxQB9LVMTud/eUX/tQC9D4peAL5eTu1UP4Jjzr/MHNg8
LngD07Qwkjo0v/69Aq0PpqVczO0CU/RFW/4nK/DXBcj5StI0sC91w+Ww9UvhQH96FnaAt6ohrmgd
FTo9tjXKrCIMqx15RuaP7eq/9ADI9wU7UnyKBovigUoZs60lubY/r/hishITsIFYwRz3b2Jniu/S
tveapY+29ehnsrgJZp2hA4bkV6fVI3WpeV8rFeya2PEOtl/BijPnT8EARatGsMV2L5rgS9GYVP1d
NOPWHlKGJqD1o03TG8Oyj+cOVaDZflGWdh46hLJEjtWj/6zT3DuFmXK+ocaEYYpJEG36aBFbOWrP
OQ3TJToECdFi6rJow82g8TwUQ/DsEjP8/7dyICgXRglkn396hHb51wKl+Xs71NvP/OWHUuID3RUp
qdptV1mXB+XHM+TbHyyTh8gjHM+02N/Zqf96hGzsUBh7aMcol7KYAdr/fYQMYX6gRYYniuMc6wcD
+J88Q9J9b7ugJWwB6eIP4q3ggYP4tfzOpDBzu0qck0okmA5/ifa0M1ZQjFuDoBMkcwtStDmaNaUC
mNrFyKMQAQ8WCWUsvmYNzdVgYB/0PYyutpgm5FdeWCF2Zyi+AJUq56Xhhch2W8Xi34SRCl7Jbmii
lbaa8BVAOpStoWmIudXFyAFpQBlYuTtPUs008xqhiGF8JgzJLF/dHrPimu3KIjkzvsQrexPBzpzE
MNPep3MXwDzz0ALwyfiIk+Xl+89Xsei69OPle6BlcvBqWUu+ZO7dh16QPAa9TMQreU55MZ/6Vovs
EI5FSk9uSBvjPvG16WyzQeTnDrMph2oFhYH/x5Y+47DAtGppoorqzexgyQQhMJGUUJhshJGZo08i
47PubdlZ7gViFtUrszIvP6LZQjLypP3cbKi0E+EQuxIp63ngDFqc+TX5Nw7eZyTSqprsldK1pQlB
5sc/wfMtvUNduKG6D9rIf+4agyGuZrYJ4dvCUqQWgdslGqULsandN8kcrzi1cY6pdSnLNg127NEg
W+22juFcGcBI10qTGXSWmaOq14j5WXEjJ6UR/rIt6S2bUSCeOqTST5XCt30bmY1qEaIOstkQlGg3
yDNtE7QQmLpoNfMPVENwMA6OC852Rz+Rq5plUzrcGPOcJN/8AqHAaRZN3myHWhbjVjdcuufKiAdS
TIlWIRuLJoa+sRFC+aQMcicPgzsjkxuYzWabTJLgfN8Tn/AYhUWU7dIeZciaMtDQHO81wHMyokG/
fpKiI0lUmnZpX9tmNXXfoN1zr/PQdPRXadaNPEadUgRP6jqazw1C4rcb24DNx23PaPSx8xrNMdyt
srR5Jnehc4Jlkk8sNK1VjIZRO2ZZ3GRJOVs35Bz4aPGtgNyaYAIcvw3jFsC4HVFOpAvBU54dgB1w
xYmYBvZSWFEa4Y9IuXhUunlEEirPwqIdXf9mAkadH3QI9XvBHMo5xoRPvUFBE2T+fp76Vx0xfMRg
EIjKA+URIrpDchwiIJ8Mvm3vkXN1QEEdt3dYj4gggx1AF8Ewtf8ECrzotlTl/kaU0otOZjEU1tal
RiivInvoxXHQETJUsrO5zYjB+GvMrHJ+TOy8VV8nMyyvx1rZwDbffum8mVm+wCOVPrnRyN8D3p3N
x4tOiGgxEkhulVMa5ZmCm7tgOvQGVmNATxyqajty4Xpz7r6JtxUZWh227Tlwg+qZZORkPE95Ggfr
zoJ1fEU+x+TsnWQajM+NjuKvBcHpF0x4qJK7PLwk6jEijtFxElZC0twhJJRsJC0lsewddXwZr2vT
iMCSlnIO1ghVLuGZsR5XbWtNmt9qkukWwXdorhM9FHirhwR0xI4gqGR+/PFN9aiy8dwpLavXUoaX
9e9QTe+LqTXX1FCN+bn3LkRWgal/2BbMn/VJQbzIDoFGVXNIisvxmRI1wP6A+gL/w6SI3htbNIo1
PvcJ/rbTHMBrWPoAhxR7B5hpdiKvDKNuF4edRHVB0OS4b1LV+niWYGysXas3210Vyv5sBnGD+Tpz
SvLQbeLLz0LMLlenmUI1bIjCpe8Ujwbei7ljQ94QLSB4AuOSVdQZugx48Hu9DQKiVTiqE+5yGw/d
V6AKRXQXV+DR911v0tioMcA2Vz79QyZjXSW3DMkAWlspD+RJ+LNR3RE+GEcvHZmFYtsAGwj4TEu8
hHGZDuBLCekez2nCt9rlY8FaNsaMfVShROLhaZPOxkky2HG3d6wyyi+6y8InmwD9CJgEO5sEG7Fg
ZhY9jmSiOBuNqpmcK7oiJJKT8ZhfBEEKZsFtUjNDOtremNDi0a0V88FSjv2BKMIGyi8ZOIKRYqIJ
6wn1JJ1t3KXcnx5IV712Rsse1+AaRrmo48mp2Jq0ZBeI3Za/Epscs79PcrIu4pdQAO8l1s1fwz5v
Hoi7V8aFQZBvfvzvFeqwZvPjKZvqidUhhiCl4zDOrXP48dy1bIDkqtDSCy844NQ/52WFXooBQjs/
JJWF2KZM0U1eT2OtzXOXEkq10jKo5LFoYv48dpB2zPVFUzKG/ar0Y55SLAc+srzOpG9w9js/7J7h
urnZzZyn/GcTYH9xI0CAeMCFpYqDq0j1nhss6IVwf348/L2mx2ivirc/EbEgC/PH3zd0pYz7ibc6
r1QN8Il4NdpQi7ggxffIAKiNTj+2q/TtxZf6UIoefzwmYY9NZjs6QFsmTCX55YEeidm4iNkbt0Jc
VjCsyLrfNI8vbJ2fZhN0c4SwfYpvpp6ULQzI3p/4m5hA26ozrMOPLS0pSHvYh6Isuxvl9SE9O8gi
iO+dEPVh2Nhxsecgkn6eU8isawspmUfkCLG6y+LtEWLbTdJrJ27s8oydub6HrMCd4Z7w5LqaxDT4
Bn6DsKMZxvJVdnUNwT1g7LzNeo97IJuY9C8iYMBjILQ1XzLp8dE/3r3OgG33ZoaRWm0IQIyte5wq
gXPIpNlPNz+dcv9mzv/21f89O7hcGsng76IrEJxrbUmV93MxVI0YGg2Ny6mi24Xhyhnldp4YTY3k
QqPsuwKvr8WNBYtHk8AL6uG6cVFwImrEeL5pmKJwuEhU6cKsskqks3Tjeaka3UQeqGv43p503zzz
l6QjROoZDUxP5nA/Vlz73JsFCV5kai3yvsA+QY4zITdtwgccJ7ey9vT4W+ugQuBkXEy7Y8n+5gL8
YsCH76UoPR3bhb7FZJ6m//srkM/AUhLtpgfYwrHcRib694c0VGNyx8S1njEx204IPSfDvcRxiW0j
AtVMFAVRJ+oRWnktSY1XOgbR1fScTAV60CV2jhYAUKUdThU92w/AlNklIG9dJr5dLOpBRKd5Cjpn
RTu57V5L5pL+J3TqGbCRjkCAzAdIuWdnme/BBNq7pHe/loWCeWmn16CYiKf0iwqqtL4b4/mT3bMl
IVTDMRUkNHFmm16ufQ1L4CmdJTuXYwDPEBu8lxuUzbfssqj2NXnvXuotPBxzdCPPeEzPJLTsh4Yk
zradLmxx/2yOiXeSnc0b0KeVWTrYJeZg0nueu80wd6NHRQFH8SqhEGbmJ827IHDzbV90as9gkJS6
/JLIYw2g1z3dn/tW7ci22OW589kph8emyMZFgHV37YXiTqj+ZNDRYBoyt5z0UVk3jpsuTdUSsCGc
5hsSi05sh9COndVgIcskdbRvv5gu3gy8DtASiTe5HGdF6HntfVYSTJDrjTM59hVhH6fRdW/dXF2F
0qDZHd2EpmdgXsOEUuLgIQrq4IwCkpXvfUtG/6UBxnqukOdv7VqBAE+Q/trEYi1CCWc6mhICIiCi
oRRuH8xqGFepZa56uPtRX9/jGyEcqfgqLwrwsHLR9qXyYx0BeBIUZw6eTF+Ge2+obgmrafZO2tEp
wy8x9smXSFZk5tVL2Cz5RuJPXVhNdc2h5fpt9Dlp9zYcp8+OQb+anMtD6fYFrRM8vBQq8lF3zTdv
0HuCXLz1hApubaX2o+c3300462v8KF/DsH6w6BkvO0mC8jgO360AEa07cUOQ48k52+vOX0dpEdyX
McWCMX1y25ww6BLFRqXn/WBjKUiqqsc97FsxHrSeUw0Ob2Es2OyvReBtzcQ9NLYJ2M/qj5xP+0sK
llqm7XAKu3mTqeRERmIINDOY0eHLcZXRu9w2rvuSKPGNGI9zpeW9rYNP08BVInsgKMx1LNw16YT9
ZsxsNMljkiwH3bEXD6qKX5kKWDGLvCartmvk3IB2LWZOfcrhwI/qsg2OBRMMf0+82+TepDXeUs74
bUzj3GjyazpWuPkIRhdXEib+tDZQeP4fzs5sN24jSsNPRIBrkbztvVu7bNlSbojIjkkWdxb3p5+P
ZICJ2oCFmYsYiaOlmqw6dZZ/+VkygGmwe3EaWvGGk2MkVlpN8xc6F/Iug+qYbL2gEcEnk9YlFv8n
ViPkgAwqM0aacvbc971q1ZaYW2U4gESnygjd7rlHaWWeiXmhtY+tAt9nEeKrKTchTwtia6hB0IoU
sPQ7iWRC9wxlLxAXObRuCNUurl1qV7JY6N1wioJDWEc5vAWnIvMNpZ8GG9cRIOXbyIHwR6NYlfCQ
0yzY1IKx78FuRrigHk+3P8wc5mCfZ0NQ7+s81TS0V1SY3LcGTaudZ6HZRZIvGvNLOHid89kF79FJ
+e8NLzA80HXaenQMnFl8Ym4y/qeLPSlXs7HtDI5jU0bTN7NMreCI5Z32XVc1qWflpRRgVY/6/cks
YxneE/n4Gx1kcILvrOBSbpGbD4gKUKUe88oS2DznaXOXd34ZVxseXpht7SEiWMZEbeydB29Kz9VS
IziB1WOLFwzWPyNSEeq9m1rb2qPV4j2tCS8KTCSE9lJTYTvF70O/go062KMz4rHeKBT/cRdTe6fU
MVHXY1IuG5O/ZI9PJin+egUXmk+t1rQ+mVpCX1VhQAEJ9p1Enb/BOCAb3k2l9529kSGcXi6aOGFE
VXUmtQk6b1Sj8dCQgY99y800ybBJ3oysx/yBy5+fUfZKmwstzEeq9wrgE78i6klgMVCPp2+B13o9
WPxAefep4RJiIQzxjseiI73JR2Rt//01TWyzPC5zfK0kSmbUDdmSA2EjQoYAWqpQb41VVsUDhEqh
Dn6R84hIhHhh5GLzZytbjEc2wVJG+RE+hPsKSRPkcJppaP+hy8a6GOVW6i0wG74NhzGqN7mk9WnE
BOyM6qIPWWSM3Az49vKbwQ9JU9tFOK5i0FItDY+19lq3a4uJsjqgGCLVJfMCXJ23o2bHEPadEBGw
Y9cAijr2tKZJ2cyJj9enEUszrC6igYIBcnNIlzLST6tFQyDvoyfinQtBCSFYxTHDRivxtsJG9uoB
B4GqfMIYSlY77NZ9ez+LujacM+Sn2cywo1OAOwDvyArCZJhMTBTRb3tJMTOHGOnSvzgLNDmSvYvv
RnKHKBmvU09mj2dmrEXqfi+dIKARyGx05jFoHT2qMsfFiLffilsYJ4KRKgm0p/aW16UwPl1GtNV7
kVS8h5k6gO2XE87VbFuU6m19UvDX+ZsgSqZsi6vp3LqgHfcWa5bVvEcIWr7amEu3FwBvFonRNPFC
KnPkZ+WFYrnKJ1CeBSZv7DhI8+wgku2cDY4gEDerN+CB8lwJF1kk1Mqyfp+DgU1xoKdTAhsQtRNc
SRpFL6UYO4V7yCA51egzcmDcEqJAOMxCpcxGosd1twT5gNAd1W35Q4clUz80VdMHR2nCMfmSp32m
3mzNG+ZJF0bNtAIDPsvNNJhBzfHXXNbO5NvQfuayd7aJWSfxt7DWMFCtSjTpMP4NRHAC6IV2RtD3
rn4Gd9nmF7cTs5tqj3HDnh4U8kP4QnIA/42QnWnx9oSj0nQWim4QvEMsz/yKmwVnoly6DENeQ3zZ
qCriOelL9HCDej4g6x6mNciHD3u8N7FUDELK1baSsf0N619FKR8g2lHHoOFdT0YjZtDspacwDUkr
tihnj2LXYB30IqaxC5+Mvu8E3LGEDfsO8HkY4RkzxflltB7LpuB0AvT2xgsuiCk0QMidzTmjXGWf
LMGW/nPq8FyxsMm9mrpvfXh2HEGcjKPQGIgNFe2CwgYIge9HN3cwhszFoCSdIg2scRWPlFMOwaoe
Syu4N3GScJ/6gebMTSSgt2AfxG0ZbWHxFMNfE9hsZpKKkqT+jkItscGtHYFAJkbxgOAs2KHqTfi5
Nt1b/FyLe9EsEddeQniydBHjtjW8O9oGxY8RwRswuSSdDl/uoS6CE013Yuw/79berLFpK3GKwlYn
oYSJToLj4Fz6SAPChLVSArcFco4aY0z8GiJrWKdOhghK3eq3blJrHhleWw1HGk5CHYWIx/ymtNys
OKHPPOGMXrlR5WxlDOunrkzs3wbXtmAcLzEnbdUcArFNkJC8544yOmiBfufEVV3uPey8iqPDVfAX
Yw4EJosU5MvPGKaogcEW3anhRDWF651HjIWAVk9Zdao9+gzMf+0M4VE0QcyjLYcJ6rinF/bWmKgZ
dgOpoQX71Jtg6tlmjst5UqLiejsP3eKjZXMWbkYn4IYjh2SnGqaU7Rm9HMktgednSj9H6iUdF/yV
9aOuIUEGnIK3km0Dq7by753ibgRPi1pZZkkmDIbTaRQXPZtn7ql0HR12sL3bdgxxwAxlByAUyBPu
TZRq86GVoyr3XTXj1chW5miAHhLXJPt4uSb5w7MNzB+DMc/Md88f52M0x/jhiTLMKr7Hsea0R+Bm
Gceod1vHDHdp52nuU6pamCj36LXQ/9azaCoeaWVV7jOz1/ldQC3lLksMjwuvKkC0jAePthFtLDMD
y/oL6coeYzKrSavxi1wiK6ammdxGLvw9ZzsaaoI1W7ETrMOwXKuAt4k7a5qyphDOEu7Xrmqvl/Pq
CeT6fTCNTfcUopogD1nlJPZzx7UJGcir60+Az+Y8KP3ffBRa4KrAT+PAc5kdXysEU3CRYTXNcEji
zrVP0kCSmHCQ1v1dbpcjeaoegjzZ8dFJCyHlm9X7hO9peNT62Jx1alv8vRB5dWxIuEPkPmt23r5i
utMwYO00KzgJW9rNUQtzbrUOAW75YnC3yw0qJqK/D4tp9M6fNARmwOLHT4WkIOMk8gImTHQGPqaS
eh3Dm/TC/rBmGhNwuX6X1fge7bBJldUbB5wrEcuZIXruZCpd0oLSCP6WKckUwuZJqhHPGLf74pSN
sSE2E6Rq8ie0I6D7LWMB11VkilzrqNq4HQK5+B3jGrYjMJOuR6We+89dnxjVyZimqb4LtNYIv5cK
esQDd1fXHx1bYxP/+bPP8JaPn32mBsAu8dn8s4r+VS+kmYDCGp02oAqVkygmie67l6kf9f4EyQ8p
4zak7YjUjkfVAMGRTnyP8GsGZANsl/dJwfPbm0B20rZ0Nha4VjCmV6BPt1V+FZa1SQO91YtvlmXl
0KlSm9pDx2A0OEQp2eU5yaTWbRnNQ2/85HlclxXAP31IGobr6PB+GMd83AtGp9xS6/P84ovROoLr
S9ILgyf5lUl/n764NlMFm2E8dr6AkOMTI4rQuLdzhaeoWco4fx4CzH0PJUrF5jMD3P4BgXee3Z/X
+fFBAc8AFeuBw/Bn2LcJxPzjMikcM9NKo/yC8j8l8MZZfochaz/ex3guZlsrSvPxASig6J5jJnHJ
Z7HgI+gcFJO9cB8A0sLg4Z8rSLYFKU8NWWBfLNmRCgNa9bgk48YkV/SlDKIbZAvq+Ilm2tLDnisX
a5mVrnNZBJ3Jc8DFmRNOpEXzKLF4D5+5S1V4UzRjhFyHh8JKvRmKrN0jeDW2h67IVflmD0blvhQZ
4rqvsHAtzD+R2AlvmQnMDttwzmvO2OzB+uenfr05ZswzMQKEDDQp9ufV5uDAEhmpRS/+KP3uGVjm
XNSB5+9fbHMg1v35110za9BT9Q1UT03w7qbOprw6Do1bqoShknNEBywUryP3Ju+6psuCJpUedXQ6
gqp8m0wwhshwOVlzt0ZeRA4RRJlCdEX7T47o74tyAS94nA6MWmbTlatoKTNm5y7aIcd13JmOEVFJ
ItenDpEsiGWek/OqMXttwh8B5SF58tRM1S+gFmq6NZmXc79+8qTm/f4hhM9MGNeglwSFDxnbqzfT
aGMsDQPwf534UfOj1dK8/lmRdzL9wj0tPJIGD9PWAnakP+Kd68oTZtxWfpvlqW4fEb9DxcC3WxZe
Lw3uT9b3W5h1TQRBBe12bk3TNK7OqwEmuZdDmKDZ4tvqa+Pmk2LgXeRol7ihU86O18JUX7E9d2KD
kg8461MlfH28cZ3BJbh8siDzwwNjY1HGw1wyoN7BwQOG9TGAtCUgdUsE1QUd6yE4zLdudtuUDGo2
1SgG71BoIIAPKpNoLRQDNfumz4cmOnhxnwPV8rB9xOHS5mh/srKPr3KOKzaxjRb9fB+BRLu6keja
gPJg9E4P0hpwvfUH1fmPKQJoT4WHbzYT3LB3L0gZ/h2ZXlJu01SaHT3nsnfe+66kIblNfMAURyAW
oED+vLwZBPefnTYvD3QI9udcE7SfdOfqTfaNgVU9ErgXK8MRO/MaPb/xehPJd1iGqj6MRUDm0pgu
vtTKavv7GpgA2kpCNMV+rAPHv8XvEMdfpGHL4QxuO4jOSD3B3ABbGVhib9dBn9/5eUnuuFlnSBSP
03Q7mVZvH8IG6/avY4Ig2f7Pn+33ZMBlNOTSToNjg2z99SmKE1vDIZIxcQEv1rwHXhj156Zv0+IB
jo8JH1u3qvDvdapY8SXiaBY29bxFivP/OdTccRDtwFkhastz/7hH6wLIDbWXPMYefjU0s+uoPMBZ
t+4Y7ODVrgNvAKNutWngunhCmkRgsbZDAoNVtUhKtOd1BDnBGvz0Crw+RCAsbR32jceZJlu5vgJr
aei1hnbQuZW1672gkJE3TPemcXgZgQTihKTwHHxGn6QjbldlhV5fzCDEPkVTaZg/4zi0vim6ROKS
GlXsvWYi7O1yK3sDsMKN0xsMFCs/nvRj0qta3Snkaq1tb7v87LUNWSEJOtrbP2+EjwDNObtgTEil
ZJgLkfK3ARmjfmENM/aAowosJG46kLlZX4uLqoXWvwSd35ifDCaX1Op/Yzi/FdIfAFMYBqShoBqv
LpbQkhG+IcFwbjGMdv7uNciUTA87SgwaYRHdH1Fo56xlbLhHJE/3DqqJFSNK1TvnLspQRUWiAbEx
htTZUW9NHLvzwupvCstK7TstyFE7+/ODmmPRxyVzCQLJnuW8CVrXY2ZXZCa0twQHBJTWtC8+4rfA
QXB6bfeeG+mUrnqe4f/ckNJmaJgg/SJK9cnbAnz42zI4trMXFJQehKyun1zi2hXvy9DPjhxBbhki
9P1dNDaNOhcjM4TnukB+7lXluT4aG6PirrkMyyYqwSbYJ2WlysQgm/4suIRlflCiVsN7bry5Xot1
/tTiYHLQ92W4wg/xxpwsF3/zKr7DnTvyCcDz10pjZJPDDuIs5jpEHtxV0I3e6xq9isva+mI2TkJc
A77tX/IkFPqZCJMj8+SPGOcWVVM+Wr4mzC9sGRf5r8jE/J26un/kIbTmI8yHejYMnuccYTnwW0Ov
Qc7TABERHJSVDeEXACx0wCyr1L8PtmgHuttVWdxkZmy3L+PgQF9bP0KoQI28GDqu1L/0BP4wCZaw
M+diIUjfMyLTk4A6PFTOI6KAWvp32hsoGss2UtGdpmS+UUuFhJUzD7qEhwXNoxN28Aj0wjiWMCTt
cZtnmVtg7dpNyZ1iqqhtHVSzPZ2BW4aiRCOcuaG+VM1mQWvnAaVJnqPsgqk++gkibzRag0F/ZFuZ
NXg+2ZoPtYj51GEYo0cFtBgb7ru14jQGzXdew2iuoTUYRIjj2OybW78TEjVqGjgIqRmxNfJhYyfm
+9b6YVQ9u0HLQ83Z99DFxStnvjI2IMk57tINIaQ1tsfP9vOKmmyCgFzvkaDRYsxP5pDgtSGFf6M7
8XhQKoSssuYXiElxjJE15GvW7zW9wumerQ4tP+bMJvuPFJjXlzYOG2V9lRZMRPu0FlSDO7Bd6EEF
9atfcDkfsByqhI7RczjLhaSBUZ6K5allmmBxhheX8lc/YCZ/RBk2MveGEpn81eDyLNmbfHpUdX2+
sqrw4FbbCfRYWh51BonPepSm8d61aTHdRWGao+GKtah/hGtnu8eY0XNyo5A1ai8k8a36YmSuPn71
BpEPbz3GJQ5+Ginj5KyyUUfTJdJwQaoG7QznyT4jKu4/DTJ0xLBZX3Q4ABY6aB5gpBPuJ3ZWwHGl
GL2ta5fGviXd2vpmJXWCfiEvrI3uIp/s4pw0ne8DWCvHSv4SVRw4rziqm/0ZaeXZgkgXLQbULmAH
viiXnHtgMZ37EEZxQEs+p9e1M1z0yPdm7qTmiR0w1KegctvqCABRkyj15/541Lwop807oC5zyloA
jag+1Txe4XbsAKGp3q2ZNSSgPp2U0fNJX85iylYLwG8hrSk2ESVO9zyxpqyhYK1KtLjRheP7o4ic
coOtvN98p3PMUcAxTaK49OdovTQzPoZrLmzUEEhMKBNwKPiYUISwtkhf0VKbUum/e60tqaOk25zQ
zHa34C6Y4Fqi409VOZV+zikiX6WV1ykAh7xrD3TYewOfgiSeIZBgLoqQ7fWSo0kw7IZqAA89Ixqz
y2hxbp5zrQmSZ00hhAWFXQ3psdKYWjxYSBlXO3ByU7t1O8P/AXm5cY8WmW/0NkVhycgGUGWO0Xrf
dNMmrTJH7kQu7HGn4xYXbGdz7GBL6TwIawNlRun3URSLCI3Xykue09wcqm3Ids7PiHgM4206mIO4
oHczlNu5pbAJ6zCutrSh0ZAEPCju01qW4pOC+SqjpOAhjfQcsO7Qmnw6hld1GYmsaLtsGpFHrdgV
NNWQx8pVgPRkS0PO2KYo+NA2FlHHDABJUXXTiTQ+ly6H6zNP4+vbmsVYsFg8geUZoPnZx+S/I2MR
OG0ZCn+ATpuz65ibdabaWcozDybyDfdaloKQ4GKzxhO6bUb+DLiypef/52145WUCs4bBNbmz60IC
o7T3rtbRlrQ1srByDn2Wa7/0wB20PRzK7MHE7sbZVhjsjUfRImP+YNkNnBGYffQ9ACn6QzrdNMtQ
LtAVKe7aXHG1njPjDiUzFyljpiAYY1v3rcA+9y6g0azu69Fp8y+Za1qVhTN15Iz3PpZj5TtI1bz8
JJWb3+qHc+YbjgnHDZAZycpvraEsnKflMLnOxaANb7E+JT3THgMoTxngaHI0uGCCDfduo/7+87Nd
LHuvfjVNd6QQZoIG3bGrrpRnTjIZIWCc19NMyK9MKtrgBxiIbsBPICnfqySNsXlAHP+lzKLwObDA
5W8kMyMDHy00YAASl9jLEwyNbdEVJJLF/BdNHBX2Y9FNLkzt3EeKHX13sSOkRPkGxb9C3lpDhM50
MWYoWCskqJ1428ZNa2yzvuuLuzDqov5Zanb3LArXauhSMRaheyWaL2EH6XOP4ztwYZc+AMm+3T51
QeX/3SRKj89mNzqHodZzhmA5naeNxjwICd6oYE6JdljQoHtaZ19FHoE0olM11Zt6bLN+N0ROddcj
yplfKJiDLX1gCiN7EnG9DaYhaHdAW+yCIiTp3r101mqty/qvP78anEJ+2xakyoZgR8w5H5n+x/NH
6z/UwiaNLjKGgX2nM6ZQTLxaJrWjlY3AYJHkdOBKg3veQ65sqnseOINRGkfpsB1tzM3KNER0oIgM
pGNlPFTNXoAqAptmZIFzQinZMXY+0IziVPfTgz1ftxdJrEMtENVqQESo8hXfYZ6ggI+rhIbMMdOX
e4e8mpKq93UG5LVRf3ew+NWKjeDdJsfUTtOXUXFxXczcb8tby+xewqEK3xza+tXGlJzL7ww72C8A
w93+dvb1uLG7jKvEnyJCLDmYQhoCyYDuhFvK0G9gZ8gvTY9D0FYwwPN2SErxcSIdwCkjQxYom1pk
O9/2mvbgJT4LBN9t5sCfwHtvK1tH7rqMuR5CLeoPoRW4Fl0aWwnnW9j2U3BPtwQYgSGJKGfULTvg
TXDkoN23mW4ecCpJd0EST82+D8HY39TV0LaHvtIRzDUzzse5iH2sJlCblLtUS6WzjZqIo9JqVSO/
RKbOLmJoHAHLHlEn3KbIG0KGGLzoh2dm8j4fgzF9rP10MmkdpP7EXCQF6REH6ZPhR1RClVXbpKJT
hlCwB7jk54qrzUfl9yeNv0U3U2fu92QkHsFtxYgwwfVipksSkgbwMLc+Z9aQhncr8CSHWVrdIvFQ
/4u9CQU12sMoUqd654pooXyYuLLpgV/+Qig11PZpS6p1bmqJFYudCLQv3Uxtc7cV/aFQgY1rs5YX
41kgFvqISJTEYbgTU4hUORZlh6DJ2x6BTkLiHdJA2s4iEcwAp1XjS5PProcSscHxk7LvegTgO1To
WADTbNVpmV3zvyzknWPpUt6mC6JrvWCR6MebQUytpz2IsODKTYEcO/sChkX7id+Tf32fYu2F5AwI
AHIqh+HWvML/QLAqWNINJIDqpsek8CdIEYkpjwntaccIq3pdM2A0g0R1FAuKFtOCSdyaoDe7u2FB
2ve6ZlNMBmklzzo4MbCd0FHAHS+wIWNtLuHCCFfDKygpeV+I7A5lqaPXmtNOOzcYBJlnUEFV+oI+
AUrpo26O97DatkhD6K9TiXBvsSk1GGbnoEfqbxvjdDpsvYYByq6ugHKgs13aJeYPBo3XeLuyxFQ5
mzd71kD0NtGPtQ4G7zbZNLNQNbKylsP0pc6mcxyElXd0kjEVCGYiWtDv1lmtksOMLh9ngEoUBFzR
TQPY7h23O9wmcCVz1J03jdY/GY5Y/t7C8AISR4pJxh4wHtO4FQymBwnAsGChmvQL8qqo0Z85FqWY
M+UypOdQw/fJ36RfK0LcglgHgDe350DvQgkBdz7JjVF7fXtToUKPLoffRdNpxpx9dzsbdz62M2Wt
NepIqzNl6MZ3boe6hFRSi+h7S5/8tcMCoUC1hMr6gBN6pG1Dt8R1U4SNr4EL7KWe7O1maqPndZ2B
KhliT5ZI5XHQ8JDZl92ohlM8yAp0kBoJavnOaIeifRD1aKrPGpofOZLMq0n3kVPmgMB4JuW/SvgZ
otNJ0vP0iB1OXm059vQsItXrDzkaJbxFr/fUxWtBc0GcnPkblMjmY+b4XfDM7gPw8OdL8Ap7Pq8I
GCfDE2oQJp3iuqfpBuhC9m1UHcfaxSvIl+z9DYCf6akaUUOFDDxxKaZNHN6msIgY/axvEwxAerQL
vcBmInCy9JBmmDFtAKFqQJlqxU7Ikt4ClSNh6w9eY7hn8AqgQEap68ccgfF4G3qDpZ9KexDVxkiw
KNskelbUR0UP+lCHaZ3/317AnOqaYEBmnjdzM1KOqxZuW9Ig6AYkUmtgAfFziZrJAFHVCNULcsYO
mrzSDPqXtRmwFvr4vsbNV6nKunqoGzEOn+QhVyAG1oQOjOmhqqgL3bMBDH4MW53mde3YCAkzQzL6
KDWbbmqWYW60B2tbP4Gey0HZgjz6R4D9N02MT2w9QWR/0sxXOWZD+Us4tR/e6ZPHcw+XRtToqsQ9
tDi1jugjJwmM2ypF6XZFMmDmTl+kt9kcAgqTL+Er/XlnGfNe/m/m6/CwXSSMYLijXkTT/OPHaupa
4eWuF8e1CykQWnlTS6lQeSU1VtOVpboU+CyYryuiSzLhAMyp6hlSmVbeg/T8cryMEdyJ4zjgjUxP
biYjfrLS63uDlTK2RuPCpbcPTedqU9QRuxDIXHHMiinL9g0CzaCTsRv13jSyq2gbS6Fw7gV95B7p
snQpKOxOV9jtpAFOTp1t3KgMJTSWB7AeAxRh0uNITfzlJPTLB+iYEGBlOzCXNhPn08GsmFf432eN
fAd+mCRLFqJRzu8WjlVtZdmQWRc8ne1+N/q9p239KKTfhmM68NAQyKx3ai23jbYMKxpGFoFZ/l0u
IXtF464ZjcW83Jg5ynb1zaZ16h2wH9FwkphHkcMyS8p6Z/SZd4XQf1sknqrHYh4cgJcpCVuuP+rD
jR+1xvhdAhzpGX65qBBs0IkS3RfT0+KvAbA/a7OiY2Hy8pOl29HP6YyqjI8QisPsNtGbhBFOHJDM
PjFsYE/EdspHyd16hlYOsCqf2OKW9SwAUf6MFKy7rVZj7/Cg8aq+kOL4b6hdGQ26DkF/GaHO3xtI
nxe/DFDKaMHTrfgBnmoK91k1cXCihVUsADKP55IeZ32EGVrfOkk7zp5LgG1PRe/441+4CU+vn2zC
35rmTBmg7DjzMN+hc37dNG+sqlRTXUJm4PZXb8Dk2OkMN1jYigNKlqjaJPWU/6DxXIYHA9ku9lWh
oNOFI/iIo2vD8zk70Hx+acheYwkT+MG0BwJSjI+xDBKPRLMsYVmUZqq+pzIbHFiRwpIHO04K/xai
Vu7uZen6+QZHO4XYWGvDo1mnVmh+O/1e9nyODVAkO3jAec0Kv6jWR+gN7WJoSr6bCNTZW6GKUzdg
ZLGJlnHZymsnl+FWoxFVl+9TRZV1oX6aTroVUEYGaUGcstOp6YD6TtK+11Ps5bk4pDHDYZ2RDbYm
IXFXGTEEHuZaX1dYOLY2FjNzqIcPblGMYHZgL6NNj0pavVkT9T50vQgLsDj7yfZq/Y2zsGaZfQ/A
1B3EwrdBZFO0IO4PJnRT163YgzMkU0swvfqb3QSCEJuQCgq9J+psh2AZEGV3GqBFx4CluUEDLLmI
wT3/vrKDVwCzqoPql7T61LkX3SBwp9AS8Hylip7cGvex4zpZBSdL652FhROyukmEy5QzVfObhRIb
QFjXVY+9yNDnWx0gr3GgR7UzzFQHeBJWAZ7gvqkOoFTEWZtqUx69yEHVyjbCMboNxgps+p837qwu
cRV7HGahAsFGwyGL8K84IVFqFBNyiLDsoGYMT/kC154YDEE1XLLmwIPPtu+bLAco6QQLWHTw7b+K
Ji+y9zZ33le47jofQMjLE9s2mPlFs5ycBOsTbBmDoA+HJnpyiw5d8kW22YQ0fZQYww5MLWD4Flz2
Q0SwMPZe1mJSZWCytFEqi83tCnFUriLxRbWRlVWYV5yrsSjxeQlc5y/DSX0yHLyZoguloxFTYVWT
/wmW4PdHBQXUd6DOAA3R6cR/vBKxvUQufci0Cy0OzXnVggKyBRXaONxVQS/va9Fw9Y8lBpFy0y8z
qz+/rKt0D7SAARxIpw/mCxRvQHN/XIFZlyO6Agq5I7L04Ty6fvWqQi8qyLRpBT/IMCVpMzwwtEdk
2DJkDgDZdacVU4W9yfykl4oIrUE9OqrMHXBmWcGhqW0EN0VVoqTTGDV1rba8+TCdjPbOHBlqbJq6
TcITGxpXuCx1+m+abxrpESU0tsiKgv7kE39MQ5YEF5KkD2IJ7AYtzquiUJpMEHo0CY550mXqsp7m
zORGP3ApD8VZ5lo2/Mv8IEFjC68HtmNiAO64agsUQjim8S7zqZv3jOYGsS3MfjqpoYIyWrojrQAM
Lf3knGcCTziNVjlVZEKSeQzRrmIoR3OC0qxMSO5+FoBJu0+EXalzr84hkrvorXpAaCgh5jL846tV
MB27IY+Dc7EQGybDkPktxrtS3rZDAqnAT70MWvCaAK5yCjVIwunbAJ2T/2H19cwyt3IEitHD09tv
Ve5QfXWhifXGRkiPGzd3ufywoAVQOt63GY7VKYBI9N30zQoKnxaqueOqUpzTPjTs+xVkt/J014Gr
lgm426s0ge0jzsA9D7grtjcWjpjdP9B0DSSRpG21b0Vntx0+OVmFBuFEsbTploxB9wCA3BSqB1Md
BiHuM1uxXJkOfHTY5dhFjnxYp/PVv7doWmbzalucOOxHA/Ze9QPPX72900FLwkwJLGT86yU3FXAe
6P85Y9yovxKGvsWDLYoYsg3dxO45qFGR/iuBskdPZ2IUflwvpZU+tFKJsKERs4BL3nLftTFtuJu1
Uv2XB7WA0iLXgw8Q+nOA9JB0AU3vFVr5leOLL+dKyTYbiW0QOiDYdUxpAAGK/JQZm+g7/LlXcNuI
nZvcJSD95Yz+J6HSOlr9x5U2tRLQ7BUTsx6AFYqyrpqBE++9SJiaFKQ5M2CeVr+NBmTpaliZLcyB
9WVhBzvLoJRLvU+LVpVn1bpOuoWwYQ4nZvgtaoarLEQiJGkMggtphnKUkdGnmr2C+bxJDBfzKPve
p+24kiUHKVzjMaZ15B2MtYpZ1RvWJBYgE5wzt+t8WOGwWbX4H6sM0IfJp5EotfUssw92qTul+bDR
nX6KB5zHJLR//r+RsKHaXsH+nNlDK6oOoxueZOIiX7r3LRnixNXqHVl6Y7uR/4Cdkc94YpFUEbVf
aRcdwZ5iX1L0iCMqOQkEpNhp56xkpuygg5CLkkMAH2D+r3G5/1ag/FhL6vY1vS4XEtw8J+OL1kon
h5iNGWDaK+8chhlDdeZrNcPkLdYYTX5oCgpvZDUj5UOcUlqiIpgGM+jbXDQwaKbMzQsNJlZyRx1Z
ZG9e0UjzaY2+0focNaonviotKl5AO8PtCMblwBMyyQz0C1aPhnPn1ZGd3dgY1JKw6+3oJnfQjggR
RUTrr9iM+PYh9Aktw562NaMbebGrtjK2kVYG4TYTplYdMrht7tFoTTrlQ9h42gaTzyq9W7f/ii/H
TMOdtXDiUgt/mllrT88cmCY9UmiN7gYH19Lfq1gb1VPP1AhnYhT7xnOBVCsdJQ1QQ/FehJjDHdG/
7VJ9Y5rtTD2y4onVjkk56+Iw0LTrL76e9c+JFcbZXUTbdLMez5X1l6jW+JboWuy+B9g/U2hgh2I+
M/51GVOHNtKiRwBeaM2OUDusmyrhfG5HrJVRYq3dsduTEDXhlocbTyeyDl5004yFt2No0MbntWzq
A2BjN5hYje1Ti5LMBiSZPoLK8MS0z2bUwwERYMs8rGdB0YQ6VmmecENZgrumdekmbSCP4E1ONKAG
mmaPE7G0iVZOE9BRVs/sGo1gv6YBcv8v1wnsBuNMkleObcIojlzda7v2hH2dHZcbWTpmts2Bt0yP
CGIh5MEsYED2BBhM+YpdgjS++gsjYP15xVJ8oUkSeG+1NXbRTamhRPKUFp4xHdcUf50B5p09Z1tp
Rzts3irNcI5gXoDN84BKnqVEZmCbIKpb8itNfXwDhIVKj9+0U/BCCzXE2LILw7sKSONOxLFEa8rw
kxEmzqx2VAoLgqlKW5kercgWGnCCWVtk/qDTN7jLPtLAYKWMi46ARc9IozabW4TEiI1FWpN6I9CD
wl1Sj913QoTnn/89swvBbv33lT0UoSRlHrzGHJBH9Z0qOAAHHeJ9WPa+dlkDbYpJ7q8BtEuJyj84
nX2UxVp7A0aubXcJNEckoxMjNW+KzMNEp1tIyak+JgxIoHWDB1rhcx7ZG+cMKM7M8JK9DvMs7TCN
+eZBuCbSFT08JPS2MEffTvhposYUFqa49Ywu6G6cUlnzMV0EVjq34IG60uW7sUniUmTCzTc7gFmh
guFlRcfCyOlmX6Sm0yoQXk8hOfLwsxtLp7L/4uUoWt1VS7hHCIkfsR5iPH41D/0wtxGnEQH+euOn
RMZLV1bWAFTEpP6oNmkK4++7Fhpc0asKhYkwGh+i1TOYkgH0GsBaheO1j82iIQQH2U7vBKhDZMud
JRfLvFjwJJx05EmUJV3noyy1oSo3a3jznN7nqFeeari2goWBujwc6K0cFLzzWNzKtO7HhEZeh3ls
vpFayjX351TzSrEbwCCQy7mAn/kPju1cN/KaQoOWiTkkaAuSD4R8AgKEjYnIbF9n1MR3qlyzfUAn
amh/kYbMWJ8Br8J+w7SdqjFhJlxsB+zg1O3afAytwfmMq+Few/PmEoAuKBNPXfwPZee1HLeyZdtf
2bHf81y4hOnofR4K5YsseknkC0KGgvceX38HCupukYqQuiPO2RFyLIMEcuVac47JaeS9SlCpyPPU
TVDJC6BpwHOJPx0XZrvjiV9g0FdldZf7OjUvEI0WfQoyz2oHvY5gxjbCjrcUBfjQsE6T0e5Xa/Rx
qb+1YmeK1jMUK9iIy4QAiU7Q7xqhJOPWn7RG2+d0BtFwKY2e7eiGergwTCXeAbYaoSbkvmIfc9xH
Dnf0bMftIpVTf24qOVm8ft3CpFHqLEbD1prsHckQVRvQbUX9FAElZkmXiRE564Qg911d2G12H/lU
zscUkbG3CrG2kQzSxQ6ragwRS0LsygldzIWFxrs1mZx+WPS98+ASv/zCWFvK2hFdGr71y1OkaGB0
hu7SlBjSlrpgYQxlwOgN4kydsN8AM5vqNaCnknBZpWa77aaMkmMBHZWLLHg5VYWwrRENz/WFTeWH
XPhibaZny++HBo0WF7cwMaW/X7XG+yk4ogQMCg7GapRynLvetZ/xcvf4vrTw2Bs+e0ihSiZaadoH
7bakN2bfSTyWdxgH6VzAmCH9B5UbYGglBX2OY99y4DbN3guihAtBTqnGRMfYMYhjHjzFbT7dLT/Z
VkszvfZ7gpu37QUf4EtJpDeMFQXzrlsNzDM/gKOfH21xTq90NELNWYuxGNd+J7Xn5YShU2+129hR
mxhVm6ysg6F0+jWp9L56TTpwOQFS9fVSPJRk5kEKoAUA99wXFH+L3VtPckVFrjDIPz0C3voqOF+j
UNbRj+KEUkBivzcLcBC11Vyp6qPiBEh6RBmCXF7x6EdnuMgpo9ZXlXWMO8BzEa9PVbZazr1KSOPj
D6fCX6Q95EdxMegJz6pgcCVz6/unkWiU6cZo5DI5+cHAxSXZDKHDwv6Cd+/EM71SDTF8F/Tyd5lX
gGuENqG2r8s1yyeHK2qYMvval6mp7n7UrJfNPW5Uii3uTwwS7qL0VLSYjcRASmdv6L8o3onYD9Zv
GgSURppe8/K/X7+/9FRmBR3YZsx5dFQw3bz9hIHScWwBGAAcQg3EOteM5C6Yif+7UGkQGftscOre
SlsdneMc/bT//etfrDJveu+0a+nWIipzJOPv918x1xfT2WgMdD4MNJNW4KE+lThFPIa88yinjtIW
x30biIRne4l8qg6kc1NMIojvbAubzhHzJmVaW6h/XAEzFvZte45OAKMBE8qWqSBZfTfc8LwKlgax
I8fuciE6L2Z3X1oTCmyV/KERBUF6nRf1a6gFiFlSSfjpwi6Cu4LR2ZsMkmqRawxklkIl2oxjOLET
KFk0nSvs9cpxvNyvy7X+/fer/3JLWbPbjAQe/FhgEt63rIZxsHuBwvSk+zIB2q0Jn1HthQuaJora
b6sisfRzcSmMpGqMDS1kow9o2edJ/W0BAvhJ3HE6kIl3TOO8krc/WlMXKYZAkyweltYE4qhkevTS
BkhSKOym2iHBZgHHTBXT0yXGsOaQYbhNOoXRDXxZMU/Z5jU+gb40j009WF9+/xXMS/jNCnMUagvm
R0x2VMt6X1dohAC3hl3JE0m53J9KViTZRtVmudJqKRPaThC160OCq//wRPtl+TBaMnTEqRaE4F/n
wy0MrHKqLAFUMjf67w1pjs0NvVKFDqXOwiZTOx64qULScrN1kPDfGizZFMo/qDve2TFo5JG5QhKc
zpvhcQZI7+2NboT0D5upivYNdoLi3vA9vb2qJmVMEVGNUXximOV466AkNuXFq9l98fKPRXIeoS4k
j0OljdHnsmpTexMhGEYfvFgOgqrMPwifpt6unXWwf3gEv/MnMt7Ftzvre2lkcdThKr5932nKmVnQ
5Noth+vMTNjZwpKi5gCepAxffoxEzJGjJZB+w7pvjFxMWyUwSn9twUf5/Pv1dCHq/7ygUIHhLJfo
WY3ZPPp+y69KRkBBTQ9m7CPKzkV+quSN5d96ojDjpzxJo5jE6J5B86bD0iOPfg3swguTaNNSpOt7
tFkd7owc1p63WrwW3eX5JbvS7u4XIwdWx3mDK/0WT8PimB4yosb7H0JrfxC6sZ8u3qTOSaHSXMaV
SEMulCfrYupw4HxUkIlmX/ryQsukgChPFl7FpYbSe+E+LXAh00/RlTcpj9Zjj2Uc/Yg2No4LwVjx
1stoHxHAyMbcA/wanuTlHyyi9K5uzfhWerWnX8H6bKP7nDQ8BIERihk3K+qyuJ4SGlCrZdguPCyN
ezl0bPDLvRiINMBv1fozJUgGk+efqjaPvKsC1BjORh162DZxAkBYv7+sAKfePymQcDDAprOn6ZQg
ygVS9dN2XzfD2LSt8A8+J8hkdMtUzTsVGpKSxCTdzAjAe5O+vkk17PTcAosboo8s3hMxEZw1/AgN
6npx4PSazkdZJBFVhvL4Rviozb4XU8U3nKJg/BIziC3OzOntB0NXy/KADFF/joGX2bzeXAzEk97F
Bw0EDbzriy089qj6H4aoq5rzUhrll43Z6YziJcQET85JUMTtenkvgelQSoFkRszP//m6JymgPSBn
YIiCfto418rkW6y5+W2FtmN29zHdp2JdlMhuN3YAL3c9SYc9oe8VvblbJi+EgdMxQEoxt3Qvi0yZ
Aq6jZUlQ7ZZn6uI7I+xRbgz+Gz6AHQLZvLydODZH78ls/Plixik6Hs8x52908aAsi3lsA74AzrmY
ZmLDGvaTb5ROD99NkfkHnFdDfG+JAT6skjV4qjfShFT+ffFuLwAEq9SsflNNfOBtrTRC/aS0hMl/
j4N5zLhcssX2WknAKijXK8QHzNcb5+hEgu+j64TXP6bl4D0tjr/lxJJB4mVgVqrcPfXIAJMOUwhZ
hZ6oYk/XSaeEyYvSpCC4KmMi2WX0w9fCz6zsVqWuMrZSEZ/QfTrOYbmxS6NgsSx1L2MYpznJVCMW
VL8UfYuxYnEhyqBA51KHhiKuvbb0gGM1FwPRsgX3Ak/Npk8b9vxg8tVvCAG6dOfofafvzQwk9grv
vqCm160S4IoOFOUAh7IuvzQay+Oe06Az7lM9oH3pY1r/b3tYmgVjup/iRuk+LKacjhtj3PY5uchg
iC+GoogHlNxaYWuHD37V2HgFFMiy16VR0ssG3x1E5ict6nkELE4rHe/9CKl9DMdD4hGsKJS+472Z
2kfaYuZBzaJiY06a9pDYRunq7WSsBqvQ0HYb1jbKg3WCDg8RKMnrPfDMKnX0V18TgVvz5CV1UMwK
zsLCsqHLTRaL4JSGY3FFE3lyG83n0sQGZPUCaniTyAYWaBMPtygnbMaYsvYPzGr8TeJU3lmG1uuE
uHqb2lWD3mK4j7ve+JJHAktGWdsPkz+0SJWd4VhK0zsF/qBci9BmrI8vnRlQ5ZOklE5nispgW9ZW
e1fUY+8qxGTDzhV53rqgZqxrVYbVuvXyvd4XLSErEktpFnbrxmkVeMZTq5JXnQQvFMfT0ULZt9Zp
j22y0aiu1WAKTA4dhfFJ60LlCwSg3k0Vy3GVksz2TIjguuhLfIJlo59GnZTnSOVWXnXgrz60xjge
ZFk+ImeoUAHCFFxDUItOwGnGUw6uaNvxeD9XhAjsxsxLEfylxmYQvratMEFpq1BpX3p2F7cmpePO
K0X0yUA0fUBgQc481vOWsCMQdK3eKutSZWxaVyKOcXuC8arFcIxV0iiDKQk2MH/6NeocR5kVZ8pe
qeh3TAR362uqXW2NeN74ykOY/m4F9ZHwqqjdUrXUd6LRgoOjU5UoyaCs8077WKYk2RDZqG0dHTMK
j9urXIS36dQWJzIGyVUlOydfWaEx0aOYsq0yIjBcB7lJMxv3W7up8GiHGO2eFOTLLkS6cMvRwP8y
9XHiEqadPLX58Kp4yQBhlKIusrPPuAuVcd1bbL0PxVgFmjt68mNsdf5eqoE+G8N42vA918a6GNJp
VdU9YaoqaFIQaRjGM23t+JGNlHzQpx2ZbY25AdUWVetxSHHzZZOduBUu80c11aCaavHkbHO/0DHe
TjbHj9BxA8mMtm0ScPQhz7epNlHm6miCuimo9gBjrBcslCDq1NTZO7l4rXTFP9aRNF0yusbrTJTd
ShOGeMljI3rCIw6dvSubKyYl0cdItFbBcEPLToan+XAV289pgyCFnHJ7l2GIXoNptcn6alpAwRZP
Xoy8bcrIky4vfVhPWVt2Zd3l2PX7dYBs/R61l+8i4OebTzRng/JE9akfnOxVbXv/Wx8ad1Gset/S
iEAvWejRCrPg8Knt/Ey4utk7m1yVffGxVWLtozc5nKdRBJgr1lf0aKmdc4WVGDBxI+49TMobjz7u
uoghWLeBdSMsWq17DUxUCrVOEMqIO85NEWvJrW8Y0W4UZn6wExGf9QLmLNrL6RNBIhLvlaNsqs6a
nnB+JCczcTzubrPaj9ZgYBgQyVVhemRBiMLZW+bE3C2S8zkAirQVrbIk4Q+tpim/p77l3zQOQwtV
Latj6psfjLDUb3UqkiQHVGdwVtig8uxdu40nN7G8cV3q4wOIH+8Z2cfAxe6Q8sdq/ZDXSX3rMWAg
g2D0b4NRuTXKuHLbpK0OUV9AfqsbldgFTGq18KHxZJPTuYkW17vOzsN1MXYPI1HSd3pjvhJmM/A8
6pyD9OS418fB2XttTNY7u5jFoCQZXmIr29aMpq/6MDRcLR/Uz2apTtqqafvOxSdM8JnZ+Y+6jnhf
l3kVrpo+1T6UclLPfql0T5kTVU8OO/V9qvsJAjlsIOegM+kGa1n9tUqybEcUCt0CbgOosVa8K1QH
dJWJd8GWue7KsBs/DrHsVyxJM3GLUdqPWmD6W89j3jbxOKHK8qMXx2+mj1OB9mB2aCUbB4ELKwpP
0KfMyDjfGCmPwiawVvkk8oOB5HhrZ0X/0Jr2tY3z9qBjAr0FJdfcYPOPds1Erczi1m8k5unV0AXF
jibhGK44DXZXUSidDzFR0hTstfYB3kCwVSKpf23pux6Yo+bf2rq1T1ZZ5XBKtaHaVlaWuYXShmeG
+4ZritHeUps0biK6ksFd0BG62CeN6xvp57RS0quohNmJGJ9MJDFWxiruOGqAMIh2WtDjqHcGeHRD
0Z1bRG/gnwPnOvMD/6PRVA5MUL6RlrHhc+xPpVs6wbTjbhhf4qiLO8T6hB7GpdIrK+5khMdpYn3t
E+0M8yJ7zkZFByXYq9XarCCLuJSXhpu2LSRZQxJAiSYm2qpRqn6Wvk9d5wlzkyDcm1aaLyqccXZb
K1i4Ep3eviVmUHTQ3sR60nwqxzK/SxJ0khsMw6G/K8a42caDbz9A57Q3edHuMy83dh7VzEcFooD0
9W6TjKnl9vYwXcE8c9xMlejHMx7sbJPFHbtjvTcaZ1xjZs2vYmrRVav7wHTVON2y6STbXE+2TmoG
rhEwOx7kRB3dqDhjzTra8T2dBfDTRxUXULPykM2cRRGSRjMR4Mhco7RWEeKxXdo2z5Kh1q5FanhA
UutsMifQoTGAEY+D4nngEYNneZzWoTTp0JqNrI9qOryAjTGvqSnOY89zgTG52JamdigCFSpraVE6
U366mJjqfQOC/zMnGTw4Y3T2KM5cpJ/5xmJOuHVqtM/9YCtrSgBrrZt+/VzmXnIGLa64HMWT67yr
xZl1WVH5NAPBhyZ9qgHDH3ucFjL9yfv6Ox474netcSIsyPeA10nMtaOufpV+pHw0U/HB1OKXNm/1
fQvTE2c6+pinNon62STbBRvSO7LPMUz+PeZ3+86Ic/MRA0EIkDmuthkDlZVvDZwIgrwnc7KEZDPY
4Vekp3LneCo0x5Dh1Soa7WRrqxnCncbMzgwkB3ypMzZXT9mfgvYMLlxBFZaaJyyi9TmRRnAirDK6
d5pO3ZpWm2ireKicB7Qu1biPui68VgyfQMxqjMFh1TrjT/NZkHziZgQ1UEyY8iiavsrcUsnaCffz
QHk5qOqhMjp1N4Ih3kStEd4T61qeC3Qem7Esn0OQjuuyxM3XAHZ1i9JRbjVzVO7q3KxWAtXCTQWI
8ggHueQW4TGi4/l/4mEzXUfwqFd15z+r2AqRPsgQCWX+YkK3XdVMoFzY5AkregQHzzGyLr10q3Vd
6/qSQS8HrwB3Nmk+26aIAMWi4usOYVRQe0b29EB3Kv2qmpV4zlKFD5ClzonhSviogx5MUUXibI5U
TggZUuB9SxTMJ68Yw12Lr+7FQZd93cuyu5pCqLzg0rKtBSVhHsKnRAVkjTG4ACmVDeBOM1kptl/t
UHnwOAu9axiv1H6clJ9KwLDX6UDvhMshZvlbipMvlphnvUiyD/fHjrHhN1HmrFMrvOnlWLwMGdlP
4DDST5kWSIpt6oa47CG3hz24cJ17xbJRCziIQMhY107mGBTHaWrYwZrkWnKW+kBGDyMHoWdrqnTr
S4k9numrJ89dEBGrJML6M4LA5FkYgeZxO1RilQWKA33dH1eT5A2XZI3Gq4IBU0fcjXU/4hc5I0Ud
GAoI+2D2tn1VtZj7cl3DQZ9W00mz62pVhIm1UpgOnpjEVbDdDRDlkWqeRidz1mOdfVXA196bmaEA
VtZabw1gelw7zPnI8Zns4ElN7eQYKUJde9Ukt/ZkdQhnC5S72AHW/RR/qkIrQKBXFyefhxijnCJr
1o3WcA31znlKtQ7LfwjHEF2UbI4qWt0NbVTgl9OgFLeYz6LHWLNQnBH04dLrLexV0gbGdoja8Qbb
ZXelBJWxAxxRtM9TbExrD9vYxrGiZJM2VHsoe8jFDfIyuI/bVG4xjJUEyNYfxlCxd2Zoaeu+Cb4V
pd88JUMafcZlTsArqiIXEpnmIokOD1afig3N9jZcjV5Bd81CG2BYBSEIU2KOmwmx9zEwEPtsfDL5
HmVcODSSLhAO9HXsfVpo0qFJO1btvVNbavml7UAS3QD9cVKe1yKTK7IudOKP/KycO5yX/p4M49Db
VU7sZOeF1aPgKU1v+3gqlW2BzzfFhWQr/RojkN9tAg8B9aafIt3Zx1AYkQYWiRquGyPUa7flkJQ8
LqSKpQc29YMnTiGuWIr/OIrsLRFn84qvg1FVHhEA5E+qVhMtaIpKZE9EfozdagiN0txkg2IXH9J+
FFd1Z3CmLh006veVk9NSqWieDU90T+gH6KHMy53STs5hIg3L34V6E5g3ogwc/ejF+HoOVhQl3zS+
pE1V04tc0+cPldMyQl8gHz5LRdtpINCz89IgDO0YQnVclCT0zB4kWkf4s+gxobrzmmOuZ2a+64PQ
zx6aAe/Hjahb3s3Sk1xo85Y/mJwwgmgQN23dJHQ30cRneKcx5fFAL8FabH115tCwfTfPzmRX3ikc
0/laXrowiV13oHgZkBZ8ySh5Pi00i+HSP5oupMkhsenXLB2SQQZUcqKiQXnVsa0aezMdWQetMoz6
EQl8Z94sJBMHUIx2k5QaBDqXEe6coNBEpjiZPXk8D8WkWBXakWLYDB5EVLlV4HxmTxIfxnTAC6ZH
65pQ8eGpulChmsslWq56g2LPa1YFurN0S7wTrabF+YlMlu5cSMTl55l5GJ1nDPxwCilsYJANeAVI
+etMmkUiHOvyNQ1oHJHYLAdUDxSDYq9DxgjmMAVADaiP+GkL8icnNk5+Use2Z/qwsDz+0EJ9P+4A
Siw5hzMqIwyXlv27aVmlFrlo6Rr+gOorPrvYtT8LWXZOV4CNrpG0FEQy4xC+6gwaDtfs6fXX0CrL
aY/AKrU2NS9RHD20s8y2qZkV9CkOfUfmCwkN55sKv6eyhz1jB7ueZLp6+/sP8f4zOMh4FIaiCn1g
g8ib+c9/agL3CP5pn445RGU9n86xNkzRoXeqObmkVL85Pl1BvKi48/YtHSVavgWopPvfvwnjl7Gd
w1BW1xnKziHCv8wYokLN8qYCgik43lfnLLAy/4r2TR5vybdRmBmk0u5epEHj4q6LglkQqSDzEt/K
rESmNy+EfBWYVSzvBCBalAkXGdKiRkuSAiiJqwVROLrawOa4zxTMZihMmeSZeS6fyQufVoomBSUy
ZgE4Fp2hWZswMdC2p10RaEcAC5xtcktYMYvddqJtbeTjJ1x6CiJuwNI81qv2tlPpFB8aKZRsLQbo
adfMt9GByDHCFLvcDb//9tRfRBmzmWseGNlSohl4vw4LG1S72UzOySwdWshGmLTpFSjpKj6ogxkS
5dY697Vq2upaw93wWDaEhhLEDdXpqkuNjNM6BAFz9Ye39VZMj7wBzCD3BcQS/B6zluHt0opHKVky
lnfShUWjumZCkbvoxUnyHBGnIKxKorb5onHQ9u8yRkkkx0WF/qi3A7uo4VstIyPLi63mmiuTGluw
AAy+7VI27Fa/f7O/muJ4q4oKim3O41DpOL99s104dHMBXF713tBGHzjLdxY63S7D7eD3bMlXi/1N
sh1UqyXK4iKsROPGrNe8JB4uD9wlEeKHju9igF3sVuoP4wO2zJ3Q1WjcMXixKlAdQZycidGsKrdj
d/T2LdVcv9Ydv5zms4xXgvfhltz50tGEm9fqcbFVBCUy/oPk3RVXtU76whb5akCd0Ofd+NorZdyv
ZvLaa4broV1Pmj194G6qvCudc1y5RmSAZgqBX9NjBPA5XmOwCZvDGE/muJsGR+EEj80scH3F6PtV
lPUkUGjCCmKme2mdbE0BOczVnQxgLmKK0O0ibsKV4QdCudaqqNPSlaaUdXslew67LqB0RmyI7pHt
hLQA/iir+2WoJbkVZqbA/DjDgfHOs9KWAjGlOXYHTjqYi0MsRA+DORT1iZ1VG4i2bON8hTIwPahk
b7yKwcDDXDXAOFwb5BcZcqyDWVwnJ5467H/MBtq+3U4TG+J6FLrIxR8W3ztVCFeAQTVSLZgI0Ai4
Vd5Nff2qZCGkWntcZljQXmrzzvF9HlHLzGVBpi37mqOmcXEopSrvx8zQn9k0wlkjxOjE/d+wkn9F
n5DTy9tjOGOAzIVu/e7eMKU2ONTd/bHFBHXVO/gRb4uptECli36kGal1ic0cKRgztMIdqgi23cpH
o+wQcKk98NEKbb+Eq5L3C/19lUbOsyNF330wNAS5T5TMxrAFXqXcsO9lIefLfqr3DC5j9VQy+B7u
GO6A8lxiWJB9Ve0VxYxD6k2fAfWlkVnOFM8l18XoS093y8pLnFMLY/9TA51F2TAHYoCD8DlSXMgG
ZfcVt7RZHk1bdBl++gyKOVLzEqeerq8YDNv+1s6lnz15eRG2/PAxzVZhoGTjt6ZQBo3BkzcKG0Vm
jB2QwARBnrxdsXsTHoKGySolJuVF7VQPOrv3Io+tUw/PJQzB6LMdWuN/2aTii4TXlEU5YcKTVQjo
MMxLVwGLlq5NluC4C4hx5HMmbZ7RXM/gLeyFIcNsE/slyuOO96UwV43oLvGwiI/2UIxiyw6AmBeg
VeecQsua6JQuxgvBXmrtcpF62BmXKgRYbcOxvKbi/kCeSe+fZ7EHaTKqKULXJlO1YHjC7OPkQdyd
GyQc5DYMmT2DWwjXpStyE5pXV6ulcRVK7AkkYoZjRWKoSPZdZNQVgQwFnrzUyhqNzGQMCqxoEyoO
ubXJNrao1A/c6ALDlO6zGzB4zKb1RPzonZNGabMLJ1Mn9tBvyllxFo53aKWyaI+SIMN4O9YBDtNI
RPExrhtH3y0GIA2zCPNnjvqgRQCQPI29OiXrRSDdy3YiFrbqB9qrXg3FNteGLHkJJ9mGD2jfU32V
peRW3QwWKTi/33+0X5RpmN4l9PjZyzs/DN7dY02rJhRpDihgP0N/muR1eSepKB+FIrGugPjowz0N
10Q8N3YG48ZT+3HgmlDabMx+xIgXFYR+rgmCUFv6PJyWMXj4LE7wjXWxxt0Qp7fU/Pkt3Du7Oyw+
vEJTutG1C0+uvSgz74xeyC1QsTzd5bzcEyNXFCiVnVPC/OEjz/v//whL5qceFYdBnAfxNzz89Hfl
s5z0Apxypx3tiwa7U/M0PSJTIvAlzOscRe/kNEeOxNw2gIoQTf3wBKSRbR2ypMyfKgDdw86x6cSc
UiEaeYBqiGRtssfEWg9Sb6p9T25NfIfpoogfkoQuUuZ7of8HOcUvwjOAbBRQEhSCil+Sj/W2fqgc
zG2YEswf3N5JIfTgo2FW2hZGRdGCTfBldo1JNfdPEQQ/+xiU1tBfd4rTWq4N/HAGZyeT3LS5fCwI
L8z8lVNCp9xatKSxlJWNmD4kHCxojVz8YIooGMFZNOVeYrgO1LcTvfEe3VN+It2QVUOhXQXzgwzn
+9ciGfXi1bcVwXDyUsX8n64n2iXbYINg1MLmy6HovWGV1KvKQPIl6FEzYHzMi2HSH4xYQSPNMJXC
VFwcxYvGbnGImKUeOio9PEzRm6bs+UsTGzRe/U5U2EXgQyZuf/HzpxUQiu0Q+0a3jjs6unSO4rh6
DJAggJDxwDD9CXfy9lQyF0aWjgpLqgipIN69R931ozmpuPpU5ExzNnZ88T2kCplI16guyC3nxFSG
R+ZB5IgWVdsSaeclqn0omqqHnHmJ9Jk0QvjOhL3QyMxUdHkFGgYJ5aiqmLkkPvK0FW5MkX8nbTim
KYZ4kNPN76/NrwcsHV6fA7iMU4sKPfD98tR6vbViTz32goDdw9TERb4rLQHVqsRH/3Gw2XvoB9Ef
ZJsY04opFaij66roW1pQ+QR9hybtnDvH5tFepTjAlFWgZ3G7rUfhH4kfs6dNIW0bQht97ZfF2s4R
dlblXxwsaE2AWdRgRIjTlcTN2LuJPeIHzyO7JM06o89LTAphbDcmY99HrAl6Tk7oWOTkVTa4BzY0
AGoGP2iXXkQSjN43HvHW9Gns+6a+qeM0F+7vv71fVHmObs1lJdvcjE7nFd/e3KCxcc0JMNJxZdPP
gUCIsjJlokr2iZnToZD6gLpoQOzB73Swq5586KPqF4tWW/R96fz8/j3pb5+enK40phNMiCGQOMas
yH/7nnRfoUgRXn1ccsAdLiY+ndgogYlHQT036/vCWxOwWI9HUYyQudEzF4wFOsTFkLzhxaJLhVHB
MMPAvKEPqaqfFi7HclPlbajOiLquCbcLWkNl4gx7L2zKXVu2I/yCiiTdLJ3UfDvlOOB2kulGgmZi
Fg4vkXPjbD/zL26uBVBx+SL+39fhP/zX/HbZMOp//ye//orDnn5H0Lz75b8f85T//ef8b/7777z9
F/++Dr9WbBrfm9/+rd1rfv6cvtbv/9Kbn8yr/3h368/N5ze/2GRN2Ix37Ws13r/WbdJc3gWfY/6b
/9s//Ov18lMex+L1n7+/5i1p1/w0P8yzv3/80eHbP39jUf9pxcw//8cfzh/gn7+Pn4vPv/791891
wz+V+r8wcLCo//6rf738jqb9C24+vMv5EIwn/O+/CB1rgn/+NuS/pEaoDZLauT+D8ODvv+oc7u4/
f2vKv2gYsfwU2HC0j1CO/tfHfXPZ/ucy/pW1KXyXrKn/+ftttwCPKGAdYAc8cHHmwTmdH8Y/NaJa
jUHsZNY0UJCluPgE7XOuEJHDg806//RN/Hjpn1/qraWJlwL3hvCRz4KylXPXu1sHYj2MOb+L7qow
uhv08WNm1fe/f4lfPs3bl7DefRo5tKFoEITeqZH6sY2cgxOOzxNTh//byxgWTk+D+EYcZIirL3kP
P31pow3hsQf9d6vjTlTFkxKkm0JEf3D9vP8wvArnPrCk4LDwPV2sbG9eRaPoL62QGcAhkShmznr+
h+/r/SVZXgKnOhB4iyqYtf3z1U9QXyG89qPb7EoK1+z+9AR/t5XTqbVYV2TQ6lRosHzfPcFLJpwK
6NnylunLtZXh3cKTiSP7JMvxxtCzp8b3XpSc+X7RbX5/jX79aFS69CRoCc6P7PcLOxkyhRAKzePo
mlzHDqo20f2hiUsU19u+B1k2Frs7+wGeTwfFtvGuhRAB5SFBt7RusC+2OJ0yuH/QsvYNkJN9Tv9j
zbAtRopYk/2MXn7X1wRAwOZFsWOh7qU28eE/IQfsym6D3NZbTZ0Tbosw+Crxid5G5OoeKkexUCX3
2rOiRNBhB+Af6xLJy6FiBHNliao60LrSzhyuBrdu09GlcGD6VUv75JfAA1ZtW+faQSoJ4ZiJ2p+7
vEkfAycs0JfDwXQD3f8OjDrdYX2L+qNFu2BTMdXdM48btlXfKu5AnbhGOfFEwlqHZCqt/WzVhVSk
rpNP/TGejGSr12mx0boAP7BdPBeDI3ddgX25oJPqDnQ0ziBJ0nVMto6bDxBPVwqisFXcN95HPaAC
i5yx3FFQBdd1UqJmZEZyYyNYuLdiJYc+XtsvZtzW8G4LL7gy7al8MsqhxDeemkfL9KsNShMHP2+f
bEOaHF9Cx+SsI7N2zXkn3snEtr6BQYa4X1vKGoOwshl8aLgj4q+NzkI62HaiH4SvY1uxx69piMq+
zrrngEnJ1pzmj0v/ziXEqNxVSFCRkwT3ilbM8Px4pdeDuY0KQnoY+A4nv/bFuim7WK41HS1MXtLQ
iT20oEotsg2zLIDaNtHnDWCmFXNMcKCJMZ3LsAMrIMto1aKzgS87lntizopdG1rNJoyMYkViVbvP
uzjYqIXeo5Yh2pbxGO+BrqGOFjYmdxi93NqxSegeUMbyUo0BtD5rPqiNQuw8tfwWqww0WtQjpI7j
aIT87JzUpDWu1KpXripzrlQSOR1DrIm4d4NwiwWwoFOk2ECvHBFtBRZO4zVqJSCzjFl1qjD5UeL8
3mQGwpJpjVdrZKfZBHbVvtbp9Anhu3cY7AriF2aKq8mrQzfpnOk+RwtwAhzZf4eG9qVL1cpV4src
1o4zx5MVw5YvWtzg35/u4l4Soe2bwV7FJbexSRy6sbE+cU0t/WYsE/MQWbUOQsas0Q2XPsnXgKwz
bMyuk/ofHOAx27HmqZc3Q4DI0kq/w28hrlPObrgWTXeA4+Q0cLsdJrVKjjF2D6Yy5GRmecAFjlCa
mY3ByT0ySKln+d4PdNFDNzBq/a7qOhPGlj25qpCpa3od9PXULzYcN5tZyS9WSVxbIC1l66q+9rki
mG2T/X/S3ms3ciyLtv0iAtz0fKUJIxshKZWqfCFkMum93fz6M9i4wE1FFlKocx660GijCDK2XWvO
MXVoooPR9IdRlR3/OQ0OXnIJ762Kf9oTVmm93tzWDsiOZohtBAe1e6xMFWXjWgVmHQ/HJB7rO2WZ
2mNuJFNIecg85NQYj3ray1trYYOf55YfGxIO/2ML4C/312AlHYKe3bqkQAEEIRKOMV9zxO1gg4xo
qeKOlboruOw2yc5oahDSVil8e5DpVdsjIhwjeRUpQZW9lta3OeI7AKX0UYfWN5Z04hv4rSXkSpCl
MT8cHP2e0tOTM5sBqqeQ8lkOAXFOw0nPP7o4ehx0GCsslLXxQ4uXLrD76dtsEURRVZE40uwvdjDl
svuVG/4hLTvGfy/7K5NKFtUZUv+6aURlXkfNvpDtcDtihPehJ9XBXDjcDBUNvLMyFNOZYsE7pYQ0
AIntnDr6UKjIOtSy+mAHaW/ptxJR51Ef2KwMfcy2DGM3nAs0QMDYkQJW3RTgr0dLuqRLE5qlNB+W
Ole8Ep66jFXr2A0sYAKX9auCaZliyQI0nNV13yUD4H1QzD6Bu9mBDSA51lZbhkVRNjss26SAmH1F
Bmten8TsaiExUsWhgpd+O03mukva9mPNGshwmaJc6ala+2rq5oTgmeZhKmrNn6sVPQu3YU/AMd+Z
EyLpaqnetUlFG7uRQubBYXHMi/xtkWV/WKi5nUU7Tz9XNckTFPEGwDhrnJ7gB2TXeIzbI4nK+Z3d
iOYeBL0BJSYDDCjEQz3OXQhxYEGCTQduFtOhimN7l08VdaG5ULxel3AJE8IxkhWzMqDkdDcC2bhb
uxS8Np0On5aC+w9Zt/iGsrg8SsjzB8Na0CaBcAitmh5LpI3ZabYUJ0yJMPBRiAqEMvGIem0qNwBn
ShKStiFnmwxJsNLYT3MD/Y4Oe3/otW3bi1jffKI7I1KYqXd7xIJQo00dZWZ9Z0Pw5LC8U4VNd4Xa
WQd11PNHt86cYqMdcD0TkXq1gge/G4oTQQ55dlvO9vzeE+3xhEQaSHpGrKrVtg+tWq87ncifnUiM
1RPJ/HMLGiIhjWNRl5UwBSyh3gJSwlODasuHlIWGK0t+Nm7G4Gbj8cyoUg9Kgli7BG7ps3Omp8XW
3+q0x2U/zXgQ+qi/d+ysfsuIh83ozSppgLSzubMzpOzAoop9qQOulokmfEXM2TU1nc3wsOXk1tn7
uBiljjaD4kxALnh+ThxL8vIIUNvnk0xRsdE3CSDzpXsIXfFJ4giavAp3zw7sPWYhzgahXemF3w+o
sVu3s/dFX2f0yJL3OF6lZyytBs3C+E78jLilAfam8hAB+mTisSXBv9S2idEeEa2T5z1Eev1oGNTJ
27Rg064aKvNmZA1grmDfdoOp3ol0KK4dNU5COlPSQXhWumyCeHU9uxyMK4Xw8wDPp3KqI4vO2KT2
5wVRshcT8HPXV2zkjpP3ZL3TU+5HdQsBisrQrqf0BUpndixdHKR1l/CnTe2HSoH3GgSI47f4HMIU
WgU6Uyk9FIc4Caaxowif/cqMqHtNTPFz3v41m4DKUNhfwXR3R59cZ/fWjOfXDEQMo8EePZo5xWHp
2uInVz/gCz2pxEJX340sea1nXXmdbFPb4TIdN2yD9iQtsN0ULDF1FJgK7gCXrUEFRjIoXD0+YP/O
EHmTR5S6ierPKej01JGK37daHfbqVATAZDhf9JM8jYX6GoNsn8EWdW+AuX4aZqUcCZrpBo8Cg/Qp
iqfXC/6QkAJR58/W9KYXNs9M9g0WFxx1voYv9ypHCHBnQdz3dMluKzWAZ4HS1A7iDOt+juWdXqLc
UdGpG89d/OLEbpgKkJcKklNvnozlHhuhFURj80sp158d9eWrmPgYTyXK0Wc+z9ccNerd1ieCf4TT
QNbzGPQYkPzGwhIM9HGiGDa0IWJ35TbjAg6oua0OHITz25ql505lJnn48GqfoFFsH8Q8waLiN9BR
KHCUMtn8xi6e95MbpQFe1zgos0juRleLj/QRhI9w5Ecl8uIgszEHsUo7S8+BcyhN6V61g4UYFJyj
zx1eQzeNjLpAzbs31ohVuUgmkN3Wu54N0LNVbCJONlrXsDPMPZLh5JviVhPEAQ7s+ZAT2EMcu69m
SQtw23VvEsW+2/j4fl2tynNcSCMcqYw/p6IomKkOnTT2WCI0sypLrkaEApwKaXYpzbJcxaVAaN0a
zoOkwI8kUlmAPiFnJDThvZr66GbG+3SLAuPVQnK0S7cgcKck9sEjerg+pE6Be8Ge6RM0Bkooypvh
Uo3mQSrV8LRpcW4WzWlvEtnMvlY24qEj0tsT9WhuxM5jttRUmaURqGAegAdP+anA9eJZS/2N6D5G
Td/B8suQilWd/r1xBiOE6iNCtah+qdIcgqjOXxKX5QdRiwAG19N5r0tDoqCyMh/FMxoVksjCZI7k
UZAHCBo7abXnuSZfyq1J2/DclBHcKzXeKS2HVib0sd/lOijBeeqik1VMdAhgnt6yzMnD1BbEzJsZ
HLl2QpzQFfVO0Jdk9JJEw5ofDbf9TOxxk9UcuGSruR4ZbhWIrMFtH/peN9/LKs/CsjEoZ1fN+FRK
1WDTbKd9aTfOU81QCR0BV4/xSNeioipwrHt49Qo3JHiIqrnveyZhKwy0k6rzUWmxFbZVafp1rIF4
bJMkyCY93nE6wH9GVpkHo1P3DSNF4blqHCriEhNMo4fmUDe3WTp0hAnJzMeFle6WVr7lcoVmhFr3
ENfxT7PEYOj2DPehTtxjkprJnVzM3ONeUnp2x5FRNyZll5TV6i05hhwyfLUgov8FbDzT1sclTdv7
KJowGa3AjoNpNNTD2Lrxu74uA5bDodm3a1L5ZhNlh0KK6Y3w9fUWiExMOV4dMY9W8gTlTD5nVapd
teskA0MBSu/Gsr3NUOEeGsou19hG3JfCarNviiKwatjDgsFHUfK9xv1qn5cpkiJXfzATWccBsgRE
p5GZP+ikf8Gkh3oscDQxZblp1XuOacmViZrkOVNxJHD1i+C2GvGOFbPa01ieA8KIdB97F7FIsyJh
Y+E4GiiJ7xp1fTQtxuasIIBfJxoUWZ9jJiH8MDnIKILCl4r5teor/FV63N+DfBo8Qo8zloWFA3SB
X8bEfOm7aCmvozm3DoWembeT3WYPFiPoSABrvDd69iyOpdkdoajLXbuaxk7oyz+lZkNxdtNkl4ya
3LtW14TryqV/EglU3Rn7Orfn0hvMAuN1OvZBanEMVaWt33aD+GXhLKYR0cx7C01YMKcCZwLrZMCN
/AyZbD4mTsIdoZi7a0td8h2dhDpgQdNu7KyjPdDHyV1dWd250gr9SlSVGUprrPDmWCIo+qI6gE9G
ypxxE/WSlKAq0p7I+KDOlXtr7f7TJOlPpabVXjccXkvFibAxuT+GssUpJIzvlqSZ3cpKeGru9tca
phRumO4zd6raaydOTxPov1BDqcoP06JYhu4NYlmnV75yRrcMMoYy8M2+oeGIKhyd+Z/yXiojRY5K
J8dLrcEMCo1mSr0+KanGWcxkb4i7db7FR9r4Tm+6V1NpWt+MdJ4IPSNuOYWQ5mM/JdRjtIjjzHt3
v7ha5kWr0oQOLNlvy1BqQZWuMZcv8YHlOPcb1B83ZVa84dfrjlMuJx/m2XI/tPGyV/P552iP7p3E
/oWDy90Wxno5xiUJ50nHCp8oWUVUpe0eSq2bw1hyTOql3SCTzrg9IVS+mjCBvCAXoS+LdvQfzR0d
hEZR+cCLi3nlS/7eLso2LMofxqQvrFL6HTPFuqkxZu1URSXnbTCRvxOM6I21pQckQxJO0dQGuiWt
DMa6H3awy9OwbQq043WKa3XIIz+eRsCjI1YEQKyatwyKQk4G5B/QupNnTcPPiBgihL3YUnqUKN6K
ViggEC45RPMYH1yBhnyMreyqjuecFOEMrjMK8lr0R7WtNIi3pk8229EYc/Mefn75pDgrnoehec5x
0oYGBmrio1bLc5M027VaxROIAry2Wc8h2bvGscnEC4l9lAU4tu1cNTc9mAATUQkJRpcc7WiD4Int
SXtBKKaEalbSCFb1eU9LmgwwdUa7aCNZ2FPzcoEiVoDEVu7Gx1nNUdxFSrXXiUjyxiHSwkljvRPF
djpN8MJyOG2x6gLwFrQB79J+YNlGUk8NECS3iXLraNfjL8zZKGyg8gZdYfdhT46RlzslXp7JyB9q
LNGe3fbVPplle0Qa1O9r0cy7cerUg9VOWLiQsYWkyg63PEIVtotR3Bq0SQGYLcNrlol/kGIjxFqG
LDSNCpLTXKq7zABU2KLs3WfY+P0siuWBUhV39TTBabMCgHf7pNnkgwiEhPhVCy5Mos1H35qSwsO7
kt27RlYd+J6uX+ba5svMeQtz3d1pRKVgu3L7E2mX+fVsjG+kn9ksb5RJmHz5PXcXAGKTA2Rarjmn
IEUaxzbPa9zFM6r3pq+v4wHZ2zyQN52gL/eLvs2ubDhYL9BPtFeSZmRIAOGIGRVXXN/q9qHJmJhZ
0tgs2XarAETHpNcs5ui1rMqe0UzfHNiZftVmU9B3sNDiXpabbl3cq7POPHCybq9mrTgjyU122tqr
HCoj1nwrq0MFntuOLDMXSZDTezQReBoMi/tsHceDFRfTjtDef1pDG/YVxa9TK9MldPFc7haNsYto
NLnP8BTu62gR+1hsmxX3uZ1NkDwANDKPVtMywI9aL1PX4R+dTCIjua/4ZSWTc2yI+ogP1rqtjLkP
In1ujyu4WBLHJixMwxJjzMPMTwhUfoyKnJpD5uQBsTOVN+jT25LkpU88qHWIDbl4dTk2IYOT5XEo
xQ5v47qrnKb7QB2ZPCp2VwWEMmggCilcR+lWMuauCP2803drQmVj3oMdDeLWxands4+MyHlmcPXE
JxbaDW7BlrAAQQmgIQTU6+KquoZtRNDUKF7ypEUwlkWOR+1mxNsFbp2KSuQlyUjFenMuWxjEblA2
L1cA2sp9BE89bOwa473D3uuSl7pH0pN7JgAqNA7YJwbbykG45eKUxE59mGO2+FWpfq5xXh5ZcUcC
ainPreUorzIjp4I7RBwpyCDb84tGhyneLopm7wbNaiovOmCDoCRMj668tVzNc19fpQjenlpcVfzh
ON8ZTqIS29e/USpXqb+sRDXYeBpl2RAHtWoZhhpKYv6o5GI/GnnmN5NZhRPRm/s27Z45+WaB5DIV
kq9BnhfuoWOMRO+BCCWvF8ZMkFYzezmHKU8YjfSJwJI+d8iBqh5394Ir8fdy1ZabRleeLJuCYG9H
qt/Es8pGMWpBrNqlt0A0pGrTvhsFhYNJ6e0QKavwAEh1p62i77u9w36t2Whc+0n/oU3a+Li4vfTS
DRieA+YJADAo3yOuCzcaEQhBmiPe5HCtekRDG7uOCt1Dlp+IP88zQ3lzyoVEOqNnu7Z66zCjEDtR
uUy8mgwIymyKvE1EngNKdjKwcKN97IfJPJdmY3A+UsfrJVWNfa/Hww4D4uTnXdvx4MXWaRikpztp
E7i61voT4Vz7iIPZ9YySPJjw+noZMqGXNJfGdUet85GYBgeDKgkVflPk421tYjPT8lz3FaXGPbuI
yUuxYLKG1SB/rLkyA6JQ0zAqUfG7UEqHojgtSv+9m7aS/4yhlZi9iR947m4A6bZB5czdR964031E
vtq9VnOVRaQ57501fSY5YLiecIijTgFTzHq21NSjUnztNgqdsNI48hgjGgcs2dovI1KdwR9mon0w
9ow0G+wmHMxaxYnovkqxws/PZkFRquB4CO0uMGFWXot5XQONhW+fadm0I2wB7bCeA+tSZL7TnYrr
W6a9J1ah498zdajQpGRPYboW8eJZbtzcd2MV/4OaV7nD4jQiKl51H3EzrrPKjE6ENQABcAtx7jML
BTMZ58VWQIgDcgxrn8xT83pIrfnOtASJUHW/fu8ZufeDCtKGGyIWNmgU39upigNHdM2T0VExEiOW
TAGmo2TT0c20eKWivR4aIZSTxcHL04mgP0TJqgRmn4ofjluqv7gk/kPU23xHs03FQLhmz5mF5Iet
a3KvrBjyBn325IF8Dn2vzOoTnucYxiu3hcYGce32+h0D71nviXwKxDyWT+rYNJ6RNMW+B1FOFhQM
433RAkQLss7GXe5C8vs5U1oKx25qHwUS3Du3svJgEe6w17ByeJGNZKqP2u06J4dypmpUFwt3jzX1
W4damuxpg42dbRKVkH+wko73kZ4KnAPDA63G5FCwl1AM5uAxaZWBjImimqUPuifNzAqSlbpR1Thb
K6oUQbta+Q1R3R/qnBYwbPDeY0aY7jvYMWzWeNwSokm2TA1YeO38ZtIzDkE5JPtRF1Pj4SpTbiQ9
isCBRR30jLFThriPOWVy9NW3I0uscK4CY3Rjxop8E1vDPTdi881GWCw55UzLfUoGfAgqRbsSuk1d
pFDIt1SocfeUUzvYg2wYQrrqr5VcGz9xteJBy4vskSCx5B5NAXOBMwlY694dkGLqId7MsPihiGVl
STaVa9cpTepHywITLosS9rZ0fBtEYRALks6nQnUYzM6sg9zpYVnkdpd8d9O8udLXcbie2V0R8Kx1
kCWOclvL8bT0Yjho1poGDi2xkGtwRzlL4aYGeYi8pkbTrxtkgfuG2GG/wfzH7SG390RoZP4Ya3KB
wDrLb6NwMlTaLSXdzk6aI1Kn1RsI2yKmi1Me3uUhWOvO+anIaSAVJNp2eG5s2vaPKq2VvZvWPK9O
a63Jmx+RPoiD0LKPRc/XK5qIL4u7PjtZ/ZHp7EW2Oj03GbVQpNmOPmLWLuqR24JZf3NG95E4BXXY
M9KL/UbC9ecFGJ6vUmt4bhVhfGStJnERxppzQ4SczimE2ledYh8j/zK+6YtaP8tiLemFtfaVY8Ex
Hm9TRyMDG1jiLV8OaduS6cVeK9vcJy812et5LQ79Gs2ax81pElQZgAfDHV3kfuC3wnob017N9OxG
gj+6y3v6OpWoWi8trSLQ6SfeUSJZm5C49LgKHTqWQe7WJf09V/ne264VpjJZyLiou11Kp3k3iYp2
Y6KuARiRJHSUJLmm2lxdUeWpjiZDcdobeTUeUQ+23Izs3K9nQbOmyhmXdFHOLWrHQ0YZOizBAz9w
sYPz1hrQDFxrhqrCaRwOiRtmKDN35RDFu7qcVvr4rCHgCZvAUB0aebJeMYPqUeBAHgjV2Cj8KXZy
3KZI3cc8srAy63DkrPFHmk3mPq6dIhyNhKKdjqDML93uV4peEAx4DJGCVEio5N125tNRpMNDWV+N
tlM/KI6rA39Ldo9TVznhOMaLn9fFsEvyAc4AkChvwUF7S7wnLSs5awF4xc1DbZvXNtJq37AGjTMk
1XU8lB/c1zFWEYwb5tv5rnfLLkgJNd8jaGx8taFPpQ7y1REJV/VyXWyCbd04dfDo4FinbPY2Yyf1
OkT5lIziR/ZM4zmSsuSJLISPqS3e3ZZQ77ID1k1mWkqxI8vpfFK6Ylt4Lyw7P+m0p0Lc2hYBVaJ4
kKNrvuRDuTwrvTngF1gKbHtxoQX91Dde2Uy91w6UnpFMvph9rXt2xQ3ctWLymTiuXK8VBmpYK5S9
HJv2JZeqiXKRzUk/g6Tgq3SCXhWJhxjmE3yWYFDzKljy5cccMc09GFvD0e2tCZ7hnOvewgHmTsZC
QJkR1B2F1e00Zx4OeC0J6q3G6VDGc3yF3BWaRmVrL7IQJtCJhCyD2rXn+7FtzEDHLk4ioq6irDQ4
aJl9VO/MatF8xhqROrpGui73nyeb65efxKVzLUcTWQIg2+9uxwjOTCkDaRmD30VAQbiE9Mz/Obsq
1Qa7RGHBv8CS6Q+Kbu8G5DqhgmJ5z7dZwMyMzs5SI/V7V7WU1NWI+FuEi48FOvInbADcFnCM0T2P
Y67bw1uEP9TrrQo2fKM2QemO03XS9NUOymwJezBNrpTV4LcgY0AJbNrbNUfEjtqtjUb5SZFF9kE7
0XlLIiPj7LBMv5DT1zsKAfO+XET+mMnIPQi1Td+WPKfy33EfomQHRyAqh3AlEOLJpq/6QGeSBuyk
tAaIo1poRDBMWFk0iDqzOiEG1lc8ChTRaeyq/ah5Y0SKc0N1gUHZ8auNNr7YSTp7E/fHzh11NURK
m5Ego+jymvTgNZg2AlMKsWpn6gVBKdV0vyiN6Q+d/oGRQuWEWUV3s14N11C3suNKPZjWVb0pdBTz
XR3BLS2NrVJYNN8kaubQTuYVV36p/ky4Lnj4qmNf12p7Z5e1t6oE0UyzP4Hm8KZSS7jtLhT1BoXi
ERAMMnQZOA85MWsfVPYI3zWbNT3RiIx85OgFuAxtBbzuElzF8E584KESIkCX3BU0Aqndr+oRs6z+
XdSFe+Bt9+eKvJPSw7t8SlWdpmZj3U8cl84m970WmU4BYBYG3A4+WrUdntUQY2t7rPMCVW530BTz
OgZQiYpHMkmSEha0pat9uBZDSXnVFi1JFTQ6btJKs/2mW4fr3DaLN2I8Ftowin5toVfeBDYZCLsC
VXexnfo4ouzoHtDks3ERCSIWrgYxgO2WzquBFZmj2Chb/h5LSYOeu83iBOJ49DONmeYZ/4ODSgTs
FkpGJkDQrZz6ezJPAcWy1HAvSo3OB6gvn5tm6A+aMKhaWGQR7MuEkBsPkNJdDlmLK08CJ3roTdpe
ffuEc5WXAbh02JvdUPyayKp7IUZrPZOAZT27JCZ4ShYDrFEahLyF/TBD6up9J2Ot/E8qN84Kpops
T6Pzp5PwtclEfxfwmdtuXSCW+gb99bsmv+C5Xqjb/vjrF/LAqdXSBBd28o3+6oNcKDFAk4iIKqvd
s1TyL/SOF4o9hIIo5DULtSsBWGQCXqRAKbM+uGuklg+lelRCOt3/7VXpwtJUFfktQh5LxzJx8arM
BXQBjZGHCaBLekZB8h9/C/6uBgEZWJZjwQK+1LemGKQ0J8IfiGrGw90zo/n7+yNcKEJ5Q58+4VLe
6gDWl4PCJ7AiJWzUc/SPxSL3Hz9kMwjpqoMDA2A2xvDP7ynhsKfby0CmKc9gTeGEcE98pc7cUtR+
NyFt4DwNSKiGfUV3TOvit15aAv5UbW7OBAGFA5XjSUWX8FzSnf/70/wxqPBobwpn9K2bk8C+mCDZ
CLV6otvwIElFVykwfaEB/ervX06RMXNaHazEQ7seJadi+qR/f4A/3pRO5KQwtM2mZuOuvXhTStUM
TeK02eMMq6GjeZmL91LYh9R0vniUz6MLVTYNU0yl+IhY6dBpX2hZVazQDsEy7l1b7YlFUIvdkH8h
yv38MNtHMLC0TTYLhV3g5vw8ttCpR0IOk3u3ut7y0cFw6UPYVf/ljf35IRcTnVQhIsCBztwZktJr
QFdHx0X5lTr7q0fZ3uZv6myuA0WWl7N7x462zneR5mtoY8YvzFCfhxfP4jpkzaDL50jGlLnEiqNd
IAhtStJH4lvHXbzM7V0mp3j/394YkADNsHBd4dy2NPfyl+9z0WNfbdcTvYc4GFeZ7/O0g01J1wzc
ZZF/Maa3Mfv/z34HOAGQe+QZFpOPVOtLXHw6tyJGxipOpZuW5Q5qUnznqE1122hO/G20reptyucn
MdtfSvcvI4//99k2ZqfN9KnhQ7gY5VE9yt6wdHGq7ANJUZ6pcpecX6PiVKynkui6Nfs2o7XKCTdq
cio1nMA64ynL0y/mwmZ3+PwSKFvYxNBYlm7yNi7sEGKOTfyeSXmuk++C+Jb5xSVW3Dpp/UuUVsih
ki/euvisxt9e+6dPvNw+aKxnyaxV5dnVusjvjewGFrPXyuQjn3v6cw3XMbo6V0rdX5fNeP77ILu0
c/1/H49U3mHN12z1YsZIHYe6M8flOYM0GS3tywjwS6cGPaVpGkxTZHnjhLZTkm6Dh+NJ4fb0xVf4
t3fO2YJ1jmOAi73i86RN804XAze1s6bod4sy3E5FRgFVW3859fpiNXSu3OR1WbrbejEDnOAZOCSo
ekb2minWoQMS7IzCX0qiS7Xumq75/8WggKNgsz8y6fH/fP6C+LxQUKOxORelfrbWhXqk63qDQbeh
Qt1n1TLorOEdIdMXC82/Dg5uobhpSV632JM/f3Lf9ALqalGeYSTjLeT0W7FGY9cozW+N+aJPP5z+
Bm7uF7/Itj9ezoLfP3ZbZn9bRiUXmKRrGBQR/LZKObS0oOYfMj6biRuky0sUoSXv7yljo8j+6jzl
/rkQ0Rv/7aEvXrdapyRbzWV5VnKKBWsmT6Zd0loqkRha5duE8ZJaGGkJc4KsiBLcO9WLn8VkPZoF
9mFd3bWrfdOgbjQbk4gbqiCLaJASte9z0ilIXNWTqUik02MVNjOf0a3liRMDWNqIq5pL0jeZqDs5
jb/qEgUh9mN/k1uw8gWiQjMHszKr8GLQ2LpLgLtCOYe11pMOQj2e6FZkzn1QgiCRQxXoOgMmhhIy
a8thjMBXo8P8RlT3k1WpJ8hpHOD5v6HIo7ZPSltTXTmtCA3ZPs6WiziK4ulSOSulVouoV3iiPhaK
nYGg3o9MeAJSZEFba/vO0n5OrfGKCBI1+DyEXan7ncQATfOW2i7KhDh+atMeol+vfRd9fG07P3Oq
WIXhPlvG1vEep32zMt1nupOwXgTNiOlG1sbTosw3VdaG5EMb/oTboenjhy+G3eXuvS2FrsvKKyxO
OhwOPw871oGVortVnEn1OFEngQuLX5IiP7m/sbZPJOLBEuWfte71bL0WgNmBw/j4kr0+0l6rUTkj
/vpqhfxzMtAP1oRjbVcIqpYXy5NeU3VJjbo55+2HyU7A72RQnVXEtzbbudQKFfk6TE/6mCMH2H/x
Sv6cC1T2sWjhJ9et7d99fiUqrabJkjlH8kmprlc6JTtd0bowHYyVJu6i/uocbXkDDoBGyu6aeyhq
b1QPk6tVqNjCC926Gmd3uO9ayHFKGm80PseAJJWPH3//rtta9HnRgBrk8gO6BDlhe7841Et7HgX2
2P5MqQn5WL9T7SostS92iz9fiAklgTQXtiwsZJdsgcRFHzUkS39uTPD75fhqo5Y2dedMVkKYDf0N
vfkvjq6Xxz3OI3wkPnG8ZAyCS3cxBF27WAQfma+zhmFAKNdqq8zf//76LqkJ7MT81Bs1AOu3bdBp
+/xTE9e30Pw163PnHtPpI62/OysuNHejEZ8MqtjZeBurP2iLe3V7x7XkrYMUaK7VTbfcRzMCv2gC
d/9aka02Vb/g+3qFAslQYMwoMPjhUYv1m0VN/UXNT272hZH0z58f253QHHObKtwkLraqNIM7bjmy
Oa/GcB3J/JSnbYodSsm/uG//y6ZImo3g2iLYlE1u959f1JzWotPoR56rAiFIXrbJB1X94jAo9gch
KeV96hrLLS5ASezoiJQpXYwvhsSfo5CvgNOXCWm73JkuvoJlp+UcjX1zTttnOZsPuL6p0gNjtg9u
8W6oxRej/s8jEp/H8YNbgMmd85LIpahxTVYELzeuXOvdmFfs6sZaAEcfkoNZL9q3ksxW+vkCVdVA
+fPvY/NfH1fHsumSoaRpmyX69/OAoo70FduqYZKpWEQmNqO4rh7SoSypqahHI66C0f2KX/XnvOOh
/+fg3GYE94LPn9qrBMco6/aSk8KP+iJQ7OW/H7A+fcb/JuVvJ52UGGMFRWhzNrS9S7l1kIbfmM9I
JJDqLsEEpFmkRzlWXwygf5ktXLl17nVkRJlIhT8/W6ML3ByRwxsV7tMEjM6Zp28rDbq//3D/crEy
uT1Sd92YF/zjYv+Akj3WGmC1cy/M+z6qvin1hA6jOMQJaHh6NIRDPGHcOw5Gt6vnlQtIFy6kwnlu
2TzMufhiJG2fd7FJfPo+20j77X2DcSwlrfCOA+29Sd0S3GqAlMNT+o4Q36e/P/2f54nt4YGVbLda
tLAXL3mhSrumPYmcVZoe1RrpzDgcwR4dBjy+//mj2PxYtbdfk+rrRQ0FvHsWSzpdbH7Zo2VSis2B
je/iTPsVR9L+4i3+OTPYkVxD49IEJvKPS5vuLkqJmr4/6011Ji/4UdeTL1acf7kYmtQfNB3huk4N
+/JKjuKCfJ9h7c9O+YsUZr+dJf3yj8XhCtjgM1gCozqv6CozItX//jL/7fF+/+iLQaIjY4sdZ9vj
++bQAjrxnAmJ3d8/5M8ZiDQXmpvLisqbvNxFqgaxISoO8wSSvMWKrFu3+DjAJaXF+sXW+Oc45OQG
mkrYnFusP34uJQMvLq0sPY+mvXJIQb2Q6PiH5ZzA9Grz9YtZfzHJaPMYhGgSOkFuIdyey3GfE9Yu
RqiH50k4ZAhUZbNfR1UL80I2oavGI5eKXv9PbQlqR7TOKSK6po57ZoMkfJ7Z5FEX6AFH++xE/biL
SJz250Tm15M527uF93uVz0r+1Si92Bi3T6VW48Dp2OI19Mt1VG8pnZDyopw1lAxHUh3y3TDgkRpr
geuDgG0CPdL5OxdKHMQcla+cGCqO3015/rLaOdplSFGZ75IIfk4x7l6XqHJOK4iic7zUyRXp3F/8
OBeDgW9MKCPgQPYdliYGxuf31KiFNmJoVJg7r4Ryjzh1ulMuv9jYvvqU7VLz2zoLM3/N3aVSzrPr
PKpNUz9aCWpGwhSUG2iv+u7vk+lixlI45HFQ4bPJgD8xjIvlL1cVIu1B+Z5HCcEdSvcXk/Wrv7/9
9789TgtzSrSq257bHwMegeT/8etfbBTAuWq7VPj6MNjtAnlN8PfX8z8o0m/b3h/vZ/u5fvv+GrFr
Kj6A9uyuJ+fZFWdu1fSIyv9D2nktx4202faJEAGTABK3AMrTlUiK5gYhkRK8S3g8/azqOGd+NYch
xplzJ0W3CFalwef22lQLrGBklrtGTO+Lp1X79vcnf/XFXa6KPx7co0OBHi3as2bDvw2b4YtP9tXP
/3BVNw2MVZR4LAwXGzOFX5VHv/r5H26VZV1WTV9ZmWq9EeKbHv//bSz7Q1/N9Ybexb6xPRMnMad7
02hfHPcPr5n/s/JA80mJLJwFP3yALu5nlBRae5byvq13OG4Z3dvf1/h/XPf/HL7/fsQ/+dIfa6zn
41i4dazOyDQxn2CeYpCBkE+a2TAW+1Xv7osP9E/c8MfTJCInOA8cRerEHqPaHc4XX2yqrx7x4fJi
CN2zlstpR3xf4SBkXA3rF4/4fF/95zv7cGEZ2LHBp+ARKM8ZB/a+wth+9fMv//2Pb+liTFblCA3P
U75X5Wa4//uSf/UNXf77Hz/e0JBF5StLTiKYDmE5Irf4X52M/3xDH66sCV8fJy1ke1YP5szt9MUC
XP75/7gR4XtCFiTCZNL/35+gIdsEu9Gp81x2O+QvSZYFY/3cRcv571/Vpyvxx4M+3ICy08redJQ6
e5h7ORW9lC9ikE/XAi4FRSlqNxjV/vuTMG20YJCSqbNe5qE70pxob0v3C7Purx7yYT8x/TQ7YEHU
2UnjLRqH+3x00U9XX1T+P71KPCElYERmV+wPwQlTUaPAwYnbaieTYHKCOwyuVvvu70vy6dpfoC0k
F4x/fCxq2pgMycphawnjmIFE/70CJnr++zM+W3amGYh+QVfS1/yw7KXZ9kAKRnXW3GvEVqgH/hfn
488HfHjzMdrdw2jjAR7OHu1r2n6JYf/khFBFFTqFH4gCHxOw0r5Qoy0wvOWPbtrU8w7Nd1N/EbV/
tq+EQe/PZLyHutKHrykq+ggRMvUPZ7jSiudZ3fTGF6Ho5Yv4eNKFCZQNVqSkifXhrpJeIeMRTPcZ
AfSD6bVXmi5vbPuCm4qPRZqsmLpRU/9/X/4/H/rhekmaYWxjjaK97b75pvfz7z/9sw3850//8K0t
MbzLEt7SeZGhEx+gETDJ1g9fcJA/fQrWmMya0HukCfHvi6WKZUZkGrfnZZOk2Fe+CXIW84s3yWfn
hM46dTYJcp1M6t8PIZfskU8YbID82Gwt54vF/3R//fHjzX//+BV/lgW1KosfD0yennlZDfr276vx
6QZzmO5iF5PJf8w815JWnylmMjZp+/OqdkCtfRA+vo3WPN/b1v/qK/vv532MGbtGOcWS87yCsKTE
MRQPwr9/oo8l7n+iRnJ41yKRvtyRH86M26MM6zGBPSt3jyIfrT+DRR20BySriEZ/Gn349yd+uk5/
PPDDeUmTmikvxQNBkI/ZLWiSst7//RGfbmcPgxgP8C2lzw87zbYVnXn8+c4aervZRCz53tqu7x7+
/phPd8Mfj/mw4zj29uqClD9HVYKKZherXWvuIPOH4F/8mAf//XmfvTIp7ehAJ1knphj+vcPb0qnt
qkiac1fd5biSRpvcvYKxUnw1J/HZSf3jQR9L1a6Dl0uMie1Z/obcZYkvilSf7QAbrwhqKQytYlHy
78+hX0ywjZgbU1pb6ewh/cTWFzvg80/wn0d8+KrmLPVwUC45qADHnGQ3fnWZfbbF/vMZaHD++zMI
4ARydOhTxGj1zBLvjRQRlVDooMQXy/7p12XQBLpgNF3KT/9+FGXyZKRNX5/rFYnSG7lvCaDt71vr
04/zn2d8HJMcO5xUeaXWZ8R8QjzBZ2nFBlO4rx5DL5nf9uM7mvD1/36aj/0lV58xZS+t+qwbZY2W
wpM3RVYO4dwyltshNjxMVNpu8mRJT9nIUDmwO2Rf7kwDslVZ2EDeYyCHfwFEUx4USBRgfd1l5L/Q
inQvrD72RSMwJQUxAcArrtjFRuXs68l9AQrDRGCz/so1zT1nduyEGa6JdoghL1jI1LJ7GESmt6/K
YribVIzPGyYNGHNSQKF8elHcJPgqzIbrxzaZkEI3ihT5sVBDsAD3DJHkNzuUCG+yVwnCcgMjmzZ9
rRFsTYiGNtnc9vDbOoh4HWK/dJ2cX56Lv0Vt5sBJkN/tyhy8pU0/EpxXlpzxfT9Wa0n+2+uBhGGi
oS1abB8oght0cSzg20wQggpsyp09yJIUpp0SjK3j3QzUX/R+agIJMnPH8z2jrULXhtxCsdoDEgW7
CvepaO/YWXNn1sWbVcZig8DHfXGRrO8soHO7qsUZNdZ0Zv1Ntw1EZCCi1fsp7GRpgqoe7GOpGhxb
UyfbaOAzvnXW2J30BmV3NdAqh5/VHPJq5KykrdgbRlS/uH3c7expaDeuSdLn1QhjZGK5x8oYvHAt
Cm2Dk3USMiru4js4vnYidoLKHozfkQBMYyp7elxax2SIb5kHgHoxftlC0TJYL6oR1UQI5aSVQ90e
0nBtY8OfxTK1/qDNKK1acGeeV/WPeHqKMC8rXC4n4H1XxZSYV2Zc/m4NqkBMisjDOIy1j57Cwe8O
79WhgnaBLM301cL5n1I5v6ajB1AMVMJGl5GzWarU2jcClTDSEnWd5lIey0n1e9tbUHgkesFaOgbu
7e1PNoa7LczFugC7UbmZcM/GIcacQ0fLGfdLscnU8m5OpymK/bFaHlo3gi2HzbKPrct4E0VNtLOz
KAukt9r7eVjeEYloSOsl64FxRehAcinCBA9LpEpDtcN6KtvIruoPndM3GNhHt0Z6NebHtPW1sUEi
NpSuj0ze3KGTiPdVN4k9w5Ng/gDfoKEpLDSWGLoHVj78VpP22i42DVvlRrvIVeZNJ0pGnrom4WZc
3GcQUwveokUJMCCtkIrMat11hcKY0uoMBPUx4JY00e6qqZYns6n7bW9ns1+ZKJRg4c+nCe7V1mlg
ZfY4IF53rvileTqCFtnbgdGiwRwL5LUid19nI2NAj6GQgNxv2hZapPtRb8wHI8WwYUqs9FrlyXjo
sB/9FsVreugunPsaRuqtt6Cx91YguQia4bJWZfpDMwFwCAGZKUfJvCmLFPMEUpCbtE8aP0UzRw5r
vzkAdNHgou7LW/kThKqzbZEHBjI3UaiVEd3BulEngBRU/PX4egKCc6giybAZGnEGGJI7qY8zZvCy
+h6Xjutb/HVricEOZyCW2zFbXcShNcT/UUOLm0VIJLHL3Tb1heTUVE3YDnrhpx6shtS8CJlnxH+w
POFalkzl5MYSXzn8NUg7SGnJUKcQGFXzFmPM7oMDhLIqsFrbe0O7BL3t/kqoBfhx13c7pNkJrHUs
tS2sUPw+y2cEPngYM8Ics2fiOkx63UFZ11+wPCUhpL2O4RS3w33MdNC2v2jyh2atj4kkdMbjawwc
rBz8rl0Za8xbzDP7Jboz1nSCj9K8ZENqBTkpUDh0uFGnnaJ7a4HYg2bTw5Y0iLqSBCW/F0UbVbfY
saeLFa5wB7elhr0tU3fiZxnNetCijgzS1n1VyMMDkebvU9X9apDvMViZvY+29mQ1AxjW2XqrIi78
Dkd6cD4N6mbZvtk2ExeuiaugMQyQm60sC9eBqdWS4fx7esIQnlzIU1WvPah85tdscQLPjAT9danj
XpwC9It7vpOmVOi0ZWXtHDgz/tQSOoxCxAycgkKrxgVsJ6CT7pH/kZNYpDAtRapoinJjPKYuFgy2
3Rbf3bJ8dFrXfhoGDeR/rrfHZcXkJKYh1CKYhzg3pJx490JiQXCqvYlYemFZIVNGTjwByIut4+Rp
CBZp1odGgp9CFbu/hGQsf0Xff9W5HjzCqdMw07V0BgC72Y/NAZYUtKkgdRo8vichNmNGUVDnnGxh
qTjfssGYdiSZ3TVIxP6maUR2VCV376Wbd0WbMA/zOUEhU9u/uYSaEOMGl+tOK/lT32ISJjMMT71l
B/xp3iaUw9jaE/4HMTpQZKFItoV1kddkKx6VwxSuXWfeN1nijCQUw4BhFOaTuxTrF1SAXvZdRB2v
dZPg+U1rwB754P+gfArFl6lP8TmbL3Ruc0SL6zHh69Xyh5dVvd82BpQgbxU3aGbxD0Zp5fgmMmkI
wSK/okf17Hb2iz0M3xcUKJhBF+k3WLc5yCuiQHsEcuo4i+dD4VKnYtDiOzsFRuIh4A/6zmJ2bc5R
t+F9V/hU3ErEhqkhrH1UZCzCEtvqWDUYKTMKBWAAF/Nbk1Vj0NJLti5+nfTzYnvbF4gLqwvfqyo4
/DSZcWBnpDZw3QFGUlIVftFX63F28foylZUdOpS3N2MumLOOBWDqSPwqW0Z9OyTHR73v+81kFPI5
gkgHdZP0rLgQydwSSI0ExRJC8jefOxCL0NGQFSCqW+2HdcFw0x9EhkAuNsZv5QxPI+716toQANYm
rfjdgEr1k4x2VKc7Cuyylt6uNWSe0h7zPWOh621TD5ySzuriK+FMcLRqjFCxil4Rsi9xyBsvuse/
VexiuxO7Xi/nTQG6Ar3h0HyvWsZNhrKVAb+qsdXQPOxMUeFoanf2dIhb4YIugxM0l3Rv8Yf3boFW
sK2X1nuTyq19qfA4hubo3UHXlhuhT+gL557Di2WwD8odly23+Y7tZP/DQWqMGBMTIMCsa0lBQF+5
+818AHUiJv1stLg+RkMMnGho511eGVEYe9WycWIGjL1q5ZKOpAfDUyuH3dov8YMO+OibSHgjLj3x
VC7nMWziMdrQVW8exEWKnSOo2vQadxEQN4ajZyvbYhYid6nUszBrR0T9HnNq2SDvnaqDURcRTiaT
nGrfXdtfFkj+3QKa4MxGZ2sYzi9dMAncVkS3nWLYWedtHPvFmNc/4TfjN1uQRyMPEhcGgPSTeVEP
ej9qkCQ8PqufFHV5wnelf2i95YfT6R3B0PAOLjC+XmZLXY/KxCpPN95n+7KGM3MyTmMilZ2kDHoo
ODB/lmQ/zxTnmMs1iOSzDnV31d8kzKX6WsXdKvt03TbYBbOVvHUrFmO+j+alCbSEs5kUxePUGnnI
dNpvaWYXo805PSLFu4VMEZpImsrtG0a4D+ibkdHPjCu4hGK7qe2cYIJb4+vzNOyK2MPwK8OTfWW0
Ad+4eN4Iay1OSxoVG1ewbZ0uhmQlCYlPi22QTmRFf0zTov1mt2W2R7FVhth8r1gqdP0PvvhlZ445
MtZpWWhduv8MDrQdX8FcnFoQcWAN8ugBqMS6m5Am7yrqZ/BWJfhqIhKDxm2CdXdmDE99LU1AXmke
ek0lrzWFU569EklZjdPfQdYjN9DbKX7tMvKQbY5R17kBdqOIXcf2xS3U1Tzbr0jvGvTpMqkW59g3
0N6vgBnq2rWtq/oVUf1lO9Lr80vsLQFa2OOmdfqRnmtn85Zva2WcOuzAnNsOkto1GkRayw6Hq4Tl
cbB7dOIm6KMAGhLByOpAIqiEs/FkU+/zNXV829BeChzl/UK19UE2TvuUtwY5jSwTZkcHGBY4I9UQ
NRKibTyOUhUUvZUfGJxYNmOZJXdGM2bMykfKvU9SD/C3EvfjJHvm35lj5e6Xd3h+Y6/mUl9oVVt2
AYYCbv9i2CajA0wuymNDJHiwRgzrWxg0h6xAg6ARYof2ALqZwWOi/1m3gyXBHc3rcgoVAkYxQxcw
skqCIN3JPUTtjXXIGvcJ+wgOi1QxoEWFpJ7rDTeq6KWI+ioQuTBhSpsZaqPLxYiE3G+cLCGFopZI
jpdcl71LNcx0o/KmBGuXhR6USsJ8qfGrGgVBDWwj7k87W66BRdnwWzJ7vZZGc5e3xcsAQnw/Ociv
/cFCWI3huNpNzKzeu7OuwgT4yMawBD7iOpjAC5EbCTQbE+V88p24gDEa+MXvThLPb64ejVjCZPbO
NuoKrlaf3MBwRREar7ZRBp6L9bdeGPVzXyJONytpgUib3b254nymRQACiUFwu0sH9zaPFGe9upBZ
R2xKoQG2Zai6BVSXjLxbpnj0C1HrJXbdX1rB+JVJSnKcp0p7woJX26lFq394SwTZhaFU1sVqgqSH
d6OVSY+tSKQxxWyhFedeCGyt1fYAMpgEYnbX1zGpCNsoVlfOBI9Et6TlS6qDfkOab2KiSNAH81Tb
YbSq4RAABfJO72bp0/kyN0YEgcyOs9UvczCpsnMZ+rHcNaDKY4aZbv3yYphDTY2lgFHFwq8I5cJU
2LCSksgg3FKAp73VCvVFwDLVrRljusYH0j2OcajbbEqnCbW1nO97kxJHm/bjXtlMRgKCja8URo87
CxNmsKHpcJuX9rADaDW8YqcgTw52kzeAJoE7T3a3LTEDeU64b05wSfIwm3PI0mwu846YF+JJnQDO
9Orh3lTTr3HCMyTpR4/fpVivzOR+KLaRBF1DZsTCmLnxQmw7ctEQEuGqCc7RsoYb1TfuJkGRGJqx
aWMN1pARKgMxeJokOR9Tes+idmBTqGWtftpr/Lak5vQYm1V96G0NyxC9XOr0wLxi0dzYrYGnhUx6
53eS2zOQv9kKI8zrN4XO+HjTRGhJDDxkNuXS1Tddb74rI9UfsOW1AcqZ5GcJ2Lk8GrkB1gaSTj47
r5Xj9nurqKmduMIgKFTAJbCJD4cqY+gWKsF3T1+e3HS9JJ0LoNCuIe7TCm3nDiIK8pLa7VQRxyJP
g6KW13WgsDLZOnRHfVf12J+u65mixnjSYxQ0kYznW7jAHahE/ETSUk/2qYjivWwr9S0xpXvPR7F8
x2VrphIdVTe9QjLUwllAZ9CJqnym2iAE9eOwoSEunoYUh8mlL6zXPjHNGy/LzdRv8WeihVl0Yc89
ehoFKqSi7yCN6dGTCV2VK1qrwCcCrOoFqMaqUOa+89hrYEd+riofN5CygDhIi8tz9aZt5rnRZlLN
z3lU6pGCE+SreIm3jCwCeRQs7LIs4lvlJo9rNs0hVSCQbpasgVGgqaYUaeEEOvyaTLcIGiNv9smg
BJcPa6YDoT3Ui919s8dKO8Egck8g15MbVxTrtsxlvlkBpVPGbfgYxqUMoL2AaK5vc3cmdO0rRalP
UMuII46m/cab5Zdn414xMCIW0D8mD9XAJM6T7YXORTwVp6nLu/NiPeHI4Tat4AO6FS+7Cl4Qv5+T
4K1jtptY934wC95utaHiTGp292MdKUo21SXC6qatKeryhrhwfJorOHuWihI8+7AGxihS7aJyyC84
IrKEtXHylxX2xLaqRiKNxS435DcYmugLJIumL7J9X9feMXbN322zoDds1jVoWhv+pZC/m0ZvQbQX
+XHRFvsaNVUVin5CIhbHlvrWlsNMQl/0EFeVgI+N8Hgr8YPDrCvqtk3ZRb6VlT8ZC0o4rOo9mcFM
QTYxrKNTsfGH1Xi70Dz8RG8o2MGcJ77GG+ZXHtk1rta2cVvSh99A26c6J0YrHHrvPgcLeeWuAMQp
I6ijOcwTNGA53LlFLsHSwLNhoB27Qi3RvhdLp59Hy0jOqrOqay+X7jPmB5SrSFN9vlwcIph724KI
svfC7ZYQdLe1yTViYTUtZGFm1odaPJhg9OqufOl7Jzp19aT2SWK0+8jokjsYr11YGStYXZYlGLLJ
PFkjSxM7MRe53tqbeoLDV0bZuqszzzyZUE/AfxqNb1nYRXieUe/+8RlScbfF5vSHlgwuZdhmdg79
xKgfalwGywjYtkYHmKVrtGnPXDIYPpmwHMXE8EAqnMM0i71s0ofWgdGS1N2wKQTI4ExPsgOT7u2N
h3PC0Zy6/rTCS+a1ogzxm9Gp5sWR/XPUFMnJAB64yzswaHOavcfdTON9ogws8DysqFYN9nZOuwhk
lDOH6GCoW7VkBCBciruxhQfMZYoMLPb0TVlb/Z7DaW0xQhIbrTKbo6bm6t6MMvd5XuVPt5rZLzr3
DdzPfltj6OvPWiUPwsbTts/b6oFBiS40weGTynt9YORaise121+lWVcEdqpBVB/mNsBheQ6zpvDw
AdCaxzXt8WWhTIHPhNNH0T2LYZAGFo0XVB1QFheK/EY5iCGNzrFfltUej8zoDKBOZ/MykapPj7zg
xKXMax7QaOi3SUOlgjBo3C+je6G/5jCkyNi4C4A+lQ0pgE0F/j1DrGL6FOmIrZMY6lI1FOVv6rBI
5KQSHnWA2bm2umbcVqVIw7q16iDBBYD5GQFvVdjjtwyOUWhXHQZuuFFvYSAAfhHs8VvwzMmRQWSs
COJeBTJaZox9+tG+HhyKdKsJCrXujOdMXUb+5/aXie/7HjcwMEuO7gredn3DkCfIkQ2ekNXWMqzk
2lT1BHDaBa6OR6WvWlM8OYt4ZrBYJ2xrXu086fAsaykJALDqD6JFBKtN88aMouHdKj0jpsi7kIxk
fdMfJW7Wm+pChO31Xj2bTKOEoyrJnuwiMKvnCwp06u7NWvCS6Cv7t+T6v3LL6QU1a3PE8QvvDkpQ
VDZf0pJBuznGBIyKAkmyYsJI1xUG3hFb2ScKfslcYHlmCY2PacbsHvNgRecA9j0kWHeLlXGynxrD
DGom9w7YOJXHzmH4nMNnJwhDB6eGuTh4p8Yzmhd7bVSEXUNnbheRPg5eQp5iTS9Jc/EOELNuBbwL
xL2kiACGfSjSEDujFWh+WQoI8qUV+XoWfWuSabpO5iHKNpSp2+4xRWU+bLNe9Y+MIwyB3qUeOLUO
y5Q2sfQjEGR5mGFJP0VK70IOMNPZThcd4oWwwvSS7zQY9KCSMbZJhi13kalpe9Kc6ADL3AjtLJ4e
ZY2H2MqAdaDFXbHLhonCnjfWF262Hbay+Vnq1c+8Lo3AQlddbWZXae1pJKNUmyIa7goJxXaQoPNx
e8rInRJz08J8o+qb/xwMLsixKQuqDoIeiza21k8I3uVvLqphvZjibLzslbJaHV1V1QC/HQz+hK4W
29B0pxiPv1k1Z0HNJNIderk0wJw586tcUf8qDTxDHM15X3Mo4hXknaMm6reoiC/Fyu/qqcxOTrs1
7i8fADV4WNdbxzkJCIoYhgDZE3N5WHmf+BkDYmyM4c6wWmPnGHC1e9pLoOdA/seOQWwxV3Blzczb
uSj813jU/CXLHw2D5lzTt96uNPqfpTlERwg6L/jb/VzMS1sE9FgtkEZjXYQvEtX6Al+K2iuvxbQY
+xXHmaDT01/A3qugdE/ueFcyeWW7B+wL2KIOMXxZRM+MmXnXZkkHKHAXLfndiGl4yBzZvRogKUNv
6S3D98Rq3OSZ8qxN1Pb1LRHTcCUhwEur+x43Og4TBZzg3hipj7kavhFzrVjjKg080XDd1B4yLgGx
8nZo9OkkatiNFI0nv041kOgapeoqpUwxVHVMXbhX2+ySpoJjo4FigQG2Row04sSc8N/CeKwwqPlT
Oip2di2eyc2QECRtEK3UsprU0chyIbfqEyA6McG7HRtzxGVlSLdw+1B2dyX+TgtjCaVFQQcjI958
wh0eupkGTJsm7gnLmBfufHPn0iMJLPxMbvF8yDA4nwmqKxKPTVcwEKKjWblkwRjOCYuDrinzUibi
/eQX5dj9Kl2SKSuX9abuiOciw8HLbop/ze6cbHD0W6sNfZHnlpspoCNj81ua8DGlTrQCan5raoKM
MW1m/d3Quu7U9DqASBy8/LJEOXN587B1U+tdiFXSAtEN6xuE74pYeW3aYKmmV4vbKixwLghgpP2Q
Go4KynTaBWF7QTExXqPy1oylcU1bp762uVJoGtk/axLkUxY7C6RqG/i87SFb74wEDx2Dzm0Z5eTr
xYsex+0ehJB3pDL9s08ogIMspVSYVW3EWjJHGhb92N+30ONB5eUK2CE43LSAJGC7cYJjVjzcVqX6
gaeGuRGth74w4+VNZFf4OVTsEQC4qxZ6NMOTKEEITdItr7VBlc2pNPPyWqfR5KK+72d44WOGkxbL
oWWr5GWfVFdjNEfnhlJ/wGEjetSH/nEy8HK3Mm3G+qK5eNCY3zlO9K/NadwMtp0dV9fLj45+CcAV
S0C/lYzajNttG+dJqLy+36rRVXv6OXjvtVXCsMZcHLTaM7kBK933qL5jX28/G1XxHbm0PLpRl2xW
TIv3eALae282ieiifpZbOpnLt9FCMZ20xnwaENFtp64rr+pZwQ/u5BoiNFrAHIN0zK3Yw1rRYeMJ
Z77WVk+e3BhOurS917q7mGXkBu0C3Yw3DPbiLaW5DAEoyNEWNadzgv+6CvXIUZ6v9Dy+Vng10Lpx
TZ92O3D/LrrjRhF46uHN7RhFvh97ke4vDHHSnZUGf+aRMmBjtMlnUPjwAppgWqhrCQxkeLcyiADN
QNEoNJytnbQvwjAqP71Y081Ud7d9TOl8zDCdgHBDBpo3JYF0P9MEifMAW9fuNDOTddLt1Pwxlfgu
qTEydpMCbwjZud5LMRZng4htF2fDOcc2d5c5Ld45ojCu++yizBbWGAJqXk9opMXRcezmIDRoELWM
sD9UqXpN0rTZxHh+BYLYNFi90uQ1w/tgqawcZy19vLdG+jbuhJMGhinMs0V9t7Gr9TLQZKDdNuya
hvHa80kXLOe8fF33nhc7m3EUyW4qJjrR69PajmqPy1G9cUcxfENevtBVAhqWtUOxt8B6XzWmak6L
0UCUtcb23NiZpPm1DIR9K03bNs5uOzXdC0LRvTZblMp6TWBGemliC/2H7anuehHgJyq3dw7dYi73
zThQgyLQCFyCmwo8IiCu8lYlDsfCm97T3Jme46lyEn9xFq6hnIuhmeL3clycbS7TiHx6yul96/yD
8UJErSZxJsWIf/S2Ve2ww8Syrc/p/cZtFuSZO95UJmYVibnijlZFLTq32DtiiOcd9QW7ptpIxyCS
5fdlaHJcVXg9r12+7Ki3qpCov71TeTNdV0aZ710ph0u4qKEKoJPoDNqyN7SmYvLBIWJeatD805L4
TmY/Fs3g7egEqWPjdBcfylYnHx4BVTg9COHIO3RuHQVaOs03zRzXOAhcLAwsr8bnzPutFcabIkuh
jf1mM5hxcKRWPE2WyM/jskyBruJhY/FGvq2oG2/ykQ6wacfVMfNy+wh5Mt1lZf6YCbcgNTX0U2eb
M19Aj8lblQvfpbFDVwrdnzMhO6TJtRxMO4qf8nh5r/r2BexIEhjc58z6demWTqu+dXViKqFh+XTx
PmHyxdVv4whdsufm3ba2V9PHTMsMU26i66roIJ8tC310Z34EmM0kv5cUgOIT42ZyohKav6F9xwjv
gFr1ZmEhtrQJbvDilfjw2K+j2SehvfC6lQZbHPZlcuWxqjsyN+PGA2l6hgWRB2KmWIdWx9tGQyHf
qesYkI3dmrZS7jE4ItVh6fBZsxb7VRHk7eE1MHXiRVDqh9nyK9wSt4lnGxwF61Vm9AHBR7QQrS/Z
Wqs/r2JKr7wqGo6kOWAL6JmnPsiNiVE16gUpwvrAEBXbpcmsMy6T+bXRQBJeEyAqa5K0GyNtcJil
Bn+LSC7fehX5ItqrxLcdfFmLUZRITRwJvWt6wg6KP8RaElIEw8nN6Oz9Gnl06R1N/I5095+DwDyK
m32HyTwGq6u926QvdF+aF28eQH9Mw3Cdc3PvM41PE1uUhJpOfGfcILlwW9b9CsE8cNbyLKe1f3L4
zULKVSy4bkYnDcvYMO+TFwZ9oMkLBrPH1A2NOJkeotp1b9uEA2rnVJsyVMCHpnfXbeeszE+N3+uI
lmM24S1nqCH1R4SoIX2QKJBqLDdeYvQHEzv4u0GP+l2Xp9WDNyZWiDmXGaCLwaMVfmgVRO3kvNqm
3u1HuVjPMQy6R62RccBNiwErbRQJMqegvscwUdCRYm1kQuFwaQcGLJSDt0XjDGdFU+fbOI4wWKhO
4eBy4Wob+bXltN0PrBWrKwpVgkkAN3pYKJj5TjvBz40r6rNpRAuUFtk17nT6W95JMh/oMj/XPmqf
C0Ou+znJ3K2VkKIqOpK1JoIaYKEJjI+4/VdfT0+JFj/gX4jZz2WMZy4oECoZSWbVnOm7jHkCpNZ6
03Y0FkmT6GBADb21s0n91Pt2/G7oZEAZWa9f1MA8F13XKGvSLsg7J70laYzxGxncYMineI8PyBR6
7mBsYo8ZhTmqYibOHPPBGKxfqCAyNPy9u5tNKwsMo43QG/LKpD9knDOiM793aGtgSIMnmEnUgz4X
yjtNjL1hNfT8NUZ/rWhiw2VEJ12pssEfsYx4ZlrK3Kaj+yg7x/xmicbck4ExxOPkLRd8w5tF2tFV
lLUruUGZYT4V3afgi0/0EcvH3mb6olpkcWU4R4anVExmmz1hNAR4tnYxQ67JgoRk5oy2hf7Nyl9R
E1PgOUf9LeFAoDisOkXoNDevc2YDpu9ZuTWYOqK5eN1Wb6OR3UTrQiv0Li2uwGTq5onCjV9TN8jj
d9wseFUCGC2g819a/xLT2UcmHre2o/bCecAqC6tDI8zt+8Y42TbVyds4Ocp0D08+pbGkQ9r25N5u
ifKu8OLBTopIuSIHEn6ZPgt85CyNr3e/FnunfPfccyuINnXSh+6K0qSxkg/pp55iaDVsUsVL5Vqj
toXrmHuu9Ucrf1ir2yTddS71Pvuw1B0dtl/ltC8oS3VaYDL9XdVXi36bpyg57y6N6IGWY/FfJJ3X
kqPItoafiAhMksCtEPIqb+eGqC6DTXzinv582ud2oqNHLUHmWr8dB6gSEDqutm7407SxpNZvb2xp
Dej0ZVY/mpwoO74D87dUR6sezVwBopa02yX1SyI+jPZiNfnRhcWW4tFrgx233qWObyKcOmr45smI
31JjfDb1bu5/FnAMt0DuyHJlTm8LWFWfRNOICoHtyOmoAQ6pIjtY+UksZz/ND60ot644mOVj1bxU
vDodC/fVH0D9SQoeh3LbOBeov9Af/G09/tx+NZn+rVicqpz0t5Uqn8j17+vu3eS8TJriVNj7yTpT
L3ZUJZnJLNOcDNr8zlOaalGrWj2LZRCO03OckE+iSQmffziBNso6eRp0TjSnbuLeob+jIBzerN5q
eZQgEvTubrJ42rTOKUWQxBPDPbLlUxfprrUeDNq3xWdSP5TWcUh/buUUJIiEk8sXeDVsOuqugbpx
Yp9gLZP3GNCz2CPE9L6F9bLMb+ScbOA8enGN/X0DuUUEgIFmZ9jnyGyUGw3WTwm9qrhV6TzIVoNi
xGsd32WCOj4kXcXV5x6X1OGJ3mx3NTsvBR5IxFRtdLC5o3hNaao5gvd+2YVd3Pk+79XKdlVcJ9rl
fZo9OduHbkYxJR581wiVQ9d7SeE3qi+KFeQltttzSquMVR5Kr9pMdOelTXYYLQrCiJ9ExAvJdHO7
zVeH3jrBkRe8ji0nbwDbVgKtxhsxvtJVsCXDMmyZBvNin8ExT0THIHY9LElGVtHzDP2mrpKOrjkX
kdt/5MY7rvsO2td3rgWZmkGxhP1w786vZvDUxvscneba/IFY7o3uzVyf7OAVif9a/k1U2EBk1bTj
EM13MMcc0dr+1o1ku5RXLJ9Z+5pRETuahziZj3Iyw4KY0LYmVSygqwMYn2EBTuG4IM4R5kgfOTqg
6rm33npnW5vGgdn2WNu3Qh7Kh7JfoQMofLWt+UyADZtmrDZK/pslP19+Wfm1dHZsEqCdJQ4xCbBg
04wiAdqntxkDVBD8UPXJ9fvgyR80gmGSUsLhZRuLntvV3muyUnOO2wV+/ngTSwo6NdNrsFhMJByI
PAMsTVujrKKsN95GVGrkeW/8+LFwH+iMOhTOfzbq96Uijxw4Nmn+o0gZGdfL1N3frsIZLBHZ1rY0
0Ac0mwAbel4ykSoL3coLldYmmyI1ONVyFZTSOsRHzPG7Sw1QnsanmJR1L94M2Q8518ngRLQ+tvQQ
+i45OuODRYnz2MGPQyExsnLut9upXs8dlXwLxaqpu02ct6r+NE2+kZmFB51ALSmf2EF+8oO9yKQH
5LgjrVwQb5b4/w32Ta063xXLsFVG/K8fm22RQjtUV7kcDfWup2/XPCxqb+XOpghOVfBVuw+EpYUZ
2eKFU3NEnzr2xMrdV1TOTdT+FRYJaY/cq1mxB2gsJyOcve+VM3dqv7vixXMvKeoXt/lM9CeKswhj
HpMPbJp1t+Zo3Q+TcfXnA+l7g8/78KAp+VMfRv3Zgtw0gh3X+zL654Q3Zch2Su3t/K0fv72q2S8o
cZEgIIN7FkRft8gQK0NTlZ5zZFebTn2J5MHrmxCeFsaGxMPnvnmnMkhRDgvoQKQ8wr2V6hKKGuPx
X+M+3EpYA+Pgyqdy/oMOqfsfZLgHygvYn9XGtH/UQuFssF/aS95yeXKKD2Tje6gZnXy/qhftI59d
76X7wO22Y54OyX+M/1ogkz+BmluC7xn7KnnLx0dz+VAoRqzhbDBkJV4w0BIoClQbGSeSJJE9R9UU
UZ03nEoq4Pb8+kNIHVodVY5Mz61TPkwkyPDDpzvml1BOj+OEwFADFKo7K0ARmBM79ZZNtAm73978
2yNGySkYcGci4dfkVj4X8TCES/5rwET4NMQNSLCnVGwRmi6usQdhpOjoHeVZJOP1ju6yvTJZq2ix
hN+OrIIcPyRQpdSfi+Xs+uSo/A94A1bpcqfc9zT+lXdDQH+7OvRf/rEd7mXDfzizK29GtR/g6HBR
Hqf0KClSaWpzk66Xm8BnXF4dTtVCcWbcDgjxo7inYjpF4/TBU2SA0FtZP/m09zQFP/Inh1hAeSnx
yFVRbiXl75wtVN+FwfqZuM+9vuTBL0Ur5XhK5gstqBs5XG9vGhw1L9GRPqPevsuap9iGmHe9iC5H
/rbfuowWpjywkqn/F4CIQaZw9XRhl5CIn33lxbVBg0A05CojTXaAe2fb94t17HpWWfMgZm83cm04
/sky4CX6ncjvJFzJtD6iYUW+frd0T8v05Vk8MZ9l9p+RunC26O5pHGuMq263SAGiDnmQOX5O3nmt
H6TxU0MVNilZGPT2foH9GNV8qMujal9MB3Hml+mdpXiKp1cq0OrkuLq7Lj0r0ujXPXl6oVB3Aehs
Pd2X+YNAkJsN/5XZwENwdv1XmltmbrEswdHy6tovSf6gx4uZnJabdmr4yOWJ2Ey9+swrUUYKFU/o
ppBPgX03248N6Pro8j5+rNZ9oCMWua07fHMfwX6TXk3/ZPw7Swq6qotPvbpb0rZillGn9gF7vhge
08KKMtth7xLIJXayxUuDXCrmcjZvzYZXRZlfUh+195Sb02W0/0t0vC/tALya+sPujo0mlF7H3lNt
RpiM2dwTvETlaxMxpjMwA2CzARjSpMidtSS9o+Zo43EB+9UTsWZoVF+d5Xba5aeZ1oyy/84QV6uK
RofqqKzfdPQ2rf2ecwDYZk6eYh6CQCsG+Bl+MZl+9ZJujWwhp2u5z3tFUiowLqCa4p8PelbUpzL5
gCHd6+AB6wVTQbJb0XIuDB2zF3kN4mr5bMtyl039k04oEFkFB02y7eLP2UXeP73GzbWM3dBoKRIE
rVrdv7FX2zV9npqvOCXIFbVnzpFQg2J2xjYzYQLchzUoLkNDt7Lg0krUJjaQVPO9TxSZBza6Rcmh
p+3XtuSBrsuTo5Nv4UBe5b/tWMFJIO5HWcOl2G09fRrJ/oHv5til9gPMueKvrJC5xBSJezmS1+55
HD9Es5fDfVz/oMjg0I53XfXjwLp3QQYP+lf7kdQkfMTxK3IZlvH2mHp6N1o/LfbwOKDpVBJnrFV3
bEBBTRw8G/um/DU+jHw+1lQfoT+5IfvJXxfvff9goXsz6ERbZu6y9GWxV+oDuwjs79IPbR7NnOBT
vB2k82YX7ddqyk1p9qFwflr1l7re2aUqJyGaVJUfU5exnaOAgwmEeV5HekgfGoNLN33LgtfUtiJN
W5pa/82oROKXavkLWioMMeRYn5pGac1HTQ9iPVZYYRY2xFL+l9AN3W3z1TyM3njR8mVqdxJWlxmY
vvCNBUHMtmN2P3Ti6vbLdR7b+mYfg6w5t/WutO61tx/l0fXIAqAtx/UjtBThwHwoq2yvKfad0PnZ
5uPQnbU4d5DkMv1RjhvOwMeDcbRhSxtA3Nx69fD6G9YeFejGZI8iQjLMUUGyZt50AmF228YAbfTb
7NCco4eNUz7O/g99hf9WSnaEEqESd7XzgoJ1k9UzmM8v57uI7zrjbHlHle91QfEwnw0S3V2fAvdP
UxcPA1B2O5W+T15M7jwnEU6lk8HjA1tA79EFDtpxf6ukQTb6AleSoXxDcUaQbV7+mfPVbF9chKvV
hWASOAyeZPNONki/Dt2tPck/N1C9iXsZ1Z8j5Tah5agDq8pepIZXomSmaR9i+VpMbjgud0MbQ/4z
kr1bqL8Wgj89QHYWPh6APr56Ga9d9azGN6N99runadmPhMdUfgjyC35+ckv+QPPQ9Z8224sIzn1m
HmuQjGJh+sGMqMq32HDv54y8nDO2wU2/PpXeWcmPnLKYFe2IJ+mQTqf7dDqZ9J+tZA+tWPQcgFXF
Op0y05n534gctdGHhOpz2nezmhWXm7uqfgK6dkposMza083q2CkeyzsUUNs2pyE2aQ46exvrZYP5
DQL7O5u+AozLKRoEw/mo7H9tN+5TZ9k65pHWGBRePMerrx+1QYE5mf2yRr5RptHQkTyCwmClR0y2
WDQETcbF9E8g7lvMggRqfcH4dQJqiDfY/d7oHQpXTmlE1sUpDsD1Df8OU2G4FtWlrBc4c5yQYD00
QmVLZI/9qSfanO/D61h4ilsHX/fgkOaqLQPHXBupmJTcVoRFYv75HQIle44MYX4GCf4icNgq0OHI
AYvM4uQNy2EgY8m8qZzoGBy6+6Hv94Vtophev63YvoexCCs0sWIM9k4/RJl1qxMat20lDu3Cy+4t
09Gvkw891x9CGIdgHSNfmpe6psy5WUOgsI1cygewzMgZ5xP4/qfLcCiD8URjziPtq9tpWnZZk7Yb
26sJvpaRH5vHwTcuqkjOqWPsKhQAG5iM386QO63mp2QxIfMhqyY7XN2eylCNvIqYIuV8ooNhjqDu
ipu422SFEZJm/Jw6ztbqzGvltP/NhS8juyZ9NyiDk8Vli/g7NLWzaQ0nWgMjCN2pwAH4t6jHoX+W
YmQ8XquNHdw2ufIDauhhyoqdNWMf8JbTSgoM2riHMjDCzAn2VWdBU9KfZfXXSkHtVRD1ujvMcfxg
ZyOhqiTS67W/09REVsa4LWD0YpMyNoBlutfPPifzjdN8QF94nUnqrRL33W6GzciFORQ2ZkBUOnZy
dpKSqqT81SI2fLbX137to4A/YyKT1EsSBnMeCQ6Oli7YdVmR61DWlQRoLNa94VqXvlYHp+c9RVtJ
9FbY+V4EbfnZGv6hqKdrZ81hjQWzp1wTRpMe+CWY3pD5H2Q3PwFFvk+jPoki3jorZQYWbeMEoLLy
3HbaqWau64HkCcPylxpRr7g39Y+O3X1gG7SbeOfUdCMXclmxK0oIA+TtZItx90reXoKhzmnJ5F5g
kxuk9eCYYyT/V+RGpYHot2jNwjTtDm0/UFw37LU5U15GnyXsHkXZR8+utxKHoFPc3h8+OzcyCuff
gB7MyfJOvbVuSbK+kzXT2mhPzyMA0uA1u8QAjzNBfWZ33pYA8MBSv+YSPGVEEofumPKPkuVvV/N7
+8iKXK4oZLatjQTNYXxcb8rvQcRLRCMR/g30H9OQH4up3AZdeTTNCgNovm/n6hNGudzGa4pSuDF2
XQcNc1Mg2tVygZcAFJlmmhLiHZSxiDSphGmemGB3dCbG3AaSndSW2bnwJ1rJkn08zstWEEDVA0SU
c3OuE85yf30VSGDHgWHYzKqCEcbeteOtND0ACUQAdEZjdCwWOplw+8VByjLS3fbrI+ohzUpHmbd0
ninU3GJSOwVobzY5ngTVJe8tD++yWETb6sfK8agxEKrZGVb+7AxvxciG1+ObtyTmQb5Ojoy2eXaH
4jNfZCRQryCSPMwqodiQkUpT+0s+Hy9uUCFBU9sZQim2yksHE9YMHMmMPTweOfdHq5v7BQ1ln/JS
WFXoo3dAzoqxG1H4yik/MOfF/t/CXuN26amKh00eN9uqhtLG6kAlJdrIJuxq7iBS31Fdg8k3Udr5
BxtclSaLKB/nqBi8jV04e89XW9ut7hgtT3iAWbCYhQcjTMjE9m2s7Z3EOoQPk46fMKuAwQTlxPAC
aAzyOnRL7FpDewrycVPfVrWUKnVl9QfBpNtp9ef2+PCUs35YEyzbuFxHFsIVNLbxUD77NDUhOfYH
2lsqDkuJlajSBYCejQfQTtGdBT6C2xZQpT737IFUbIaWMe04FI4O+rql77Y2Ir1gKt8anZ/0nJsh
wtn7NY3pcxTqqXbRKyKeYCHE15aL6qPHq8aaBr/iII7NLfPajmDkPh+0RD7FNQIryzTm8uKle0xb
0ZRD+K78gOCh2JW2cTyHxIrvnNjbaOkjIqCZtZQYzOgMn1CGeyDxReMAleBW5adcUDhlE3Q5Oi9+
HANF+xpHDdHb5TqpUBoucEauthLfcoNyLTWwi6b+FsFWmMy3Nb0Nnaq6mD4eZItDpe4rBEv2Jkjl
j4PRJFwKEaYC3t/0kVBzi5o0gpYSL3/f/9YM3w2f11gh7GVznmUXxasZOaB6jeVcLRD/duHLSMae
ztfOPldifXFy54DMe9/Y/TNVJ4+QwdeGL2ec5V4b0RzUQKH5dEjpt08Guc+gbrCVRXGQP5oDUyr0
o49vkHzSR8IjP5sJsagP4WeZK0sGngyZQhgHW79nHmd8S7XxFDhsbVN1HBjWacSljdad9ansbqX2
GKFtbx/M/wQX10hLc491skesu4nrUTHi43zgv1qkL2QDU7BIVogi8b0QwI3o/otnj7MVZ7FAhjx4
w0fpujunzO8ncLlhpvV5qfB7Jeesa/e4/GF2hlDOxb0Q9dHSuOPqcW/L/AlnODAopCx8/dGU9tES
wV8rM/rCC6w4afVcU7tyY9YdMwCK4aWYg+GoYclVLB5qwmkw1/Mpe0VdMWJDh7PI9T4WA/x96D2C
HI3PCSVhGJOLWOp5hg3iL6xs+KTgvWjiy6pxq00Doso0eQmq+TqUGl8hBgC3GaqNxsWAOKvegyzD
ZmT3XkHxdZbDLHAvCGyLKLBvPIpBygD+x3mq6aFePu28oCBkRMvjekTj4+u2w6zUTM+DearSHgYg
bshpcBF2dxCrUTpwHjmI1mIWUyqCDzfl5uL1V3ru93QAnD296APM2o8/Ozs3yy8z4CI2lKhJ5LuZ
jDsdd+JummpQQ5+MizpgnaEPGCo5lp4VjpSFeK2/TW7rolpY4XGsmmwSsuvvTNcNO9ffoDQ7Ok32
Vzv+b+Cv144ClIZmTCGwNojqNHVFRK1wONvpyU3Kw00Iw8i7XXyUZzf8BzhJgsFYdgdcMq8bx02o
LgZ7rw0ubGCwAWwyud2FBvabjDVVdAu6o4Hdo0iZ5KjmzCVhGqpNIvQMu9kO8IFQPAtjvxtLONce
u3k1d/VRpCQ2krfQzi4ztwBZIVBhdYDDh3HvlRUyS43+PK8EsYgE0TwZC+59upH9u7qRlK3kBYez
Yz4i/3tpStXRgu3fGKLRfrT8uvF3FB0Pe5WlODzH0v/Oe/+f2ZkBX1cL/WARMf62OjBYtnvp+9zr
XmskH+8ER5X7aeFGmDCSRVIiFHIofTnEXqXaTVsXXzkNyfe1RAFGwgFlPPsx9YdjZ1tQBWIxWHbc
Dz2K9jx36fda9HqP3TDDUl5JGjO7gn7TNL73LQvLZ7KmPNdOaqO8A8OzybIw/bem6ewP7P7+gy0W
VYR67uy9AM4ODZ/KZasCaSjGOD+NtntqAvIyRIfdmrZ67Jc05B7wu6hrS1LIvl8FprempXlcFkPU
Fh6Kph6Z3kw5N6kLtRvZ0hcIgYN8r+xf+h0R2uaUZDu+Z39RO4xga0QgnzQDNF+exKc+Y6dXhZ6x
pwY2rBM26ydEaekx7xykSnactQCxbf6CfR+9l08tLvmTAbCxFTgkvNhYdh5zQjp8wk2S6WFqMu9b
KpcMk0Wrx27241c+Q3OxXBGL22zrInNanmH8d0lC5663eARA9AF+zgx5GDxB6j761rruqPRTW7Mk
3ANz0peejSlBEtUD6IxEEWCn3OalixKeaarn+FzSR28d6r9iHVhvs7piARW2DNBhe8SQhANWvvu6
7JrDpM1nNU8/jdnlp8q1rsot473wR5hxckneSbvhvh18PMcu0SsPQdZ4+O+GYLd2k/UB6xy86CqG
93DrAikkns5z13fjLrEbcTYDqV+H3ob9DdR6ZH3E3IMS6zEvjPWv6svyw0QfuW/XeTxUEKU0HciM
1yOPIXNIAGQonxzjR/bo9wNDvzgJjiM/oJ3RKnDn6oy9ApPB/577isgKzrYibzEytyb/42b65oCo
whpF1MFZnOfMb23iXVCPMMA0hXFCqGICTPeA1W6iOKksAGGwwPINQy16z2St3B1yueyCJMbe2jb0
RINDlaGsGuYjFbVIPqTWr+M84tMIfMA/M6hfzdpkPB0NDuoCo4u5KXPR7UWOLx4VYy+Qg7jDvr5R
PM0UeP+CrKNiGycYcQFji0exoNyEf3W2LRt3BshImKiz1A8t2pcBazl/KlK9n/lfcD7ZsN+1qfSd
rclZ3hCdAw8tE5x2AAv7fsx+KefK0DlPwEJVEWBdaOG+UtK7oDoaCmXLmk9jOb1PPw71yaVauHd7
wiCWFH2tDxSa53q5N7o7+DlsQTqb7jOru0VM0UeWe4wXXtAcmrr4duL1RRUzrpbrmMkHPyUkH5Mm
iR3BvKDyQ1ZzSLqas9xunnOGqWkzpJyl6uaLdmO3eixmx+dWqhoU9tTYHulOvsVOWO6rMWvgTBqN
d27MN13EAU6RXi4Pg6eaY1+PPjpdIIbtbBufY8AKqxmCP4rFqrFe2uNxeiVgIB13fPTumPVry/sP
8MpYqOutyr2Gnuoy+XGC5D+GlPVqzVX9UQIMieU1KUkIZDRPyd2IiTxYVpgwTKiccCqO/zqzLZ9M
7ce/wyKtBEI8zo5e7N/HXITP0yS6szCQFCqDkmcC8AMOlNuhUa5WNLtZ2MfEtDHXCh9Patn145FI
SVj9RACFMPrkbmimU2DRR6WljvquJOoA+2tzcLAXhZTdgK0uyQI7krdmhycXjDWfbXSOAFdhtSbp
jp81ORpZCyFkjhjLqwKT32pY7nki8QHJE+vCpew+VPexw0OynUiRu7YCHbHNkIbWGXJ2pJjKkLO5
KQaDyVm260dN/s4BNaS8ZJb73zLztAx2Fo2kLKGKZXOhzCoGxjfA0CbSA3rayqCK6z4cqWE+DIEB
8Wjn7Y4eRLJFWj9m5pgsxeyN3mrIrIl0hJLZDg8FUzpOP5rXTDKt0ljizEXpw1tvFju0sbw/WuEr
guPedHbGTUS9NopomuM1/+ZNrRiTE8P7Wj0W7NLUCWOtW2wY4wIQqhhLiB7KKmyyhQijmxwwDrDj
orFrwz7tEkQL8jHBOUIjW4NWQndDvAHYymvKSeO4245rc22m4dekd2d8koxlyA/i/KGbnPLYdwKC
CN+SAD5P74Ksn2nTM4L4NTHs6U9xmRMJ5tj/Kt/7AccKomZSLFnM/EUYxNB+QTKeRu+f60vEBaol
49o0bANpLUVD3OnqvWpd+xG3g/7AhIQL9yaSn3z7v2GocyfKysniqB5IJktIPTtCF9xGV/S/0Bfd
XXtTPeY2KJXHhhN5Q6F2ZcI9jFcL37Log4e2tFEw9ta5LOb+Zkhq0FZmLaiNNDDbNOWHv5Zk9/jN
F/urRpSUFA3vPrPJ2FFIHUILkNXk52lxJbmgg5Jt/DDt+uK+WeVfrLPbhOvO34h7f5oF9dPceveB
NOZrnMY4e2kGaUPPbMchIvFOcJk1sucBuVWCBjnI/jzLG10eGObBqXPrCyF6cyLQhXqoJVAP2Crd
i9I+cS9TMKUQoJic3xQi2IgIAHAC6tCNq50ifPSnzLwlDsEP45kIc5MAg0stZR48ZkkAWS2MmVdO
gvIbMCSS3JZkDj7bAb0myRWosN3sPgHabrUVJvZHPLBQgLTENZ2e0xzYv0XpPhEZ9tQKDULYjA/O
ZFyqrmjf4tjN0Ty0aRjr0eHiyzX8Rz/+KLs3IY3F6zSkEGCeeqOCMb2KNNGvLpsI2/wMWuvgWaex
/nFp6ic8Vi+lj5FKYKPkIuco3axt+w7eIO9UzvwnpEHcUUbyTiHq6dO0fcW3V+Kp3K/4BtW92ZRv
bXJzjC0edFY1GZaH9D1H3p+0Kmz1Cj/gc2H4oBQbNQ5/ZaV+TZFXYFIohKQLC90SVcUrkyd6BJQq
Ju4mymL8jZXFOpK+J9D0Owzc0yBoBGQuDdvWqPYy0/+5BJnsydcIzsuQ3BonA/QLIifarUvBDxc2
pZA8L8LVesc+aKdGwZ+NQW1t51w5FjSrsGgWzPs/w/FUVBYMOOWK5rpcve8MQG5X1dln01RYSBaW
oKY01k1OikuoF68FSFihPHxSMKJqSdV3o0z1RZIanLBVr8EBfUiyI82AFAfRwZ15iYcmX4qGA9xe
oCId7TVPlp1b7PpmSl2A6ecvgBzsoVxnaBN6mUABpGN7MKbAXXa6K0S7zf3ZOtZ5NTGyx7Zb7PTg
8o9JUIu/sY3IY9fg5xsHCwHhXM9VZMkx3RcY1Ul+XMX6YCWT/i55zYvI8I33aZH/VAHtS9BctaM/
i3gpb3R/R6fUdVjZ0/009uObawVIoGWPWOqWUKwKKmlYGvsXuNwXEwvltowNb1Pl9rBrSzh9hvAU
x4P55qR0tx5QkYhoEf7v6HNbsPp4BGSwT+9aApyOjrtiEC79Rd33C2Bc6wU9f8hllyLwGYolzq9p
0T+uHZ4/hjqbCa1oxaNKKwgKtZgwpgxRm6IiDRZzNEqBgF8nHREjZf3ggaq0r4uc/EeDvtbdmI7q
HEttR0w4LcAnZXG+S6vgxhNpsGvjoPstbkFuaFCYHEfPeNBkUP0QpjVfBiHGs2P33XHWHvBw7Ff/
pFjF1lDmwFJi6gtvWh2WggeOCK3pIBEnXcdAtsfMz/xj2XVg5CLH1zoNWD1RtEN4zNV9N3HCqBG0
DcjSuYHHWI46wkrA9gxEnrfzg0io8YOkGxkWnnbv6spuPwuz709tFxSP/ZzHV9sZ83fTcwO8vYYO
pyJbdgGR1mYUa5FiQOmWk3DN7xV9mmE5rNM1BWkqD4zjiP/8IIjPilwAsjD3nOYASoJUwTY5y30+
UJw69mmqMvmlTXJ+FzebtjaJB1vTyF+L/xd1IQ7Et4CFj05QHc2ZAcwWWPHOGq3fVQ8fcsGFb+bm
8p8PenN2ZuzccPD1iRK74nk1UdOZ5TxfEHHLIcSMAt3cq5fVzYiDkcCUwkBAZsj8XyM65iNGrk0f
DOLPG1xeR4boMHXG5Qnrlh3O0FQbXGXWBhofhFWdsmC5JQoZTTgXmdwJy/T1ZjXtIeqR/JP8w2A2
xFiH+qSxdv4cWFvThFjV/dIQmACM5aJoUe4Q8eKT/hE33rmjCeZvsm2867NmNRoyY91lTN8/BfFM
Dwth48TEtAz/JPlc9Gw9lKb4Jc6s33TpAD/FhBswNhSSMLaxinezR2Tm3LTGc+MV7raQMwaZ2Kno
np/YY7+kbtI3Rg08dxXYEL13SKwnZ3rvlMj3NR4a3H54i8GC2vo9bYcenq4owp7M0p0eLfmXySdR
F4dYutNjWxIpuVMJ3GATJNwT9tKdWsfISQowDbyXjNpkrpUfYmpJjqixSwAxLtk7JcYL2weGyBBp
arOBZOq2t2TVs7lYy9mz1zpi2GbVBi85VUb1SQRfsZ3s/qXsjXeTXSDK+8W6EF3VvSJ77u/goR0s
iAnolVXE5wDvHg7BNvkGunEZX3Cl+E3cfbdLNu5sXcQbDcDwWderCXg1ga+snXvh8Wp2eev8lm3n
hoxs6pAqsdpn107q4Wf2DJnhT/V7EuQSKywaOzt3aLZOmYfQSY1yQsaUVy9qwE/qlcscdvkCzsQx
ky7XeRLWUx+7kzjiYYrD1rfLfGfHdj6HmFDQcYCzjOUuzzQBMiWCM5JQXcs5twKn46Li5bAihX8W
0KUo7vtyRxk0jbb4DS4UWcBo5rImf8CwaDMMSEUlFz4q18bYrp43eaBLJmr3bmmcjedL8poK00Vn
u/jvQwYWX9hOUmwrZ31zVgf2iDQpB8A0ThB8LuiQmrihhiNGq9vXA4pwfyKItW+XFdozb7qPtcg0
Qnq7Rjig5pTW+EaT5kRJwoNvdSO4uy3u0hxQKjYzZzuPiGNmDRNHztca0U/e7fMpKQ6DFbx6Qzn8
sy3gtr7HEGCjNtvCGahw0CKI1FqUP2sQd5eiyWMC5uJykmHvwAJ2nrTuV9H4JGN37q4Zcj8qWd5O
qkkHeD/oqF5WDAip5d7RJxw8tqart4EcKLUzgOsmZHpLltqXeS3XV3J568NaTxYmYEOGgZ8PD7i1
q11jrypcems+QAIUYSNF/K8cGTqAKhkZVsfcY4VFutFzvmd5RhBXNWSgcGa5L/3aogkOcB0XOUot
37eoNHZNlJzyRzDdXPJKud+EChAk54LmK1IgVz4yPN86t8Y+7b00lEwN226GRpWzpa5rsyBbcIoR
HWHKNQYDlXHcw41Ui5VhZ08QuHgyeXVyuLjN7UX7p5mBCG1t+vPg3h4p7oU9iB0FO72pdtlcWQ+8
DDfuCVBTpQCi5KFRNziqgCQh/Z+X8FP3azXdEN0ysswsfZ+9xTwpU3cvSjcLyiBXIayU/0faee04
jmxd+l3meghEkEF3MTfyKaVXpasbokwWvfd8+vl4fmAmUyUo0X0KjcbBqYZCpMLsWHuZmMuPRoc0
UUKDtxkUOKRiiOxgeYINLe2wOKu+yyAsf/cjjkHA8e0OTUl8KP20uM264ZewLP+WEiJlXsFldquy
RB41cWO0iv5+KjLrgAIYRz0akCurMbGdMfwM3SDSuM5hdy8qWh45YnNuP3Tm3BDYK2x8ucLcBl1O
iUMwZL6ph4mMmzJOxYtmysbFiM3Dxq9ZbRLUfu6mU1nG/jyB2c/GESSjQV4zvcZ+q57qgCqtD5Bk
ZF1jYQfpuJvEVOlOgF8tonB8ofoEEudajE+HJUAtvLZekQpWPA1DzAFFjUI/CFeYED3mVuGq+Id6
EK5h3ns7kaIhNVPYdx2eH/QBuNjIkFBBZcWI0gc33NAcM7Ztj3srBkn53bx9LWzUlouMU3dNXA8N
uy7Huqqtvo/4XOFl6t16Fup2b8yiVYXxFLyV4A+bEC65cngdO2jFVeUZu6BPniiRmqUjtOPg1MMa
n/juIU71/Mm3xHDrlr64nrLwtyJMky/q+P4td/jqunQGZ9W6QX/PzVFtSNetX8siAahWBhS5QtLx
CsL3dHJoEYdN+1xwmKx0ki6vsJfSrnxP1eiWA5pBQuGpZ9vpHis/aCTB5OvzEcfZZQ6O+Mk9FjzJ
0OCqDI2BuwBzZBlYVGylktbWybkN94bsnv0o826duq2u8zDr1tyO4PT1aXikv4FqvIIbPDsbB4sJ
TdRiqsKfbhrmhy6vkgPEDL46rkqAAD4k6bxt5HUSFwAtTmNSffg4G8LqVMkRVzJj106ZfKAhBLu7
ziCidcgU4OzMv4UvIwqRqcEvqxtK47vZi+yWeYcBQxC846gBZy008jvbMyBHhLk+/QnDxljVBghq
pUBb+gZZjVloOlByRmmO4TQ6TWM9IMfediUp235Z0W61c/B1PSuX/MIEqre1gVujrh8mAcfGwJVg
AXsTMliTI7iAoLQYsNTa6lPzmACogI+kx6FV90nrF2uBQ/cWJ1Dxw57p5PmsKmQFUTgqs4Kea4ob
q9N+yqSvNmGthhIn2KJaR5Hs9m5s92QFRj+QW3vLNBXweHWCcgjpEBvSpMZDMClj7ev0CAsRv4VJ
DR1YYZ9rt8EPTG/SjQ+/Av+zeLjOs5yLRePCaNIo/VeBKqjjBVQK19LTbTjV9tofk6rZwEujRT25
w9KwNK6POgQupxpoaA7NoSnGsXjsq8nDVCaJ7wMzrn+SgfAEViUfumSKq4OBSE7cx0mDyzntUzj9
dN3qnd401busm+AhtBzn3gsgEFeEJd8RGD97VXmVx2EURx2a4THPYatD1UV0hJgmmPnkbVRSWXKX
KfZeNgR30kEJmIElY2qCL5deJO8ioMUKjI2Uj8Y2PXIfcWU6qeeS4PtdILNqiyAWdb/lC/xHXPCa
AqdUy5+4PlGebzUdFVAtgW3hzForZfg/EsiUV5Mlq2ucD/0VJtwS5UYZLnv25GU8uNahy4h8tofs
xU9qY+O7yHvjMe9RCAXOupGj8a3i0rpoeiosqTXJRh/7mX/JD5qq/C3yHcjAjsZM7lhMhqx/c5GF
uKkLD6oJtu0ajiVHvWtcVjU+B6kG/56VgYNRX3doN6h6TAVwnHh4oaaN0WDtYdbEeICnQxVNbVye
fBoj3wy08d26nsLxFT1HvXRr5M1h5nYLz5pNzeVIwVc58CkMQKpVn8SIPZo+2rvGgBdy1h57O4t3
BpbxS7vXaAXjILXT7c657hVagIXKSxpxZV4zXyJfH+hwV8IaD2nIBaDvhuibV6S/2X4xO8+suSeU
R4/t6A1HM21z9qMI2aZjwwy3Av11xIXtWg1jTHUPz8elZO+AyMOnrIzw65/gcXj2EGwCAZCvLE/A
75iMfAsZgfLecd99O/3RcLHkpchwO5GgcCiGMl4RyUuZV1T4zga44HHwhbADwBvFk48PBbQ1eL0C
X21g08lfGYMlnUVEf2Hll1MInqwZzXJ2lJRLYfDKmsnWjwg65aORRjA/DD4nCr8DE7hcoNNulfQe
9cCA6geAyNtNSAkg+sKeGwqAO82j1xF19HQFIXQTvTcSMarge6JZdAwAyXa6NlR7l+C9FYQL+NMZ
Fo97YiobDlWtGfhpqGixM4yvBw0v96CrzQ0vKdiMpvuuWQEE8NJ3D4lRcb1mzWAwXkzctkMNANdN
Kg59D+tw30OgCordjYekK3HaD3N/K7l9bcaxQyQ4+LPzx0CSs2dFJdbdfr1WRp1vIycyj71hJccx
9DFVsIto9qowcN1FYOn3dHla6hNb51IfVPpbV9vm3YjH7KY1JEpjT3FiGWpDye/p73iGdisQcwsL
PsuXR38I6mfpxLAxEfKAm9dU/MjBaQRrcCBE01b7SmnRN+VQIeuNYQGOtO26yqCWaVjvvHtaFD/k
jQ/Ra3C0pzqlH0nTEfSx45KIozj+pD0cgVjVOka7I/7XDjy/rLOMLc0AauMKY0mcfgY6gNHwgL20
3GuW2fzwStOcHcfIVe0kxiBoZOqlTIrfQAvGe9dKdnP6cGtLj7g9O7g2TFoMiQPhADIYZS28kmuy
bIP0h5XExrrth+Y1a7lY4EZCmd07vyR2j8s28IxN2it4Lo5ZgdPXQ/sQlHZ4yFsQUwlXbTC6Wc9i
9AFbj4zfHNr6XN1hLDRjqd2XgZPeJY5VPugAWKCpoMGGVMh7rAka5jBa0OLjkIAG3PXRgLDUN47B
NZDeW0u6RW+vAqFPt65JJYFUEHyHfgrEJuLC+ogqDderVgfni4Z3eOXZztEaGylY+d3QRPatK4kb
ELCzfiR6308Qr1W9y9k1Vmri4NLUEF+PPUSQUUhvWUdY13slMdpJAohpQPG44dqMl2yP+gaXKnbA
XL5T+FCmmcl8CFfVvtYoJybS4tdYR/ZyUzv68Og5cG8xXgvuJRJzbPsxcbtqjcjZtnafIl23yq1X
Tg3WG/b4oyI4YoM+nj0Dl0COAGSsNAqa5yQYsdNSqUUjYNaVUBzsJG2mb0MDdVz0YroZSvJiw5Rs
emxg8QcWnL691LVb3VHdhsuXvuurJviZFVK7MrwoXk758LMzpcXETsM/GS588B2HeiOjvtj0MlZo
hkMDTyvf2MgJsi5dYm6NOuWCIq4DVqo5UozLWm2TEXQxCvXtgGn3YjRQZne+id1C5DXryaht+KXk
aeRNZ71WRQ8yN2+4I3q+q87QvL0zAH8vwqH6HmvK+a7Gik5ibhX5FW7A1crSTX4PXAN8/y1tYR4W
pZWt6UB4OztCb+MRobLORB7hDGFruzjwo3XotxobrJ+tjRFacqk7fxql4Qw124EB8+DdE8Q4mEi8
dJqpBCLEaYP/CcZAp7PWHn2Rq0M2hs7jgIcVHgu4kCA6gajQmvLKi+nf9ZbuPGBbQOyOY71RXujX
RAVoBwujQRB9zKaWBi7LK0TC73TnZg4VScnLUNiYL9U5wR5x3OIIGbvRVWLC3k7wUbPcA8RLRG5J
lLzamYYxY+4VhJ+jugkwfDlocVG8mC2WMxZis3XLdLozqIP2Efr/ZWVBSUmiyL+x6Uhd90x9Dqqm
h/iAGiCLCfLqcowEA/MnrSHjHsH5Lxh/AHPT4G+73mpWJXfcrcsFcE9AhTw4+lhvOIOLbTKxAUZV
5qL1THv8olS4CePafaMbR2TfGIkFUZcQSS0yLQiLrJdhBWLCBFziYGatSV7yMW/A6JzuS/QTrBU/
JEQAN1SIzEdDoDjTaBUOeQ7nUutA9J1MPVDO2d8wBUAZgWcQ9nP4IaJmCWZB+hhsA6tPqdYJfY4s
7RcHfaiwGGNf6qNJbSLP9q9huUIGnABJ2ZEh1spcbXSRvoB8+esSRHE5drpGvamFByC8YD1qNkVT
Wog/U+A+VWhdnqxEY0k5VWujXdDtR3TF1cZNQuoqZG6I6A176UFgWkw2pD7C2J1VNfnZdZAO5s7X
4Zb4mChUuHrY9F9vaUA6L9LHSpo7SXfQBbNjyqdiFUQTtl4BSsFM+I94kOym0UacYpW06rIhpQ4b
E1AwtIu6liXbOEVVTXmARqDWMMtL8AcObNEvc5GJK5BeDCmSsDgIm31o6c5RPEY/2neagBLUgAnh
BIZyJ87tbW0k5UNaJFj/JLW4xoh7WoYSgMC1wnzn0rjYQbPF00BS0mxSHZOAIcye64w2OfttcGVg
qmhD8B+pnAtsLheD09irnvSatZGV4YvKRjJCQA0hbYLc7x3NNF7gN5mbeq4sMLcoto0O+gwYpg4T
EvJdVHXuJh3g0IZhh9VGD3F4UGn+HId29qiZaG25NI8QtkC/46T45o6DvmGXSFaSfsuuiYX9EIq6
3ITYMj/D6sTDI3G8rYSYQLMzl0hWacsMSYvLPH7MG2KGQUtJysaQkhsmNEaKSZxdY6jLmSxheNQu
oLPTcDb0hBxRsfXBjdFHBY7WQfWkpQPuWHQJb3GO5hU3RfqApTt+HApPyXoq6hX4YoE1uAB/j6vk
2kuK6VtOEXZtBuH9iE/FKsradzYVLsgueYIo/MetR+YJXiJUuiZUn4VFsUiWBjAzZmugEmRqNEl3
VWAWeO2l4DZVCSzJy4RwPBgSKnEjtnhtvwYOx8IiawM8jyGAeUlXiJVtxn9wAc2ZrlgTIBAtYSfB
4MWRQz4Mfv8DUcn3GmeLq34KxucGsHxFR7bbjD4GdmHWuBQEgXVDRy3f1l7H9QSFNGYKJOnUmg5J
NM4LlNE4sLmgFkvsZNxFHNNUTAsrXxq1VWI8zBFUDanzK8YFEjwCN6Oio6YVYgpuch2oeEkjIX0s
nDjdOp2rVt4IQNRLbD6KzoiO0Pz6Zc+2RsEM2afLnQGvToDMOgthgueefT3oBZSI+HoqH2qB0wmO
/uLNLFrzZ6jP9lk2kiCLW+Qywv/0Rnq9vbTaeNxkk2dtHOFWL1FfAyTY3IutMRZAM8FwDdFc/mLx
ozONEptkmphwDq4GN3g4co7qfo1ChwZ0krnpNdzRlJoqp/Ag4eUXOzC1Fu4jiDOEuw1wRj/Q1ovX
+mDUv7ygDX5rOWaUUeyFG1mG3cIvZ8/LuIMNjUU7xtYGWFZXtM8h1K4XQbkGBxd9qd0BVy1cj5ii
qGiDJ7rBHlV5Ej/25I08uJjTQ7AfG2yqekLGzNL6YynINvwreu5tQ+1MeBFXZQtYuYxBaSDAJwlU
2BDj/OsyzkqwkjK9YqOannSj0PY6jfttUrbsLtQpsqVogg7D5TCykdt54gfuNC+18B9aPN23aQaw
lLhPRf+U24B6EvTmrhxs50DuKCVvM3E7VR2mLwbcwJgpdBNZ9iwXbzIoxlMurvS0JUkBjHZr6HH4
TZ81YMKWwTU4WfyeGrSfBayxW5En3C5lO6zdZkgO3DLy+2lI1UYjAm2DGwvpBFb8HGpGmS/rXZQT
9jKGgws86wCrk5SyMn2MlHepszagOKqrIL1BrIoLSevRFHGc1Lzi2jAdHOx9Zj+U5jnsZk8NB3/T
qk+hk8DuBP6HwDcY4YTRfpWv2UPCdUNWBEMQdcEsEKtRa4tNVhkVDPvcm355eaL48WcyRxaWe7/2
I8itGvbsgv8Po2T1YE6TQRN2yFeuatytY/BLWRX2AwKPI1pm+TOwsvhB0pG5s6L8UZTsh8C8JAy4
s4rBmXBGlYNL8FE8vDm9U9wgbAp+tTLobuTUs8RxBEWrY7kUEvib4ufUpvdgweNLl7ML0G0lIT2x
n8pyqBaVPbxJOkC/vcQT9JNcrHmIXFOHtBGvIxfwhWkM4YNGR2Y7YZHKfKJZAf3QO5hBT4hBGVPs
oDxpWRgKB8M5dgXkqTj4sOgXoUVh5TbBusWgOEMl2+tzUkyD568LfLls7PsuDsqnXOG9gzVv4B/c
IVZ72HvFyhpHGp7CGG/KKHU4sRvnVmZAY4T6JVu/dZkwne1CA6LPTheQ1I3RBRwFbL6njxHiCZv9
hMfjrxXX83sLP8Hd0GEWF9E3hEukp3sQVZS2AK7bzsBKzmsr/24orV/Y0md7mXfIeI3euTZig55C
JuSayCk2ZFjk7BRc0+WQe4+WBUPStwvglAwnx5gG5jErKzpG3HPuBxtVQSgBHYwex6EmKpzbqqs5
OF01F2aoPaJBxACF/GqjQLEUxyPhIPPVidzIcBc60Km4rumz43PG1zC4XGdsU33jhqsgRH9iNkX9
aI64XrKXYPnik8cEeVFDeyMBW9sx5Ax1ip/+XDJnZdm9O3rX/kqt1t8kLqknU4L1SqB53Ra8MjuK
bvTJhVENTS0MZ6MIWo5tiPGYGPgMetBKDo2NutqTaNmkjpOAInU41KvmUNsoBExXjc8EY+kAip7a
Q8FBCG7JNwfziCgCZ8LdsDHxamsCLLsDd2tCjbjFrytEhQV7g7y7fkWwVwvLogBDS2APa+impYei
zEkKshUyb8DkCcuexk0EWYlS7Qt4+BvL6NyrMp2KrSYhzrSTVu1YeJTRtYWTYWSHK19PnUMCFXZF
Pcdu1LSvBTTCXQ1V5rF0JvJZWwIUsUyINsDP/RUGnyxXu6ZQH4Xz5EnxaCdmv4ryUV1PtvmqdyaG
8gnnaZPRl4Bh6Ty2KOiu4yaFvd0wP0oTPnaitRDrFNEAHWyD7egq9K8l1Ct6qywSsFKqLY25xqHk
3pCAFaz62EBzg+U2lxm01/VYj2z1dX6QLvoAoy25jHk6vfMuy3YYaAm43m20y0yz/IHTH5oMWCPG
iJdOyxaoRHOFoRYTFzMgDZoSl9b0p1KVWIxd2m0KtypumVfGFaFtE65Rk41yMKjJ68sz9ogCSazd
FG923CEV7rTWhmmDcyp0EAQmFVQPwDyu5bYh2SshFw1xhQopRi6jwTh/NFhcbIFSrawJrUqnqgbS
rVe/VFVVP4ianEe/dOKtPw5yhbOauYKR+4OeP51ATDavc46ctdX4+K4XNVYLSLKX8HfsXRLhGmC0
Lpv9qH9vB7u8rmnaIy2i61NLiMt+CaTf58TS9LL/QYaa2KKrdzZOqtp3IousvXQjGkau+IUhX7qp
8Fl9dHv3R2A7ENkqIAN6Zr8h9Mo1DRtupiDpAEgYujlFD/dDtcRqdRaAn8i3pqI2kwi/caUxvY09
IgFUpHmtFAngW9sloSsf9JwVXxjprtUM/143m/RRcVGEKt4M3aYEl94zqX6VDW2JIs25MTgBB5HX
iXWvCyiktRQL29ay1YBqd6HGDDNCCrflMKHChAWYr1ufk6/xaDKR2BeghwuH7aAFOtIfABjQm7Eh
PgvHQxdC3T4i8GLFT8HdOxDj2kmyP3pLIiaGTsnPZiz6B9NutR9lDzCU6kaD5FA9lpSUt/TUMJwS
3vCdOu8NXpkF0ooQhvjTYVW1AEV9B0shivLfPBxLGjBoASqX7PKI5pNTBPV+SJRa1FVZPQRsO7ug
wBETjh8dCVqpeoZmHcoNwSo0LnREcLEZ3ZpTyOUhRTGrQq5M9uC26PK90buCBUDWU2uP0IgBK8WE
z0xL5gekKJhLtV1Ne9ftsDIOnPil8aBJOjqthjrmaDBFzzsE+Vo2uaaBtVUV9rlVDSOnfyN/Ejw5
Tmxa9gInf3Qjw5Dv6MpoyzhG79hJg3D0JHMQkCCdED2ZQ1OGWtodLBgAXWNs9bhGjl6N5CPQXjyg
NrmL4th5ggAULcustLewWvBxwsID2VYbLJ14FDRt6JyFeUsRAMUesYyAamxr9bXZWCU9B0g2dAkU
d4x2LPy109l/fLftfNqjwzDf9DXcq1BLoZ4xV3k/0jgsPUjKuOFiNRdZY7u3oKj7VIGRH0PaL+OK
pFnLoaikNypfoBy9lNeESrZ0/En0qXEHH7limaQNFCbWi9qM9YVuHb/1bYMzqKVhd45vISw139zX
hQ+YAlXjt9UP7R/fwqxQ9caVlhTvTW/abwTDjfMXS/+gLFCrzqCJH+gscawh8A6cnUoFu/AydPDu
TgNcfsS3EqvMRV7RlXQS1a9KS2Dqhdj2AHAEbt9Tui1qzlzkbjZ8CzKfMDHF0ix0kKq0ro4lcGxV
13SupmeLfIQj/y0BBk2grdM21NaqDUYUfPCPICCK31oL8RIYrvwdW0bIJSEmV2AoeSvG7HigOrT7
luFw2GeGebAteHo1CPIVd9EOUUFUX8HdwLUqTcu9TpsOexDDRkgbmXtdxiE5ocPGKBEfF3RE+/6m
6zT9mdY1ikilA0VatrVXHhUlxwRSJmkQMmrq2W2sD/q6mtISSwiyAewqRM1WIX4bDHyATD7Eqygk
i3y2+gCVhnUWhktVtRjVWCbMTR9PIkd24RbKDO0DxO3oLKv+W9R7zZuOKRcWquBJD6UBp4yQY3M5
FR4+ywYzrwpxbiF78tmhAb6xvTsX9QK13ZxMIiZoraUGdQbzYzp1EkavjyAMnufcHc1a9d2nRngt
M1phU5eI6z7IzPsgBYLVINk/iqJAmza4Lpp6SKyQHitAeJM+Lr1u1FYwvW1TyoPVI5TUvPZtamda
pI75rAjRj3N1bNdNE74pgJtF0gFPgKWrLVMdCE71CtsZKGqYh0db3OsgRggM2GYTVk2j9oiES3uV
Ehl4Rbg3Zo1BI84e1TP3XrntEIMjf3Y8b19KySqJOqphGQ07nYML7qs23Nrg2WI3lPCOiRuL7eIh
HxDverCo2IdAxXS9chZOkrDUCoefLUVNE7omFvhmlr7AIX+2G4utpkuJOA6JF7bcuHrHmReGE/fd
GstYK15N6Yh/GOHEC7dEDzsG7OLagClZwxddRqVmPk4QTaHhhdULCTH61imS/hgHpsVpwrSrddqn
tM2mZV1G1jogW4kpCoOdM1tCUDFa+qhgV0rZJd5uWb6dGsP5lUcNsZsO/QDfgyV1OW38bDq74TgK
mamy+UNG+K8fjyHl7f/5X/J/w3YjSjnEnBgrNEwJrZd/+vGmoRuubhq0fExdyM8f3ypfccce8wfE
z9/8qVjmcvx+eYi/89IZwnSp0Q3dMpU4yWQHWbNpSXf5g5yuR+c5bqiGUCYjdrw8zvwmPqel8xDS
dnVelSEIuv78KGFQTeaYutlDEd2BVKiCbDq25DZ8KxEVXh5r/s6XxnI+j1WhZArncMSHcXjL/D8u
FuEurW4Jzp6kUMwOkMEuj3juLTqGLaXuGvzLmOfJh3mgWg6uEgbVAzxdZGZNfktVDKfi8ijz9z55
LiVs2zJYyS7s5DmR/sMoraTVa4Za9qCMvcmxjjMNd+Bdou/K/vfloeTf6fZMhg9jnTyRTyQnE56x
8h6LBcj+7fSAdhbO4juk4GWrAS/T1Oh/u+5xiIFV6y8e9u+lxRdwbNdwhS7ZDedX/uFhCb5KXeiC
LK29TT2Z7S4/4Jlf7NPHn8xHl/ZxZYzxHJR1HZaAKVvN3xfW/eVRzHO/2IeHOJmJjutIx+kZpUz3
frCa1FWrfvx3Q5ws4KZLyZAIGULXN/L7rNmKVpdHOPOqOI6Y3kpJgy7eyQjJAGoHHyJ7+Jnk3ztE
j5lLFfbFIFL/+1UhFNOBAiXcX9xXP//ekW+OqkbK9hD/sBfv3JZC+95J9lzvW22v2luYG4H7fPnJ
zmxKH8c0xecxYYsYKR5O2YONbTzE2LhwISKpZZIfPfdweawzU+HTWCd7eeS5+mQQ8fLgALj2qEQV
NixyfL08ytknohGjIJMpV5gnEy6bbFBXk2Wru8+zIVy/0ro5lxc6yvTz8lD62SdifVomc8Pl9Pj8
9mA+271oeCJKaWJYHnD121h/TBJMlt9K9c00vHXXPgXmFblzdGRpLSikZHdufkMpEXpAHHcJDnnD
FYGUl7/aX3uHrQtbMI10Q5rzP5+/2ZCUjaYFrv5odvVrpT9Bif/z340wf4MPu1Pz/0Yw8ofMvf8v
P/3kzQLdukjN+f6VhG8UrzSqy8vf3+L7fTpKTt7Q/Pcfvn/lWQDYghFsGhD5AoZZYh7ir9b02VFg
sOnWvIFzr/g8SicRGxG6ZjwCusB8wgJH9zA36gwCzvpfmg6L0K8f9CH5LmkcDmZ5nDmjfpRsLYc7
f0f65IIb4Pbys/89OyyUm6hbHI5SV3dPtv449wYpBHH3rftiWU/R/r/7+JOHVlg5xj2toWOFdWq6
af/puWjzMucD0RA6hZt+so+UcVjA8zGBdaddO2yj4YuZcebt8PkOpB3XFizqk7dDziQp3Zr0HsHW
s4Xl/Iuvr1uWzYGCab9y5mPgw8SDkCoLW9T2Y1XfVBgaf7HLnvv2SiqF7k8XFJonKydWBt4q4+Bh
m7kfN9Xwz39b3ZxrElNZip3v5JCSRW4WkZb4RwsDP52F848XPgQUR3cgLBlsXsbJ5xuBgpam2dpj
iMsfVvOldvOPJ+fHAdTJiYcSXo4ZOcyYywGibLP8i0J4fr+f9xULoBxfDCltyxLyZPbArEMA0uT+
0W0RpqNiWYzmv5igEI8sQa3ADu/MU+DDDCpEERG1AK2m9n+7Nzpq+Muv6O9NCwcVw2JuUtDr4vTS
ZWpNo4300I7sQMTHQtcziArS//lE/TTKyTqQ2lg1lWGExxDbJuzBsi+e4sxC+PT5J0cgtvfoHMiS
PjbVVRNegQdffktfff7Jr8A3p3gOVXgcn20sCssv9ugzPwLHheugeVMuhfrJJhqa5DfBNUiOebaC
cZ4cuMMRn3b5GebJeDJZOQBonFlKpzd4WnLWZZXQ9GcQ0ZLNTuMku4ZyVeH2Hn3xts4sC1aEYmXY
QsLIPtmW0pBACfhl9TF1brmJwoZQ7t3lh5m3hpOH+TTE/EY/LIuSgHl29bI+mqNlbESVlYjox5LE
tUncu3F7rGsT71OMngCgU5Dsfz489wMBTCEt5ZwWgzSFAwQ3ekULDp1GNeErbZFdf1vodnMXFcR9
iymMYP4I86qm6r6+PPyZ6eh+HP7k6bNATEJpsjpuyuE11l4vf/o8207freIPF3xXgMicLCYTX6YR
Pm51HORzNR1LvJrJncRsw3XateZfXR7t3GRRhGZhIqODy/znav7hl3SgRcGpcCqCzGGm0p0tzXej
SL/4wc5Mflc5Jmf8XAZZp5M/aTKUaLlZHdHVeV24GtL3vi8XmHaDQ19+oHM/jmnCbnBYaq5xipJB
NShLpx+qIzKlx8ry971pfHGunXtnpqVo8gLEWfL0nVVZOExOVJFYiNfFI9aO+n0sGwwiI018ccSd
mwy2rvM4sD+kUCcFmE/TRERG3hzhm+a0nV/hve96CwelBk5iYss7IobWl9+gPPcKbcpo6r7/bIin
hYGftXBOGTSFYQBQb20CGoLJHwwgNz7jd2330kftfY8QonMxvQt3qas2ZWM/Xv4m5170hy8iTwqI
puyrAGi8OTbQzq3uYcyxRylfLg9ybi/7OMjJK8byskbqWTXHtllN2l087k2bfjnKcnEkyLv+an2f
fbvGvN5c7ipSzQ/9YcWRZ2rGxchDCWg2VfMQed4XR81XI5zsT3bmdVKRM3eESucDnGMeM3hfLLP/
vPvTbYrZDyfHAXPisPn8GK7til6ZY32stXsIMDmsnVDeu+WbxGlHeTu8yhaEaX6xkZz9sT6MOq+X
Dy/Ps+s0y8apPiYDPObuKlPPHg7WE0awtOHaZFHCBbk8P+Q8Af56UtOwKQwM0zJOL/gejGYsXYPm
SJzeSsirlKxl777wtnjtpcFVF0JT097hRX/xrGd/xg/jzn//4Vn9EAvYwg8ZN1B3dElfvOwr8Prs
ArNAboTtMCWdk5Ue5E3da4VXHw3uL9ZNit+ovvni9c3n1V+vb355ji2Ug8/c58fAjgKFBDsKmSsd
zUsMKd0Hq77X22vp2ktZ/8ntn9K/07qnoLhNgy+GP/cSHSHhhipOA/O0GPLx9JiIhm+OWHkKbDfL
f/Ejffz8k7XmRGOPeofPh9AJYUW1X1wCzx0AHz//ZJlBLYmTGB3nsR3BxtE/5KtS+dgh2rJZpjNP
MkjG4KhN9PMu/3BfvbmTpaYCfAQThyfLia+ZiL9L86vLI8zv5nRm8MNw7wF3x8L8ZPbJEdVamhbM
DAul9bNTU+KQnfH78ih/P4ctBDc4W5lU3/YpLkRP0iViQ9VHudHIfkVJs7o8wN+LaB7ANaX4n0P6
ZEOfMMaAFN4xwAB5YqvjbEbd+y/GmEEtiHSUa2p+yA97AWnVQ6wHfn3sCViN18mcrvbFqfH3r8Fj
cI+m6AT1cU/PJdcfvA77t/qYOyvUFMLnNFzH8Re109lf48MoJ+slhRxcteSXHlP1Ghl3brq+/KL+
PiB4Ctdgr/mfN3XyY7SDQflcmBwQ5St9QKoXwhbhRyfXab0by1tHflUunfv558rMdiQvzzndQ2m4
pBPshfo4Qo7XDPwyaWV3X/w4XwzinlRCsjOGekzs+hgUdySruTjUycfLb+7vnYbrIhNAAmkJB+Tp
8xTzoqiE2cB6x0BHa7DDXXY0yCMc9LHF/WJXO/84/3+sk71FDE6A61BKhdJsbZ1W1SZyvliV89f9
vLl8fpyTzSWKxDChKeL0xLw1IjyttWkkmfpCJ8yuqr66kp6pEj6NZ538QkPY6T6y4uYY+I8eu2Wo
7UWBn4lcNc7OZiZqyaEc9oP8YkGdW7YffjbrpHyNvHLgD+WkIa+7mMT2lXK3TfvF2/xqFP3z5OjM
toLbyShUe0P05kfXQfXIWXR5Cn4xLayTUqHAkrF1ccM5BviezmaHBE5+sZGe238+vq757z9spINV
Ir0ZmRYOUqp+UetfPMJXnz8/4ofPr9qhmby65BGGF9Jihbi//IrOfv5MbdCFBTZw+nPnucoFZmnN
kTyRZZDfTvXvfzGArmyAMBoT4rRhoUUI5/vSAD2KXoJNVDz/i4832Ck5MG1uDyc/cTWIqO16WR/x
zyMiUf9iEzv7ej58/Pz3H16/ou3pTAMfL3Ssxa+0Nt1c/v5nFwIMXnrpnJZ/XcihFxtjJ73qaGMP
lk3PFdgTaMO6RRl8eaSzG9iM0LsAAPpf98TWEaWGEo+yooc0ZfkbaeEiU+mkKTUttPRk2l0e8MyV
bgYMeSw4YjoV2cmWGTdYVEWWIkgrIeBW9cto7HBv3xr2PrbJJp3N2rUFStXL4559pbQ3wF7nq8h/
Wr8ffjMb/iYWqKB5fYzHMa4BisD49M0xry6Pc253mVuDgLAmvazTme1j8Triz1Qf45ibvvLWhBVf
xYP6YphzU1C39ZlQArHgr56Z5pgtZHKjOVo4gmBJ3W+TcHL/xeT4OIj+eZ4XSIIbjRD2Ywko2OI1
AJ+/Lt9yWOvVF6XH3+wccOSPY50uWbtEChLZjJXdB943nAage29Ggkw1cRT2NfAPsZlj8n9JO68e
uXHm638iAcrhtuNkt91upxvB46Ccsz79+5P3+a972HpbmNnFXhgYQNUki2Sx6tQ5MkSR7iZIFi64
+fl0gHJNGb2LGiH0IgDqqE0fDXCHY9U80o749bpnzJmAM0GVbUPXCR2FQxs2BiXSqqQ5ktZbHWDY
XVitOQ8///709zMP99Ex1yud71uajyrGSAPdk9UgsLm/Po45DwftxiOBANi+SObGhWWDBs+ao64i
dE0nW4IWWNx0u+tmZodj8AiZip4OD7iXw5GHClpVCWYT3hErz0Sbc62iRk6O7rqdmYiUc4i6DOou
6tSZ8dJO2/Wa58FMdsz0fG3SCz4qt11xawVParkplmLSGSeAFYL3IYlqlTBeOP3Q96MVNqmHo+n9
rNdl+v36YGYmTQEqoxomFwdpJGEwJZDy1vCtnoN703a7MbmtR/qfF6bsT9pNCHsxY5mOSqsxnXDC
wQA7mhVL7cicoZ+heaeQbtvU+CBF73XrSfV2RuZPHJmrPLTWiDlu6N1c64BtoTlEMxPs7RtGretT
tpyIxRJLwJkuZ2ZRB8OxSfZg5eF6Ax0cfrtuZHblzoyI/hjprdLJ4cABlaxO2fiGx7einX1fmFPI
lsLI8NLhCGK9g+wtQZZwYefOeseZCcE7aFGoDRptGAJijrCCPsA3HrRL1ealiZr+fnYOhb00jOjE
DEe/ukG5NKjeX1+IpVEI56he94pXmzEThfYhTb7t4+g8ONb2v1mZfsXZKOhe1qwwiIZjYNybvrQ2
Wjq3nDt9qfYyP1vsVkIGA1S7MJpMbd1B9rMBlqKNYq3V1wPHgCfof78vjANMgxLYHW6ljLteuwnj
hafCzG3w4vtTgHk2T8gyJYAOyuHojVtXoYWKRord9aWYNWGAHzFJfQBKF6ZIs70k9huoqNCF0fJt
h8Cusr1uYnYVzkwIs0SLRZ9UiTcck/IJGeWx+PDfvi/Mkl8iZed3DAEZR4Tw2HfXvz83ReBYNROs
qcaVLHxf7qkVtrU6Hg0TEeEfQ97SQrqA75i+IR76Bs4EiIFbEiDVy5UeaKhL+yCXj4BaUQg6eil8
J+GNZd0Fbb+w5HPrYUz9BzohOyMSTiqlyv0k62qZZ8l9JUvrqh0W7oy5dwgPRAvYE0VIS1OFm7iE
0iXzeKMcPR1OO3Z5GinyyqjhErCgDw4RWlSr5yYw7sZwCVA3F3MwLpoUYLMxLsAT8DXXMI+GytGp
Jhy4Hd4hFBvrO4ceM3dhoHNTSf86kaFBQHCBaU0g1xzJuKrHRpc3DVhFWFCvO9+08KJjnFsQHKMa
6xYyaCx0MHg+hbv+t5e8wb+p6VsGhTEZPxf8oRvShC58XTnKyQZxXajuQm/hgTg3TzYPUkpwFKl4
Er90b8t19R4Kn/GYQQCSwLQKgfr1eZq1gC9T7jZ0wxI9Tgql3B+TbDzWMGj6dbj6ef37c4cA1SeD
xAFhEKN4OQKYnLSaduMBlcZwC6OuG0pbqX3DNJ0bmQZ5dt4HtGLrCmyTxxHBHW2lqm84ic+/LyxD
HQ9jWDgMQvP2tIT3xub6JM056/n3BWeNBxVBiZT7yuF5pEApiExIbaAFqi0cl3OrTYmAXD2PCps8
18uJ0lS0XruoHY5RCFO1WrGzXz8UknPgBhWFstZFJoUYq7dgKehIQ6Fpm8mPGtIwMardQFMWnsdz
z3N6gHRdo1MH1Iu4O5LE1yDhKrpj71bpRnaQp8ky2lb11IYFWk2CNcps1Ro9PZQQ9Nx531R98VE1
U+mmJx8OhZTctwsn28xSvvhNwlIOhgwWpuY3FWmwrpOfrfShUJ9seeFNNXdTvLAjXK5BLyWFrJTd
UaPVr4/eyyFklMGqzw+F/b6Vtl190iGov+6nl90jlqXyyiYJa1NUvqgpGwq5V5qB22OErBfqrLFa
wrK7oRMw7/eWF6/GkMba9CPiFqWWL1ifueuRtuMYsW0eVLYlHCWSE3eOZFvNUXG+h8i6gLqjuzrN
7l1joUgzu4h0dlCaJa4gvHi5TSrImeh2SNvjqP6O4VyYMDE5xM3Iw12f0Jn9CCBSnpCwXFY8+V8a
CuNqhJuuQYKq3KGs7I8LB9fM6QvAluvJBjF4mRaxtEKys77vjg0KiYTM+1Ep16W2VM6eM2PgDUQP
pF8uQge4WZKs0Iv+GCSbJKAJ/oOiHa/P1JIJYV+hZRzRPYSJ3oGrB2XcO2spg7BkQthSWghtXj9i
ApXwIbin1U5ZcuG59aYgj1OR8NWoMbxcb+iFM4jBqv4I+4y8Qdfj+iQtfP7PoXF2D/qqleayxue7
T7b+VEcLzyrxwJ2Ko6T/FZKi0+1Bdurlz2/BF9Zqb0K9MBS3dn1PVqXzHoIMxYngBu2SXVV+McpT
Fz7kFrs0ft3tNZmnp9XgLqdGyxUmmM94MvZtpSYH1zo0MOhPrG+vmsALC1OMfDaBTdT77ggJ3SHW
4AJ8NWbm4vvC+qO/7MKox/flEMm2ESWDbH99BMLRJVpQxWKsDc1MrcnJwVPvaM1aFT50H7K2yaDp
uG5J2C4XloRYohq0FlosVsOXxm2mor8NcTQYk4UlmR+QzbOLLjNLsYVFD2W7MFpTSw5NxUP+vWfc
hOgTmQs7Z9YKMBndocJIt5IwGLlJ6kjyrPgQQnihZhCif8jkn83w4fqcCRv0nzkjjCekn0DBpvrS
vwZ4z5Btc+LD+EUKoaZfmKvZzzvAEsmBU1W6wMq4KCqMVs5ceccwfWI7LRiYW3PF4D6RyefSoios
hqx3Sum4NdUQZ9/Z26HayuWCA/P6YxLOnm5/Jkmha4zEATGkLGLc06Fqm6GN0oPDjXlvS5mLbqSr
w58o97usV0YIXiYduro72U73hIiVC5H7V33SDDTM26DLHhoZfuRiJVvNrxwRINS6Icsy76Ik2O1Q
IHnqtfRbBR22G7x3VPcGdk2kk+QoXo/EVRCeJj0ijIa7jgMEb9wEXWvLCL8jaUYRcJQC6IjRLuZi
h0I/gQOjgoV7bTs+JQdoMoP4yzj44wYFrp/eMCRr1y5NdDrfVV59H4TZj3osZeQeodMfNcvbevkR
TooKgkFoV+vS0TZOp362s+GHrsIsDrO//yTFfrxFQzP+TD9o8qhVSgPRZr2H4uxADHNTO97DmDx4
yGvakXzrjPdtBBdpPNp7qysQFi2hqIQqTtqOnveFyBH5kBwhx+QHBJMrq7sjr2uplD5hZNN2oV/A
S7ayB/1HE6X5LvENGFqrrt/2Glruk3qK624977ZLJWkjWTBJdQFQo87cZIW0NtUfhIFhuzZpZIBu
qtdCGlPh9i8oN92kPAkhyKy137lUlu+8sbE30JjoX6RS+p5oOoTNVqRvIeFQ1ok3hntHQxS+QpWs
AoK9pZ0Hfgp99ICb9cqaklgJ83YORdyY/WgbFDGgdHa2RRBWd9VQxBuAD8Wq1CHqyhFmXMGxGjwm
XdVtu0xPN45SQvjWVsXHOi7Dd41dWfux1/tNJLX+Q9AijY1gyhev6NATkeJnqEkSBC3jbEeCAd1h
aPUggG7jL0D/lW0Ke9tTVuG2TV58Q/gesb9J/0NBDfxB62CtStzsGRySskYI5GsaQ4nuwei/NgpH
3YZa2q+tGoJhNTaOLB73auV5d7XehmurMOGHdKz3gwEPV5zH7rYAEbFujYE2aoKjfR85J7ZuhCgD
YmZuqCorr0n1jd111d1IJe4g0x+6q5CNR2a+875qnWHBzzX2myJVAFWWhjNuYLYKvjemZyFyMDl5
E+n3VpGa6IDFNnw2cgib1JDdhVVq3VaJC811W0EzVdgadViI7xoohR5cqPpW0Jz3K1+V81WQNyxf
F+WrTELOiJO23QZhgaAfXJrtbwi028fE1MiiTuT4FEvcbKtU6LjY1i5QdrsWJYIVakwuKr+oOUgs
JDXs0ieEkiCDCRC6iMYMiSwHqbhKstivCiwKsWWmaLcCrUVAXruJ3dFe1/qAmA8qjl9iX6ERA/HA
dYOOzF614vJeqUA0mKGNzkowNOoGAm54eTNk4pgHeZWaY7xtfZQKQiPGOgrtt77KG1OWwEL3jett
Uf/RbnsHMTSpzVFlQwAWGUqeS1EbehvLa08pNP6UOLRPsMf9GtJY28Pk/V2f1PjK3vwc1aqyh+UW
2mkr+G3pwLrrtkMExGBEUjO8S8scoivJC7YOCmNPvsVm1lOPPJfXwTA3OiRa6BxEW9209wOyVpu2
zIrHOIu129IJh43R9GxIBWZiEv3QmDkQx/kwJd6lGbzA5QTjKz1S5wOCrqsGDDG6xOTQB2/wVmYS
fO8kY6KCtbI70AtMv1SiJEorFG3H8NkmzfiV4BE+Vt3xNnI7+hv0CCIWtfQ24MyzbQmj9E2roqFX
hOpSxXm6gi5uD3MKslVSz7ZYBkyHOCjHsE8PVf4TiuI1zANbd4Tz8EnKlrr/Zq/DM1vTfXwWLlok
TOnN7NKD1zyosBEPVJYgX359zKCcGZl+xJkRX4IoEJkiBmR8tuJjZX39b9+fruOz78swQ8ttwPcT
H/qR4LvTf/xvBoSgwfSTylU7VsRH1XFc5a9E6P0TL5xNkBC0G3qkc54wgJ7Lr/2QGRuz/FgZCznG
+bWeGiXJgFzSc9BKrCK4rKSHDh62DE6lVSZvrk/UrAmLBztULFCAiAWTRM/t3HJa3Ml9GpP3ufa1
fGU/7D9zdWZCmKu+lgcpajEB1TOq456y4KzzQyCXqVJIADsjZE5IJPsN2z495MByOjenARMm2eyV
5dx/hmHTHGYDXLBNsTmsLriWLClMD5z8pJ5uNc7562sxH4WemVBfbouq8RQFgr30oKIEu6lKc7i1
K/o5SxWIqd+h5EoodCIACtf1OIn4mH1yYwyECWoIN5o9hDbEbP43K0phmDfydl1UPnSiMaRnqMLk
66GAWQi+RHNrdQ1qNbY7bCwkO+ARQ7PAVaylYv7c64BO7n8nTVibXof9H+vpgets1VXvmmohITu7
+DbdczSomhMY/eWUWW0EVh9ZwENofK+5Zc3sVlbjhYWZH8W/RsQcR1vICNSOGBmVSFmZEqI6HnHz
9dWfN+LQWk/mjI0oHFlp2dRqn/kpiKh29U4mhX39+7OXlP33+8I2pPENAuCKJ07OHkz3vb1zId2/
U95ytJ+ZERZE1twum6g/D03y7IYPhvP7+jDEfPD/9uG/47CFbEMaQVs1VFJyiNzsPkhcaLZH5EPC
D0mhbIweKmZXvYtcqPTUsYcSsd46era9/iPmve7vbxCe7pbW1I2bu+RsincmSj2De+qg7bpuZNYh
HDBf4DR1KJqmH3F2SbqeNJZAKNODAaW7jq6RZiyhXmfHcWZCuIf1OIJlry3Tgzzl8fsGERBynEvR
xJIVwbOtECnFHHLZg4M0bolmZxs4e++VpfJ//OJsLIJ/q95guKqfM13jhoRKFy7sz9kUwdn3Bcd2
xrKuUFdMD2n/OXIIyeEKzz5G/sL+WTAjElelNgTSncUwIsLHPkOXwQtXuvrcawvNzgvuZQg+TFYd
aUWd8ZSay2oED8Uo/bjuwQsLbwj3WeCaulGhoX4olXzbRqTRygCpaXuhojFvxoTtkI73KYx5uVES
zCA4VKUHJXscR28VowUQvL8+lPll+Wtjms2zzYgoZ625kKAfWtVE2u5RkpAVj4etjpbVdUvz6/LX
0jTaM0tBbXr5AO/1wR2/hrL0uR79N4UykHv934QJ296zHERHGkxkwwgXcpl/QCpyIXadtsPFm+jM
hrAdU2VwYp3W+UORWCevPGhIjPX6Vz99aAN97aDpoXULJbTpk9dMCjtUSlFc7TROM9Kt91AMbgxy
EjIcro6UnFwTdZ9McW+vr9a878HZCLJMnTpuX67W0Iy5WnncqqY7IcODdh//+m8WhE0EjW1QDQqn
Z5Vs+59+uUPi7bqFOd+mK5SC4CQ4dMHPh1glotwqJ0Gk7NGRWKnBk5NuvdhY8Ox5O7ShTAR20EQJ
90DudJ5jwsl3qKp61cDkXJswDAxA2heKRnNbiI6dfw0JvlcgCd8YuclVID+UVrVOB29hypYsCK6G
FB0p3gwLjnHXD9QG3nCknY1ALKm4pdypKaiBQ239kNXPWnFfLgFY5nbLuQnBc9VASXKUNzlnsh0E
/Cu1cB4qLs5GohkEHuLm53Uvm50yhfcZ3SCAc2zh0Bnp5mytxuUEbT8bDc2O6QIweS7A5R1AUw3t
QhSEBfdy6NFA2i7JDqlSIre+b/3vfhshVvycwnZ/fTCzk6fpINhBWSM3LFw5XYfYY2jwMlet+7Da
APGWvnt77buqvsWVzwxNs3p2G2hBCHW3iiG7XBFo9kvV+tmBmHTsU2FR4DwRbhvVN0jeZSYyLZNO
kOaR5T2k6TPFibXU3Uj+p+vzNusEJmyZCiVV5wLCSv9VpGTIGx0oo+beyYoXnGzWB86+LzhZREI3
cNMpMA9Wo7Qm1uwdeL7e5dH2+kDmzn0whP8ORHA2vek0VN0YSBYMq8z7IKObmfkLxE9LRoRzTA1s
R4KfMzmUQ3lq2+opHhCSU5ZennNXNU900KxTC8NFL7qrZrJSgOk5xEO4i/zbLvspj8muQILPd5J1
ZaRbZHcXTtDZy+DMqLBSvgmljzpV3Ezn4KPeMSD6p6UbQ1tiFJmdxKlJBzQwoGAxOizRWnDbycNr
5cmoyMjug2Zhk86OhR6QiXKS5gvxYuv1OqtzWUkOqYpUmvNQFog7Je9s++N1p5vdPWd2BH9wzJCQ
MxuSA8l4GG03b/k63DIGVE7QHkwTeXbUyN7gNraHYlNeKA+9PnyU7GHhzTG7FhN9zf9MCIveBdao
FH5NIuWL6gPPfAhfScv85xWonlkQ9qXcDoUx5liIvPeJcWibB9tdgITMDwIbsJwAAxQbpdDUDPRM
apND6zzLSKC1+6D+/Jal+GticoSzpaDlOIOos0sOnUIB+XveLmTN5nY8iElQYM4EkxULFpIvx6bt
EZwPtXxrVt1qGB3Kkp8G43fWnfziyUD14vqQ5vbIuUnhxgQjINWhSnAeeMVDW0fI8OQodyp3ZR+e
rpuaWyCiWVtX2Y+QCAnBmZcpdWtZI8EZBeKh+K5NOP2lCsDcXgTfBlOr5dDIKCYeba0azCpjCm13
Yho3bz2bfqjrA5m1AexJsaE7IQEkOLPpNU0Uu0V8gNhv3Bva7vWf12FRAXQI+kQTE0wwBKm8Nv3k
YDgfjeadurDZ5379lLoCYqjQ4S6GFm1it22Tsk9oYU36VbQEDFn6vnCYSH2O+K3HaWjEOxs+26VK
m/h9WmBN4lR6ISfEvaIKDy+iSKVCDax+9EFNWPZz1vrb6wsg7gnRgrAnNJogbaDX9WPU3cj5k4mI
7ENk7K8bEQnmmH8Yc6fQjkVQL5voe8kZHMrc9WPRKe/U3NsNrodYYrqPo++Jd7T98BAjFERUfSdJ
nwztazs2CHQn0cIJcJG5nX6ITvzPjwEnBMWxcKoFQDF6mmYf3cJ5n8jOd6TUEDinXXfVROGeTpvb
XtdvEK/eW4X8rPkRSuqj2SykcsTD78/P4KWu8eKga1NsD7Arp6B+ys9Q0CSEWW3fVrq/qYfu1Odg
dvRI1re2gWSVNtpLXPh/smrnOQo2A/zCCDzYig5fosgo4WluDJdiUz6OcF7u3bZBA6FKH8vRHtZW
4O4lU/qUe5n9mA/VnRsa30qt/aV75U+lb04twuHos7hH2Q6Slasm8pOr1Ai5AcDbukP3Ic4VdRMr
aEgFNQrGgXTrG+PK78EwWeOd5oxPXGdrq3I3cRNQ8OlTdH3q6R/1Sh/QlB7hVQty6xdEdA9Gq4Sb
JpgaJL1gN+bGPrCSfRtRw6sKbyeHYH5Urgq5OSaqhUyeFT+jBLtENX65DQlGiKyQD5haoES8stO4
E8tEXD5WnxLvTvMWkkbCZQGqG/aAv/DYP0wzZ1etbtZJ7wLSJxrZhtJ9aq3T7ub6DhS2+YUJ4SCR
0b5EswSQr/eprP+IgTagGzbXjQjTdGFEOEvGsU6dyi/7Y4OWchiCiv/13wxMP+BsogLFr1prAlzr
/TfpGX22N3yeU1amJ5znqBim+3Wu2xXSbEceUnGDGgkoj/9mQRiAqheeXKVYCPK1eqstvQhnF8Ca
Gtnw0amr/eX8JIOqp6Nfdcd8LNZykKyXyFCm2/7s6Phnhf8asISwprDj1tZd2i9s6wlZxx56NW9M
ALqsMnvh4Smirv/YQmWeNnJoZKcT++VgkIkaEZEcmmNcHhVj67W3Wnhy8n2rPiCuta3VvRcUyPxs
O/RjQuvT9ZUSkhKT9elcBt2PMNJlAJd7WpqValAc1XhYOW2x6uJmjef1AItzj7bUpbWbmVpa5nkB
2xDLaReZSRMtLf7g5EclQbPNvdH9RwkcWVn4SKovxS3C/fNndOfGhFccoDUX5WI7P+o0jmbpXdvs
pOq9F/+M/JNFlGT22sLNOzef5xYFz4npoWlQa82Pbhp/qWrUiH11V1fDHUcuCmkD0WV3vL6EM7uB
7M5EF82VT6ei4EABl6zTy0p+TNXV8DNb+PrMifri68Je05CmSxuLr7fv4v7TYN0q0d5JT9eHMEcy
9sKKcKRWnYMQo4aVYbjpEKvXg8+VF5BQ/F1C0us4K6nfuyA+9fj1J9ULw8JJZZS9nZg9hifJPHrJ
39Cz8eL7QiAmVYAmR9QajrBa1SjlLVGJzNypOq8vDZZJWnM0EU3t+klbQ9uUHQ37a1A8qPZdGT1f
X5w5/0JmguYQmXQC5NAvD6iYF16g+XF+jB+kkbL/wo5Z+rzgvrIVwoI/JPkR8eS2/dI2rwTG/DkE
uCNItIBZQdRi8vCz27TpZEWXJC07DvqTUx1c0NrXJ2juSLOntgLev4YOaOmlARDtWmvQK3cMsuy+
D9ATDqtVZKCVV9lbNe8WkiJzO3Iis+KtRKaNJXlpDvKDtK59iMBb+wPo+XWSxRvEqK3X1UWmaTPg
mtSnh8yf19NLM3Eg5V5epcUx+O2Vq+oH2gHXp23mqCQRzkVAaZqWHzEMoYV7lOoxLo4xsqirUtLv
si7ahk2z6xDiLFGzjaRqweaMs72wKWz3yDYcx7WT4lgkv1zA7b73ht73FxaEDZ8olpuqHaPKQYfb
yS7ivXx93mbc7YUFwZ+Tzs4QG2QMUVmt/GDXoFlc7mGktszP1y3NHC4Urs2Jcp7rWhXZ7StbsvrO
9Yqj0R9tHrXoMy8+mafTQwi1zm2IIIxeaosu1Lkwy+q2rvy1IZ3+PJHNg+6+S9pDWBwMdemWnnUD
GjjoNzVtuouFW1rOWjMCiU5cQHOCvV9snlr4vshqGtQqB1rJ92P7Udc2Vf/r+sLMHAE0M/37+x3h
xPHboFRMT8+Pfj0xoKj2JooemKz/ZkV9eQJ4fpt1XqBhhcqEf6urG7deu+bCq3BproSrH1hUETc2
Y2nb+kuhZQ9uHt5cH8iSienvZzcA9EDFP9OV+9sK/qF64QpbWg5hzweSWemZxkSNFcQkW6m486TV
uLQbl0Yh7HsXVKFcyFihGSShL+OVRYk/B/65Uwn3SpM1qpx6UyjE0xMJC1DvPTfZp+trMXt6nbmu
EJKXVT6abcIoomLdyg8qKk3yLgwP4RJnnDJ7ep1ZEjZ5BmGZpiVsQgf6kcAL990YxytbqTeqFujb
yHbz7Ripe1eObm2pWalO9TkO5JtCyh661lPXrb8Exr/uKNCQCo4IKMYNU6Y4S7Z+uq6rh+gr+hrX
Z1hM/gkLqYg0EGORBHIcsaPcRlE2BD/xys29ZhNVQbfy83hcEe59iFjsbeCP5coO7H7VOEax8hC7
2V//NfNeC6+ODm6YgqfgVYpvOkVX8N5zy12U7RaLA3PvZ87CvwYEh3LyXAEvbObHUCs/WEjvBjoi
1+iuFZWy1dXwRtKdXdsbdx2jVH1nR5P8vizk99fHOb+0f3+G4G2jHI3QFXGPZc2D1fqrJNdWUOby
gLYW1nd+B/1ryRScKPW1zjRKLI36p9G/z+RD6t9k3v2iBMD8BvprSLhlHMstm6ZlZlt1g4BXBZhZ
XTg5/+C5L67/v6sntsxGbtSlbsoLvcgGOLZOZvZUJE+B/KjnD6W877znwR+215dqNvA8syncOEpt
JpLm4ZJIzHw0nG4l+9GaxrXbKqIvzTY/dqq/sAuWplK4gTzVrnNySgQczoNWPSU2+YA33dZ/V2v6
CWeXnFUXplpOJiRN2Spl894wvdshq3ZlZ+2uT+D/54T5a2vaDGe2Rm+A/qswiAz8p1r9megny/rU
ueVKrlGJzn+06skZvsXGHnDagvcv7DNTOE+symvjVsMpK2Vf1TvZOaXuNmoWRji7XgYcoPTqQEYg
Eo9JsZaPKY0fRx1MW/CeR8l6c30Op/PgwvHPLAjjsF1DDROP28kob53mRqdJNP8YSbvC33rK/bDU
vDF7DJ+ZE05JrS2dxrQ6rl1zNeQrEn3Xh7P0feH4y+PIywPqzMci2n+uly6RhckSUxAQikXyoDBZ
vrIhj1ZS2f7lBisre/DWb2Evg/Pr37XXhGMvtoKWghZDMehe7FEP8xeuigXn0tSXu6eIaV41m4Gd
Gu9o5Tfkd317+5+WQyy8RXHb+2HDhGXlsPrQhktUBPND0Elagv8zL7RvcjUJ+8EhxNDKG7dtV429
98Ylvrx5n/prZPr72Slj9JmjwXbBRVfeDOGhW+r5W/q+cGK2SlI1acb3B2NnBLfJG4RHcKS/v184
JWmIzggLmCSleh9Jd5b/VaXcmowLW29pLYSTxHIoT9jRNE3eNjT29HJ79oKJ6ROXh5XFQQj+EtJb
wWNdSnfI2lElsPut1P2O0r0RwnFvfct4KVz33Nnz3fhrSricW9iGgs4g5+CFN4P+uW6/NBRKK2vh
1Tk/aX/NCL6VWorfWQlBVOV9Men3NO+jaOEOWZo0wb3UJg2j1CTM6OqHwt5CV73S/Tu3stem86YT
5e9oBE8baOA35T+JGmcVF1SKQJS+ZV1M3QRkwn8XJPNJl0s9LyoO+CLaeNqDnT7SdW42r0Oy/Hm7
QOJtUMeY4MViNay3kixvwp7D198izCwvrftswHluQHBlyxmdOHS5CBsAIMlzk+1jq1kF7Yfaem9U
P2Q32LbFgifM+fS5TcGnC8DNfWC3+dE0dhO5RrRToYooP1/fOXP+dm5FcGkKS36kNIxMlT4Xwz5M
4CmGXmEzLimfLQ1HcOykBlBaxRWJAvARSd3dFUW5ixUfEoR0WIhq52L180EJnm1ZjZFkNYMyQMhG
aze6o9NQ7TedfLDV0/UJXBrXNMFn943SexCEtYwLZMcQQMp7M/aPUf+GvPr5iIRILG3kShtiPBys
lpVvtIG87cKran4gIF8AvcBlL6Y3lULuncjmRmhMsCV5/kGxu31AZEnz8BsYEQ3Qf/9nS0x1ZlBE
9MoULZW33o0M+o8WzYWCx9w9fW5CCMgkKLXUpCFrYid7pX6y9Zvr6770feFIaKD0GYdwysogXCkX
36vylT0s/zvV/k6ScACMfd03oY8F66iNq1f2AV98Xdj4DXhDwBbEk0m2N6tt+pYr+Xz+hf3eJF7k
md7kTvKN1HyCIK7Mn4NXIvAvRiHsdMM3m1A15fzoZYck+iQHH6R2+98WWtjgwWBZ0LCy9fph52nr
pUL8bMbxfKKErW3IbtQ6LsvcRNGmCIONF33yafdN83uaqPU+2dGtA+nNs97fteqj7/zStF1iLD2R
l/xZeItBUAS9pseWbABx1MDHyuP1ebx+vkAX9vKg9PK80bzpAaMq73v9Jkh2sPYo4afrVq4PAw7m
l1ZcwrMxS7ACF6Cl3WjDQgi49H1h2ytm0MVlzhtJLSD7vo2X2D+nbSEGzboGEBvsMoRtIi4D6jPT
jvOSZ17SQuCqrey+fHZzdSEwmx3GmRlhGFmgqGiVc2tV5aEMPruvbY7/Z2OeGRAOr2BQwwJVO+LY
nLuq/mVmX96w0GcGphGe3bujXXd12zMCeNkgO2qWMBiz7jqRBdExMrFbCucX2ErwV4gYAjlahyUd
hHtF2sbdQgy+ZGX6+9koVMkmvV5NFyFU272y7YyvGSF/bC0VL5cMCacYDDJB67tMl+f1kKZ91NOP
LcwlQ/fpDctC+KDTr8b/om7MAJehNYYc+6MEN66O/4LYum5idov8awJ8xss5yyI5DtyRM192SO2s
Rvdz+crmgX+898yEcIokVuuiJs4uN36MCIz9uj6A2c139nVh87mWZPf9wBO/9j6AzosWDtqlzwtb
r5RKvVBTlkCy9qkGAdfC/M+60tnPF3aeW2tqSaMQ0DFzb++yr++1pWLU0goLe8/L26Qwp0q4Ea+H
8IkCcrZ0G81PkgVxrY6QliImB+WhBrVEJ9JUDI+6dbRYo5gdAxvAdnQN7TNLuNYLAtAkjgryREm4
KmCCM7v7wHzqfGWnBM5KC9qNkn2w6ufRgA3lIacHJnQegFsurNbS7xDuda2ri7hqc36HSzfRzqy+
ADF5vT/bkGBxY00cPOKdm4awfxptl4AtUm6cON3o1a/rFuYGcW5B2DGZOya907TJcdR+e9mTXtxq
CK690oZN0g2sOQ0QdAwDi3t5rBgxhGTtUGWnKJeCGz/zzHuyPdZtPpjO+ropZVr8F7f8H1uGQ14M
wPAF+hJGJFmOszE7JZW6DkOI6nt6YatNk9w01UMTa3AiRutqyNdZHX2Ih3dBnN8oQfqgQ5foWuq6
CiIA8fLCFFwkA/hZJlEHgCZami/Y1Mu4GQcpb4uTV1krDWYeKfyYgSVWwl/1EinIxSki2BJOkRgW
zcJK+uJk2599J1rFWrb2Q3UVjMHCqC6cR7A0/f3sjh1kMyoKyskn03O3A03auOq2WyTCn508m3Y9
3sOAHi8azvo+MZqsKE5y+kvu83WivAs8j849aZNmS30qF8cXY0JiCDc1+dcF/ruw3DBAezM/RWb2
yagDqF39BSddMiHsOfrqTF2i+HNy6+w5kuybxnUX8jQzJibebg32Y02DyFlYGX1oC0NK0vxUR7Cg
fbbTamEMM072wsD097Olp+CgKlKY5ScVgugIRls53fWdszWW7tzL4iYCgOdDEeIrj6JDEFkRCzK+
MxT/QYHjjvaxVVxWmzG7DT1lF9b1Rov9feOEq6hc6BidmUobWjI4kiclD/oqX460MDKrzfwuO2lj
eusz2EZeePnM+PeEsbd1xFen/mPhfLSSXDGG0s9Pfe/u23DqpO7GVStJwBYqw11lVbRgcWZMk4DT
n0YswCUi45ot2Z4fulhMJZUb+rlfir7nDJiTbKP+R1BH7IC0WgoxoWFkp6b+NvjFtnWWVFZnHHCi
B6OTl05UsPbCpNVRW2cI9mQng+eu/H61UYJP1++SaWGFqwQLUJTzHIFgT6Q9jA29jfpMzk6Bkaz1
ooMS+0dqVPd13K+Vzlwr9rYfFt5e86P6a1M4GqK+1uAOwmbUI2iif6jlj4ECB3S/vz62WTuTmhoe
R4uZSEmStHmDWliDU4O26vqx3HohaLwut9p1gkD76y8KB8WYCSCNlslF/6NfNXGMGnZ0GuFBM6EQ
6wBBFfKrRbdh8CHmnCg2EPigEPpyq0rQZ0uO64QnH13hTbYkvDHn1OefFxZH9fyxodEzPOVxmb4r
DT2/g/L49XP1B+dta5RxTZDYwiDKIVElGgz8U935O8lPt6aqb8tF6ovLQAkJFJO+WAj2LNSYhRui
1PrMtNS+PtFytgm1myH6Zvl3hnEvO7s0fr7ubpczx2FggO+d5NzoZxTO8MqEptj0iAAH+Igg9PSC
hevo8gg1ifUgOEebDgC72HfRWlnTdKOUg3PRd0b3KYsfQh39zPGb1X199VhemJq21tnN13dBXpe5
lZ8Sc+Ukq2KphWRmrhSgkAq6ApM0ghgte1qMRjAA3FOYuFBySyZk+vBbXx/E5f7/f6RdyXLjOrL9
IkZwHrYkJUu2y5Yp+bqqNogabpHgPE9f/w7c/bpFkCGEbm+8URhJTIkcTp7EqUGbQLRFsWEg8EwO
OFYxCBDa7r2NfLncmzV6NHm2qKXzxlRQGcGsXnSrgVXDPZ0N0IwKHebonZBBfanHPNsZNi0FJXtr
KRZCSYDKwthBEywegGfACZtrUpFLWLeG7wBs1ej+7eUSieDupC1H0qCgAeXFiIJsPDeH/214TrEQ
KZmqFuzel/Lz1KbJ3WVV8B9RoeKwDC7LGHOXXc+NrB/byr4oHegIT2Gj7+6ewUIAdylMLe76Oqzt
SzOiBQF6PYyCRPT6wC5nwGmQWkPrTngb9mUsGh9oHTd1EzD4ISQt2Gq2FMtXn9kTcDYYaztYELgY
GE0GecpLO3vPp6cpjxJXmxDwVu8/tEsx3ImaxqGYQNuTvasPVTT6umwI5rE+soDJoVQIEVZ4nAiV
LNWUNqnyXA9O8o6CY9c+9KD3v73lGwsFASwUiSsOS4/fcoOQROuk5N1IX1EoFivfaXe+LWK96Xgw
0J8B7dhZYQj/nueNUmSJ3SfYixYlt16hey0YqB0RP8PGWi3kcPcvVkg6OSHkEFDtlz9o7AjWSiSA
2ww7sZqyQZeV93KEozzqnkLvTcqiP7qOoAcQYOhkivTGcruTsNImpTeHC9rjwlf27VnUIHe135Bg
yKw+nb0YYHJYSshspxjtdBgveue3oY+WFYOoG81qmZYi+LsHVyvOzRgiFGTmXp1E4BSvjhM3PHfn
4pZYIdpzjBeiPHZ/wPPv2uVjcXfdBpMCFQtTVEawia8HTA1QscUTpNBHSU7dARX9d94KCGB+KFKb
0FRgalluxAhK7oZqc3+Z3nrz2JN3Mn10keA8rUuA8VRARaGWlZWZrmqycognpj2oID2odtNgPGV9
5elJe5q7dmfqIMmTyF6f9D8FGFRkSfTirpO3n/INBMzQhIw1S13OMq/A/mtXmYoWdKlbGoqvoaXI
NHnI4XmD/lhGX/rpmbahp0wPBCyEIz2YbdCJ9PT6zLBlYOxmqFZFfRq32GkVwQOMe/VsFaHXTr3f
RKlvocYvH+81AtiEFXicYG7CcvMY0Qp1EHJUTerZ+JD7g2zcG8bghmd378psnQdFH9ISw6Mxzg5Q
/qitHm6fy+0jg/OClqcy4r18vyqjkhob/cMwgwEe3lC4BUrHAeDSHdRD7IAVLs19PlhuKazBWOsm
rN2VZObsXE2OzEOipbOunhv5sZ6/DOGTLaJBXusmiICjjOmB1QkhwqUIFHhWXYHuM2fauL2FBjj+
7dXbOGhg0cWtVjAPOMmcegVRCglL2OzIauza6pA+NdUB1DK3hWyskwp2MAWbA+Qonu/lJHR0foqo
lutnqR6OVOqfqTZ+qap5f1sM+9aFDeWgOB213TacCwuEOdxc0CpIbhW51oES+9bpR0P706IEhziv
jbpPKyCSZFHx8sbuAPSkoDYa1xSVTdzEqnbOcyfXjHNBI69W38bq7rcD26KrUAVwNJHC4E7YXFv1
WJHIPDfR29DPbvG9BqazNC63V25jHtC3aPcGjQfaKZ2bh6HNllWkknHunb0qeZpgFqLhuVkkqlMh
aovhG/nNQPglmQVoui0B4OVEhhoMJiCG5p7YunJoLRNinM26cH9biYgXbuMAs5AfGFTRkxYmIbc+
iYMGZHmXmudkfK8pAUeE4juW4O3bmASY53CEdbQOZDuxvCVONiNRVYzmWQaU3kGbxfD33bsM6jz4
3sj1Mlpg9gFX6mpSc/SDGirrrCv7LvL19OHu8REEwerLoOdmHHfL8XNVHrQIsbxzhmIc5BV38e5e
ARqi8ujVC3WIskleWZmdU6Uj2tqfNeKjP1qV3v1YLcZfGYIEDxXaiTlnWXlq/0b7t9ufv9a1msPQ
J+weqxo6O3Pr4wyN1ZoKOQ8ZdStwgzlj82L13y1dYKqtj+tSEHeS9NqOelOFoDjcFY/SuBM1mNia
CZqLa6pqglp6FcUbwT7Wh1UK1ImTe0r8zdTfQ/Rua2TBw7G+EohFQQZcDBBqrGiCWhRsK7FehpdZ
93LyFOkCT297fKTcVA3lK7D6ljuSlqNaNV0bXhAZTPpDLCIi2xofVhUCRQgj4GJzN8IesEiFRsOL
NOSB0Y6PIGMW5XgFMvhDm4OXJ2wGyJhQwzvIINgTndu1BMa7zcKoBm41zOLlKjlZ7Ei5o9jn1gf4
uhWdVqb9l8/2cnh22K7UkqZStNxiw0/JblBHT8tkT+teWs3yiKZ44f3uHuTBGkE3L9i7K9u6DWlZ
gYjTOYe5vTdbZy/Q4+vbtxyfm4/pzGmTlwTzmV2t8kn3Rb7/vVuK4N4jY0ozTUkgQjX3UuuW6vG2
pmL/z28J2KlhRYEdzly9p2Qem3C2EumMjj5eMcHuLA52eBjIi0PCt9uytk7XtSwuCjLSJK3HCbLs
JkBY2MlFcIENAYCwqMjjw3m0sPHL80Ws3nJKySBn+6+4D1Hme3fDb9icn94asJwbPetZayrLsFpy
bh4L3UFrpGF3e4k2bshCAJvh1Q2pgapoatKQsxInD2FnPRb93sj8WvVNtT0Qzd7flrdxghfyuAtv
SmOamgkmlBry7yjpDjTKDlMqarSxtTE6QAcgJwXbLriZltPqxiqvKfoGnuP0DYwfpiB2uzm8A72F
HBCSTXwGPc50CrBASc5R8y1HwX9+d94P+w50EWNxV2xYVdzBGqjSVKadk3PdAym1r9S7rVod/qwM
zCrrFbAKfVG9mzqzcYyzVvu94qWpf/82w1NiAWd00VzFOfsCwIOwNPVzGuYviZ4+q1r3EFbOvVl/
5pJdieEveFQXQwf3ENw+vvxLtgXGDjslnK5aDM8FOQ0jAocPHNxzDhrIiibebMVeaOChEpEWbl0L
9CgHmSwsBUSHuWvRgqEqLuLYQFHi/FNOnC8NKoPaOL7bjMZ6mYzrHJ4sYBmccu/LtrOqITHPSt96
TbEfUuufbLyDCBfLzDB82PLigSuDlqB0wsGaZ78qK/CX7iaREtm6fiB4/I8Qbhq6nKX60EMIWGbd
xn7L6L0JOHaurgRwXmUZ53YShhDQTRnKKWL3HxgKCwGc9SY3Bao32DKBvcx3vljouXv7Am4sEc4R
Wo2y9DSittyBkos01iNiaWetmI8DRd/uUuB5bxzZhQRup1W97whsO+1MpA80cq/Tw/1HCcoVfa1Q
3oAkHx9zwU0tVbml5jkk41GyiFeMlav2+/sXCuEJVFEAyGhB4PLAqg0F555MzHMZPeuven//SwHo
Jp4gAyxgyDbIy+EzsyFjr+bmeYj/sl8l7eP+r4cqRVAbkTxmKyyHjwp0YBk6nCOEi7XvdPp5e/gN
BWgpwHY6DC8Ehm1OAYaak6VzKUln87tp9J6Sml5pTF7hiPLq66pZoMQ+ucShAME3ybsaaFedzrPR
SWeZzjt52OX5k1y90PGBKolnab6MgLhdCJ6PjSMM+CVraOqgWxZyAsvVm9Valqpkds5D+FGZxk4v
y0Ma3u0IAjF2JYTbolCT5zhkQnLjtdind2NjwU+MhQMkEsGLddPfSZOlaAbD79lKui86yMiTSN41
ffYFJLLe3aeB9WJCIMNE1BjNxZbLFdeSY5RzSs5O5WudK/09WQ9UBMNk9417c4GwAGCIEdyjGJy7
j+jyncy0I86Z0Zdbzk/TDEh61P6KFRHsfmP32Z0BZZRiIAXI52Nkk7Y1XjB4B/30UMNZU2oUyzXq
w+1VW2ti0C6bjN0U1J2oi+M0sdaMUa2Tqb1EZuMGgyzq+7k1PrpWIf4NUCeqcbmnZJQMYy76rL3k
2u/swSh/3f/5horIJybhIFnKPYVdEVrjmNvNxRlPduQpxf84Pvf5pJwLrW4wfmh71nv5171fb6Lh
A1t3fD8cNO6RGpx5nEfihO+TfKyNfXO3nYBeGFh6hDAY3JVfeycjwE1ZtL70B8vMdmjFuLv3+z99
ALgCuoLQLY8XkNSJIKaeVRfg+J1oJ5O7w5LL8TkDupVDk+hGWoEYKPmSuTSvBALWlwwrD9oGxAQR
Qlf5HCBahIWznbflpXDKH203eU7PKhL077fXaf1Q4dVgWhCJZORp+IcqQq2CnPdpc2mGb4mueROQ
xgSohKwSZbXW1+3zfTIt0N45wJlxStCp62gwyhbXuX+oHLcSUT2KxufUBW16iWotxtdCf7Rc+vv2
QomG5y7EaNidlQ5Ne5GQaDa+T4YI7LkhALBI1hcDDXU0jQf7mUNTVsSW20sGRvT6iMZHAqdsSwAs
BJQPfd4IPiFT5L1O56lJL3H2td3l/be7F8jCbUO+F5USyFlz6z+b9mRmZRlfOttv0EZC8Bps3IfF
8Nz601CCmVVgeD81vlfHvPsfP597PtOs0Yg0YHwVdDM/Sjva316ere83HJhMJvQeIJCcwpgmRZ1n
KYkvabTTpweF7EZVEORch6SA7UObJNwvGfW0fHClczI7nOU4BjDuYtPCa+vIa2MQONsWkEa5O4jK
dzdOFNCpAHNDS8lrqK3eFyl6tkTxRR5kN4+OdX+5vWhrAQ4obZCehj+EDCiPTR0aghpYyUAZbfJG
XL292xNbDs/EX8XwJprEiCZh+Dke9wZamKJplktlU7D1ollwNwM3vikQvcgvlVvE/tz6txeJnfyl
4becBXczZhA1wlvC8Kk+uYb+l7Sbuq9AFN+tPhCqRRofDhlMfiRcl4sFgCGIMmg6XuqidC20lqwF
T9HGMrFEIgpFEXZcg5mK1LSMTh27i+np3Vuq3u1OoOkQEpTgZwfd6So/1kjooNNn8oC22M9F5nhR
mN+/z8xjASxExqeucEpImdTT1DjThdLH8CFy7g49Mo/lv8NzBmUUj2EU9hheNT+67GLubh+jtYKC
HQYaD1SCGHBx+OehLqdKMsxCvoCVX3pEN8zMRTzNBtSprYUEpvxeI1OMrrFogcW6h8Jt4YxXPYVz
l1XafKmU4ylVDrenwt+Iz9Fh3hk6grXAOGvcUVWmYY7Lar7Y2WS/gpG/DBQpbR7MSu4lN01I5d0W
uJ4OpoJmWp9JfGCDuLvR2daMahA6BNHXwt6FlcDdXs9nOTz3dkTA58foGj8E2uS4tP2q6ihr3kei
DJNoFtyyJXJUK6EBMb3ulbY7O4ITJhqf/X6lbuFwhE5DMX7uINc+PTWpwKvgjzAsS+CDcfcAdd7o
4a0QuPD9OPSBUl0Ux7dlXPK3u3f6WgQfbgm1SEpqxFADRXXryhOx0W4sEWuHgaIeh11D3giMHa2r
Ei3rg05+sPNnR5TX3RofYAlkRhgaAdDR5RZ0Uq0ULY36AGFU8NHF7v3LAxgIcpQ6ik2RguHutQrC
JltD94OAlS5SVBxnv26vPzPDrh87bDFyR6xXI243UF7cGW1p36Dj8NgERnmUCGpNXWIf8dYl0uW2
oI2V0mRg/hEgADk2wpzLlQL6OMWNJm1ATZeEviIwPUTDs9+v7kJi2ZMzlRh+SD+k4bt+L/XC5zpd
fT67KtfjT7TPhwHjy/I3pQ7i4PbqbGgkYCgQ+EWYndVIc9ayZBqNPSV5F4Ae5ntVNntrkNBe1Nqj
uYLA7ti41AtR3LOXaZmGjEXWBbTaK/3vNN0VXSiQIZoOd2wLA72RzRHTUSKfxL6U7pzKlajAheHt
8889+e+i8boD7UdojXL8LhjrwaWF5IIbyJ2NxovpH6U6tmhGeHuXti4LDD22USidWNUPTmbZzF1Y
x0EZWuS7Yo+TBZb5RD9GKZmexriaHtEnMRWRPKwA25goI+UA8u9fPHfcckplDJBHacVBXSf6q1JP
JsFrklug5xjQsMZy/gxt1O1JalbPJZY+cnOpnRp3tM1hL9UdGgSSeM7RoaXJ9rVhhYJ34hMbyGkR
2KsyIuYwCQGc595rJ62yNI6yJKjasnqwUJFKXbNVzMcyH7TdpIIJtrV1UCdWY3eo0AfTSxUl3KOD
zDcANuW/+3RGry2plL7kcNndOHUSQEGz6u/b+7dx9BefqS4vsYLaI1Kh7iVopuil0/O/JXT6UHvr
eFvMhi5C8yhobTBhofGbzYmJ43Z0JhVaQn2zlN3djbZwGtBHG24p64qEQgVusWfaGuZYq3XQ7iVy
ccrg/q9HahZlTShOWGeAI1XJKr2p6iDtPSP1jcG7f3xkTGFR4NGE38OpumzoLbnqkybQ6VN86LJ/
sPjXw3PqjcSNUWgNhp+Mi5F9VIKYwMbeMk4XlhcAGmJVdzllVGqpJDdBrfl2vAstQZhSMD6fCaoa
KacRwfhD4uvEHQT2xMYNuP58izs7eUvLYgBhTKA3zTHt0ITRab1ptu52GBTA7GULfidi0uZnku3q
tYyremoL2aiD3DjM1HDnOqBG7Tnxz9tn6TPKwykeZIJMHZQiJuoU+aRprhGzCpU2D/A1mme3tuYp
uZl4TpGq+0iijleC9GmH9rj6U+TktW+mYw/dBGbc34DS12crGr9pZMr+zBONX9FEY7gUVUQflD60
X6vYGvdNjBdFDsdMdcdas0TKfWNHkM1gdfXMz0WaeqmTBinTZXT5ToO+G456OqmHKqVos0u0r7fX
aksQCi+R/gWKRwPwbSlIz4rMcmiTBk2Z96epdPondB9L3malFBUpbDz/2HWAKXXATtf0Dpo9pjQr
pTxIxkOXHMPyuadvUynw4jauCkN2IFzGKi7QV3Q5IUTz0bYzs/KgpM+KvU9EpcNbC3Y9PqdJKvSD
NO0C48fVm+p8qeIXOxFcR9EUuIddq7oRJbAQISsP06tZ+7e3fG2voCQFbgMIG2CyGDwGxsk6NWpN
bQyo7qr6N2QWZXUXRj/n37flrKfBSl9QxIX6Ko1FF5c70c40swwQxwRFfKC7pBZok43hAdxCnTsQ
dBqSONxGNGpF7UZv5mDs/kSH+t6SAXS+YCYLHlIAsXGWuHM09kafyKHTBw06IGgf+d3gzH8JgAMH
nCniMyt7oAdpoWmkQzA0v1Xrd3r3gwqYPaJwcBBhKyGktVz9epqRl5MmBEtC4iUPYLUXCFhfBAhg
Ji9QYcgZaNwpHawkBL60GgMjMdywDmz5TLJ763ixSDrI6wAVAo4c7yoHgUhRpBVbFTWCFo09of9a
QTR0rZPQ1Q+UMwiPgSwFCaHlKs1dGqH4JzMD47mR/7LLdJc4xc5QPm5fhRV+hM0DDhxuA5aMWTic
HKKTNqqoFdRRoPwCj7Ok7+s//fQbXECHsBBY3htXA9JYeAAe9TrnPuQRgpgTpHURGEuDIv8H24LJ
IG+NRBoeWT4AMYeOXchj3gapYrpf0OTevb1eGxPA+Mh6IIsD5AhvDfboPFJHUdsGADZ76g6dmASH
lymHpYXAkmg4VLaKMndAZJf7AZYhi6I2uQ3MaAB08rWlr03xZL9Lf5XJvPsHk7mSxZ2xPJMidJaH
LKlAMIt6UnUvEBSnC5FwILgAaIVLyDPY6KOkm1Mzt4Ehv3SNdrCT3h0tBTQmor5AWxuD4DV4cgCT
ZjWN3LrVaQYXpkZk60drPoTWw/1LBfcIistBIRUC5cvhQzisUhgnLELgdtbObO620wHauRqf24pC
iQDiInEX5POTFHupJYDTbR0rmLco24EnsA4slqWG5lN90gex/ncxfWui32X9M5W/Z+MfQxG1HFpR
L7JtB7weuB0YJODiYRr6yp42emmYwX7YBc7ouLm+k+ND8zaBTbKVP8zUc9Jjnj6WP6vKKydvIH6c
nVGrC/8NJZu3921Vicx/CncuisJxOlXSumCySrT5fuml7xP9HksvSco6PhhtMEevKr3cFrvxBOEC
g6oCMFKYlTwxKSjZtTpLIqihr813oBGAGbgtYGs/QUqI/AYODUs4LVd4LGVN0kF2F1hWu6vooXbq
Yz/XnqofMofuC/vbbXmbEzIYLh3ED6wGZSlPtiuaNorTBMQwXmuJ+GM5vfd302+w3YJ7gWgEaBOY
ZlqKGcY4r9QS7heYBKTyQRKhe9n/89oVdZywzGBhItjBmQb6DHoCKSR1INfPTWT6w3Tq7GezfG2r
dn//igEk55gsl8Yghsup5KVOulBV4dhHlbab9UJ1o2mo0NjSElGdss3mZgVaQlaUjFALDE5OlEGM
wqTj0AUDGKO+5snY7JTooyCD5qtVKCIF31hDBgpTUQSPvD+MhuXETIAkrAw0XoFUATNJwQr+aKuH
aAZl3N0eE9YOx+GzUgTPIWdIR7EV6f3MAqbhLm1br7eN+59z+zPdjDQkPA+e06FRCM2iyWoDUhA8
TH5Uiyqd2Ini9wb4M5wDHOh1C3InTuOxkPIhaMNsD94714rHF7mPD/3kvCZW8cXUqsqVQ1lw/Dbe
Q0zIBnbsk7GQn1mKOpiwV+0uSKzx8E0y7+WowE2FC/XJUamiHJQHgSrDWOtzMfZB8keK9rIIzbqh
b+CJo8k5fCig8WVOEahyOKE3x9wHI9Fcq/uKdsdeOCn3bz9zoRD5BM6c1SQtj3I9tqTXSoQm6V/K
z/nHbQWw3gGgilGKi1cAdW4riDmr3LRLpDqDvk+eYNM9IQ4neNXXq7QUwVklXdHYpIG+Bznk4M2F
fUBf8C/ooyRAHqhMuy8PMQNIIxSDnYbTzKMpu2rUJy1taJCSpkDzr7EHIzzRPWvuXiynOOrK17Bq
/EYNd3Zths8VSaYfIY3znzbaLOydxBzcEbQjD6TTfoBFBnwgRa77A4bbteokIu5dP47gFMVuMjw0
MlS8+RGq6aBPc0gDGmcPoV57tvKQz9Oxt8ejCaMdGMfbW72R8YBE6HjGPsfCiNxB6voqdUDYGQdJ
KiueriRuoT67fls6fiyXw85Kw8FVJUfzY9sEzijUftWVPsICSfrd0NJOYB6szx6jwGPcgTqivyu9
JsVVPJW9HAV5cyy8Mjnenu/G8DbONeg8gOmEIcdNN9dnqshRWgbV8CNFtevP28OvjzUU19XwnHED
8vsyakoMn1CPxI4Xm4NvijTM+tFEggopcBSpmKwEldMwODc9sZu+OMu6X+SlD4Y334gPrSq4o+u1
WsrhHjF9TMpM6iDHqs9DiWYQv28v1sb47G4CMAqOZ7gn3DwcM0sRN0vouf1lmk9wtW4Pv7FMUF5w
pm0Ad7FMXHygi61B7pFyR6zM/mbK0z4+SVH9gFfrbgsTlQQIQqDuHycWHZmWujisEnuiWUeCRjrl
3T6c92Z8960ARRZCyoA3AUKAItelCLXQnLGEH3cOx135sxDBdDZ2YjE8p431XK8K1cHwUvVh/yxb
Qexkw5WBkmHcdxYgtuzyLT9/biqgFVBJGcTx+5QilSvvquSpII/28CVqNTdV5F1b/3RMUQp+bfGB
YADmyyc7rLmiTIhmdZgrK0kCAxTUczl+gFy3daPBrt2k1d5yrfFvH7oNB5IF4xGOR7/BDQdSVcsy
Qzv2OED7THdqnuYy8SLn0EeGr48fnb3XpS/oCedr6mMKkvlc+eo4oBM2fCS36eSp2dfbH7TeWlbn
gk7piPigQJPP2yQZmGhm0idoY75vwkMoClutNd5yfE5JVOBgdeSkS4K2ekua3G26yk2E3MuiWXAH
qEwMJwEvRRKE1NiV1Q9F2NxAMA+dcxPHbDJDY2qSYLK9ujiO6oMlgrtuTgJkkMwJhRvCX+JQQ/wo
q6ck6H/H9t5RBIGYzRlcDc9d4gbur5OCRCxAlKoHZhoskCKGqhWPPbh2GSQD9Iw4UrBUuH0YDDMN
TUlPAjo9Dk7ptsY+65/x19IPeZb4Se5Z3Zs+fx2JiN9y4yqDD4gVS8OOQ8SJTf8qMpMb6mjUdpkE
qvNsJHs6Z54F501+Ra2PwAPZFMWsahagQHaNE6WrPdKTeoWNKv2Q+F3iEnJIiFv2d+egNej1/wri
zIVONapcLyFIV97s8ktzvP/um8xSYHTiiGvxZ3qo+0pt08+73yX7QXDgNpfJ1LAdKHRDSIL9frUj
9dCiJNyok0DSPPRll160H+jUmIs6T26da0SjkHZRkHRBhm0pxqR6VaY6Ho9p9C3HV3sXhBW3F2pz
Jv8VscqiF0qm9qYZB2G+w24X6ptNvZ7sUqFTvTZKsONXkriHPCYTGSLTiQNHcdt4n/b7CU1p7+14
y67ptRROFdRlU9l5b8cBSIyHwS1EqfTNWSBwgxAHIJ+OxW1JItuDJJtREpDZ0xATH908OxqFwIDb
3HiA9BD4BWgfBUbLjQe3eAHEg4FdQa9xM/zLGo9g/Lu981s6GXSFjNQfoCqIWsqAv9Npk1HmAVqq
KXTfi5DDWyt1PT43h7xGieisNHkwO+8GCIAp0ggh6jUSR9QV6zMsx7m64FJF6BqRcpBw8stVZhmh
lh0WQZxGjWsN+rc0stE/R/XkEhUcXXEwgdxLtOghL1u3rXS30eJdY91bYIjDh8JUdPWGykGUlw/w
0lRPbDNGql0lu9ra2yJbeONYwBAGAwvC1Kiz5YlekmTsqsrIskBNy5eSkF+J0x6zkd7t/QC6gXAh
YmsMw8Fb9WrWAFUeNxAT/fphiPA0G+duMTr7/Up30rmuUaVaZ0GknhIrEJVEiIbnjrU2AjxVI5Af
OPOHszPT99u3ZmsLwBIAMwAWJei5ua8f0N8tnNomDowOpsZFMi73VvGyQ3QtgZvAjDI2tamYBH2X
6bvh4/YENq7lYnjuWia9RmlbAV/qVIdm3LX9F9OI/bow3dtyNuI5qAtCKBN5DqCx+fh23c62kTRx
HJjtczxGx1wq/QGNzim6ZmUBSu7/iTy0Q2E4FA0VytyT3PTo5zFqNA6qLHJBbPxoJR/qeJLMHSmP
6iCKHm0dM9x0dEVDBxvkPTjPN56SzBjnCHDZeE9cQF5ur97WMQMOgnWwAvRo9QCEitxnY5/i5c9K
P7efmvxtVs+3ZWydBDxgLPbFjAseUNs0pV5HoE4JSqv1SnRpJv0FIHEvSST/tqT1bBjnJ7AKrC6d
YUqXV77XawduDJ4zNakf1Py9UxU0EflzW8h6R5ZCuAMwmXWLts2wZIAK91LtoheiyLNoGpzDR0Yi
NfoICWk/ICb06jieWZSCeIdICGdgmE2Tm3kIm0+rD1F5nIsnWURxvikCICEQNXzyvHKWmDKFMyh5
sB2WtJ9nxR1AN+Kod3vf2I4rIZwhNoZOibwXhAzxB41+10QQ396eBPwidgURROPWaY51o5JHrJOk
Jl6dVSBMASCiFdl7GwEcNo//yOELAOCndGjFALO1/Rp3rp74efUwtnt7P1he84F21KqoAmAD3rMU
ye2PofYzBQ9DHNC8ceMpQtHPsc+eJURVgZEolH0Kcu6kvVsdLKVyG6aNw9wOI6T2jGvRL6eDlbr6
/ZAPBPFQ6AwCTHSTXLUum+rWCttCwnIOoTuSFyX6db8aQOtSB84lg1DzKVxJr4suolIK1yxyFXIi
kUCZbekZZJ7wyACxAmQotzszGRBgj6sskMpH4ki+nXcPt6fANNXSnNWhI2EkKaAjgnbmJIzWpM5o
4J4GXeuneurZ8XPZPs4x9Rx6/2RYmgtxYrjiSG5xfnKWoZLELIcwCJVip0VP1mwKJrOxXAsJ3GSc
cJ7SVoKE4qXWdqW1v71WnBpAxQorPobFDXY/EA/xnniXNwi7RRY94elxLfOxLkPXSu5bpX8JYRBw
gKLAH89XQ+h91DV63dNTqx3PBjn8gylcjc5dPFlBJUGsYHRgEt4me3pRCumFyESE8OEssn/PAkcL
ahcEK3xMJKfo4YqEHj0p0cMYP4XpMc7RcFF6qie/tgTqWSSM2/ao6rXOamR6MvVvg/Eqz5KrpiAH
DmVPN/4mjQgztHkOoFT+f3LcIpaFMxSSicklvekTErrAO3g0FMyKO8z/XkIkVdltQbqDszGyxopD
JKboKTXr5L1EDcKjJXXK++0DsSUFXXkQSgdjLErB2FyvPaQSkGrdIPRkjOdu9Bzrvqf5cxbX43Pm
2KyRNsspjU+ZKr+p2bc2Vf+6PYOt3biWwK2TXGgjiCwxgzA7AkdWyg+0EAQQOSX570kwoBbYzFA/
rC0XyeppNWY9NrxuL23+RBLUreoqmjyWrt6IerZs78h/hbHfr3bENiRFzilOs4ys5lTY3iR4tbau
C7BA/5kNt+WgIbOAllDpiUjn0fBZ2MdxcjcrY18BXIdKggDm1oTAkgEOdWTVwJLJyVPJpORE7aIT
eZy+pSJNIxqdO2AgMizARtxHJ+Dd3JcS8Zbbx2tr76+/njte7ZxNg+Lg62kXu2G3U4vvifyjD19F
Uf+tc3wtiG3b1b7Pep7ZJRP0Oki/7L2U/rg9EdFCcUZsLOUWjXWMn2tu1XuiWMjW5yM/C0wjYl2s
TnD5+VaRG5Nmp9FpbixfiyY/R/vqWRPR/GxtB2onFLStAp5iBVwYpjC0wz6KTrH94DiPihxoyvCA
LpjeGP++vWAb9wRZbZsV5CACs7L6CxSARESbwlNeGm5Ehv3Uqo/y2LwrZX5AYccxS2oRSf/GKuqo
OUE+BIYMC5YuV1EhuVxVjhOepNCXftrNgxEebs9q4xgguYMJfcIBsJJLCUlmtxLiYulJMcL3TDsq
8ny6WwI8fRRmwUwCASAfmdQ0aZCoXoQnApqTR2cUKOP1EsEuQn0bK27BQePLpNSRotGlLnWnEgh+
KRwrz7b7S6hmArXFFMeVZQylDzmw7FldNBot8QdazzJzUK26PxWJrb1kY977iHBXYD8rrIda7UV5
Ht4V+7dAVCYgIofWPnzdizHLvVyPYX9CfNklWuFGys5uf1HruS1fa0ASpHb2WmV/726hgBJlHYDq
ob3HCrqVdnhAdWPoT7k1H+oif42ibHdbBO/Xfs6MuWKMTPUzk7U8c7Y6WXSiY39Kc8TlJZc2haeU
hwJedJq3XpcXLg1t9OWyXD0TkVDxxdyf0pFEBeEOg9StiIngQSEKH9H2ZLfml5FGflLbvmLme9rH
j2bUFa6DDjSVhsLuXB5RENS1rplJOz2hrlWWf5cUdCqm7FdVL9AwW0cZxTsATmDxQWLLvS1SM2XF
bFTtKQRa28uM2HiKItt2G1LfCQH+1yJAYZoOMEBr9ExsA54H/EZzijW/QKvKbt6nit+LmlKvtQvy
VYzkDW43Knh4IGBkdymVYrU5ZeZ4LFKF8eoI7OKtRUNEAhVun0gdPkgSWX2NpFjWniRjp4BBum8S
Ny0ER3ZrHtdCOC1pRxbCO07anpz0uVe/iOB37K3ldQuQKzAnkUJEip/fePS8ispc7U7EsN0u+ntM
I3emPwrdeqjkNyU91bYo0rM5oyuRnHmRzRb4RGSlO2ml8gFf4JJpd8ZbPs/Y9aw4C6NNMlLQFLOS
5y+K8ZiLuIwFU+C795ak04kZY/ww/zvTfpXqP1CFsO4/q/VgyfBIuRaXtNHlpD/19uDFKcJv/T85
VlcSuE0Af3yjdXXcn5L0MAeK7d9WtJsLxBAjNljYgKjgbLA0lY3KnKzuFNdvjkdExXlrg4gl6pDy
AGgZdA08GlppaktHrUJ3MmN6QJm329YdHPz+OUvJe6TFPxJFE8xo81GEJYTKZCAg1qyXNNTNCAhm
yAShxvg1jV5A8eAmoe6ifc6Ott/+j7Tr2pFbV7ZfJEA5vEqdxhNa4/HYY78IjhSpnCl9/V2cve85
3WyhifZ5sGHAgKpJFosVVq3KmvZg38gi/67JaMAWrRlIimHR5w/W5HqpoTN9iDGwNv3O5+fbz+n0
8+IcT1z9dHYMNgQLrn++Yf33rFMUVddMJFwvlFQRcqFFVLJefYBGA2vBXTfbz3QowwFkpPWsaL5Y
PZpTKVIaBMQygzEb2KTEn/PvuWbbd0VCnE9N02pP1WKUEaojSUiX9CsNOjRRWXOh+A1rCo+2D4Cl
EJeLTOz5RtrIJy794g5xZo9hvnMwZ+/6Sa3v5H8EyDlLH9PiPZLbQ1y5GwZuFX//V7p2sgaZG07z
CNU5x62ye7o1O21T/76+BsUmyZxeyCXSNGuwht774fxIrL/5PFo8gBZA+uhinHDLaK8tDodVPhgm
HAtfxUu75ogL5wgUKyjsmab0WHpORg0tmHEZ069kJtvCz/aueWfdyC/5fukxgRIl8feuJZke1Z2A
gmkGWE89eaIfdNV42DXrefJ5S0p/W+byr/XU/eLDMOX7zgyObmZu9Xp+Io55TAeV07d68kD2oISA
TncQGp1fjyAvy9YoYTyDA+0K+Hwqp+IyGvcBIQChIbgGMO9NDlf1pUra3A1qgCv0aBqfWXs3NM2d
PgAGXC6330UDZRywjiMcw3IkPejqZdLGpGvioAJUoR73uskf0EanELOyaYi70YsF9xKkjXKpWm9S
c5j7uYmH5c5jn/wbUeBCzc6+L5nNxm+HpB7w/bE4OkYeMlXn1ZphRjiHVl4ULLBT8oS8LiV84mPd
xMBH59YYOrzacP1Jz0mUa48NphJPzde5LDbX7cw7LYbk1aI6AlwU4gwxAFWyxgkA+lYetF1MwaJZ
mWUIyrSwSdg25V/a5H4hYDV+G91vSc3Q0HaYgFkyGIYEvC49ymfIoeedh4HNf3jO7woQgdXNoz0q
khMrBv30N8oGvfOrsXeHvovrbltrm8o73Dpy6P2AT7ZBNuhpbhW1y8cuHvIvFY0tsCh2+uv1vVYt
Q1Iib27ttLWwDKd8RkaysHoghBTu8IrBwlYBrocUiA0QmOSsavPMxqFhXawX6fQ0F7p2ZAO1wgpj
EcKRUG/DR+11LnIVP8qqAp9KlhTJrAMwzfa0i72CRY19sOunoOy3aW6GzI69fpfV8ZK+Xd/StXuP
tKLAb4sGEDlNneZNWxoOhNqCX/3eqH9d//7KMwbyNM/yxYAPIFCE/BOnbxrh9JmDWccs7yLafOss
N+TablQR0avkCNU5kdMTAyMsDauObXunu2HhPtBgb1BFdmxNAZGnBG8DqNvgn0suZm05CcZcT3Xc
DlFf3+XLNmm21zdsTf+QgAOLhsja6DKlggYoRtsleFxydMQ5xke/Ombjhref0+qOqpR97fRPhUke
f8L0XF98CANHdm1EmWomytpLefp96fRtcIkTOuD7Rv0cFF/n5kC6X52ZokKpyI+snT/avdAjJWhh
EKidn3/Q2rWZBHoXW+l3D1NkSodFzNlY7c/rx7O2Y/C6kSVFqgdvpbQis+bcn3jXxUmvheGQqRgM
Vr6PyqfgMUJCHMke6ftZoaN/OGBzPL6Zxj2t7m7++YLNBilkIMXcC5ahDIo3lW41x/lD6mKc75e/
+Px7zQvIOiCfJGeF9ogsa4bRLoR+aSjmmC9/IwCOKlDbQG1cMAFzMbfKWIA6HIHa0LQt71SO0DsX
jvSeo2FVF7xniIQveJJ8TKXiReciAz4Exo7a7UuTdF+stHniGGvv0RFtSO1DMmshEAX3eun/mpG5
9jli82o5sCyIzNz9QIv2V227ccXG28Po098nNxOlBETkY2qNsY1kuV7XYbC5/RBBLydcW9i4i95G
u/dcDh6LMfY0L8zQzdZnilMUaiBvMWokIsAUbWNyvpSBvXMaWm2MXYDjotlpXvyhODRNH3pphp5T
tLBdX9KKdcBsFTT3GEAtoUlKCgk60yzzYKRTnLSDu+mG5cfkN15E2+yOd9Of68LWrvB78QRweQwA
l8mWiFljEKmLUo0XtvNDUCks3cobhHXgw2LWFJpoJQthJU7N7M4fYjAilmw3aRslhGxtuzDd3UX1
ALi8C3iUZdW9Xxg5+AVn4+ilxfPApogv+Udeqaokq6IEvSDIR8DvLeecWKf5nbsUY8xs9tYsdNOz
/JPP/UM/WIe/OBe8274PeLbw1s+fCIK6QzLryxijiTrc1vjr+vfXHDgL9HCIAVASBgm39JoGNgxA
MkxTnFW2EerD9Mj15tGwyAHR1XKHgGQ3GtmTw6w9xiL/hVmwwL2G5xZoSrwd56vLqnwCt9zAY9t8
dp2PNzZGCPfeEq0sCBGFDDlLnHtMb4tpnuJOa8Mq/a7bx4QpapxrFwcuNyZswYqL6WPnSxjbrpyR
RRtj0rubHxrqVdcPaE3XTr8vhQ/1guxxoOP7Zsvulr6Iyz77PmXjpwBgkOuiVpeC7gXEoR6GtHiS
qKoecrIsbIod7fuYHUwVI/6aERCVJlESBsZYZuyhicF1vwtwQ4cHs7236HHo/kKhTkTI7wza2dtg
ziCiDFhopxhcGl3fo7XjwMgUUIeBMwcUZVK8U82aofHenWMn2fnF02w+TcNBV1z6tY0Cqx6KoIB7
CXK9c50imTtwjkFh8WA+m81zR/etCl24dtaw8qBzxnZhsIb0uBjt3FTU6eZYo69aNPCX69u0VkdG
+AR7LIp/Ltohz5fArU4fl7zR48VrircJU+KAWfXIntDGCvV+KbcobM0f+iUDc9MIzoaibJvnlgeG
4v6sLBT9X0BogrgHUND3kvNJjFXW1iyGsi2xMSPLHfRh0W6vr1UcueQYnEmQjBgfusl3OSQ07a5r
I6K9JMZDBhdnCIvsYdIVC5Ib6oVVO5MnqWCqAfCaMGeJR9JF/fxFL6yd54AhNgmddJekaVTNH0k/
74aSROCromkXYcRdqDt7MvJ9mceVroIUrVwLRDHwn32gIS6ZKzy/rGyq13gRzeqh8KpD7741CZrf
ef75+m6vned7/yPOFCgIV/LWoVe6U4CPK+5bkMwVW5sOCjO4cvuwFAPpOHQ/wrJLL2IaWDlI9uGr
EM2PGvMx1570tlKc4soyxMhN3AxENGiDkpYxWR2cpQ4FTM6+5+jffbt5l84+L+kk46XHMNhpBHCQ
RN0e7TwKO7j2+0WnCEqMcLkvwF0tH7lDq6CPuzliO2P+Hz8v9O3k1noM3MRNjc+DYjTUj6NzI1uY
uETvnS7///ul/c9rl3p1nvQxXfxw/rowVQV8RYsEHQBg4WCYBI5eEqDbSFFNPJ1iN424H7LyvueK
ktqqCPSUop6GKbGIXM83aeZWNc0Zgr62pvsSdnWZttVf1IzE/CtYHNFOA85/SQilHnUo4XHjRBju
UP7FQZ9+XnKfSA/e8SXQptggoO6J/uaaARwCihWB0nLlPHc+eoM+mRkczL7eGPij8DfWjgClLjGg
SpgKOYPjpdUCJKjD43KMehJ2RbSoOhjXbprgKfVMzHNABkc65TEFc4Q3LUhPOEa4RS1EYe5Wvu8i
cEa7hzBFANKdH/DoE3sY3Z7HJo8GLWSpQkuFqZGeRxfPrijPAC2HDujz7yMkdBnPccIJeVyQ/Aad
ZmTRR7+6ZwXZZFxRUF95ic7ESduFfPHCuySZcLGjH/r3bgxrVQ/r6o6ZYm4Rjh3gVkln87EddQcN
P3Gf75Zin75et90r/gQmmYhprQI2BQ/wfMP6sdQzXjY8dpol3wcL1fZZ6ne/zaW2wUfmg/JMmwty
T5bKBQVlk94c0SDNhngG0sE4eJEtRCO+lXCRq5nob90IuXM7DvxcgHRExdD3TqKZSAY9z+Z9yu+u
79/l8eDzoEsT2Xs8TnJRpzQMeJ8ZwhhvQm3T/mI6Co0Wv+9co88FSHHSMBbOlPhIzGCsDB+3LTuC
HOdv1gAWYeTsRa1eej0mmjZ+3/pAHzVPRDs6m+ufX1sB0vQIxTyYLfRin6uYZjv9VIzVGBc2feAj
egnhrlPkzfjNeR/kFIQq2+DHgZmRrkrbAoHutN0QF3q19Qq61/GHz6qEzMqRgzYCzXcILGFq5E7i
YO5oaadGH/dHlwdbU78dLweq2RMB0nn0zNRLTDqEgMnbTH4SppZCqd6DOkmr4CcgwQ2/BIxCssMw
kj5thwAiWJVuZ+e5dj7l3R9neivmg24PIcHkxrnPorrLw2FuN3PSbjFp5LpirGwkqHF0wfODaOkC
SY0EVKnNfu0ftWYKfV/wcCmoz1ZUDxEtBr6hJR8WRnZaTG/o+DD03tGsrRAIu21ZmR+dvFRo+NpC
BKgV2oeH7aLHQZ+GwK7zxjsWjhNhrFCU8/7mhxOxOVLtqKwBGYyc6fklskE5mCYB84+FW4dVAcof
XVG5W1sEEnMwY+8UWXJPqUWDSdcMGhynORR9XzeyLcEJBofAyfclQ+ZpVeIEIwuO9hz1+ab7crsy
nX5e8iyo7o3T3OPzUx3xooyor8KZrG4Q6CTQwABgNqz9+RE0pJ/q3FmCY1sUUVEAoKtq9FZJkN6q
tp2rqTEhIQXVwmeE2de36NI5whsboGYmfEhkeKUtAkF2V/pJis+37HG2tSxsaDCGrub+pP4AKnDt
zrD/Zk2nQqVdQxOBXnVtFhx5A3p6TY9KVevP2iU/lSDtWp+Z7Rw4kLDkO8Ii2t3R291W1GBEC76J
oAQpXun28ZRlXYcS/nG29NDR0Rlwc6IB5wJjDB4BEKV7FxNsrAre0ZB4xymq+KeevFw/+Us/9fzz
0otSO9OCjn58vpypABalzq5u7jLV1IYV/UX3KwZQoDEV+yRX5imxLDDoFslRryKTPjnl9+vLUH1f
UuBqKQFUR3bvuFhR0Oys2+NDRDSC2QiEKmjbl8ELdrngJVra5Ojxjyws2PP1n7+iqGeflywgI8hi
lCM+HyThMIT+srFu90bPJEgblI9Obi8DJKD5adjmt/cEYX/gNiDXAGVFQ+i5BRxRc2al1yd45/Tw
zs50xSO3oqYop8JLFF2o5kVVzQfRdVLyVoP9K9uwJM6mqMq4A0UpqkMKZ3FVFjAE4jVFLVIO1g0X
TFlWN8HdDX50w1fHehnNr5oKDrOmsWJi7r9S5ISGyTRv6gpIWfxi444BytF/ceR4j3DpYNsRiUj2
laMxilrDlBw3oNbHZLg+uq606yv47/cl6zrXqaOn/pgcGbgsyL21/MUDgaG/CKAMwPihXlIECrCl
lo1ogzqW2nc//a5il1i7dCeflwdQ2BiolUwZTLfB73PnB3F+mJrCm17bIlQ1kJdER4Lgzz6/Fl3e
15011skxT6udseiPpDI+XT8FYaAlf11MjULOB0830MLSKZu515hlGgTHJkPb3+KRqHCNrVMFe88k
O2ArC8Wxr10PPEPIKYoZUhdUo9wZHDIaWJOh2RGoX0OMZ46sMm5Shdu5urL/CpJrQ0vB82HkEKTR
j+b0nFbdxurrUJuCo5aoDPz6qgIH89vASezJuma6WjXbBpTZ6rfudjzky/3s/bp+VKvaAKzgvzJk
hQMAkzjEExcm+ZoMW3CPKKzkmgA46ahg68JuyfF0k5Ah6ZDHhL/DkBIKawBory9h5UxAzQF/R+Rh
LxuehsRiupZX7tHyX1lzaAotTNM3ptHQqRSiVhYDURYgybj64JUVJ3aSe6+GzCdtObrH4dE3X5zh
6/WVrBw4KsDYKuDeMKtBTpmCiBPTl1rmHWEiNrT4WZQVWK/jYKwVh/Kup9INdYX9QhwLaCwkni/E
9Hor9+vJPfKxmsNyYfdZWn4YXHeTZvwHnyb9Dvv6ajrTZnLL7e3LRFs4koRg0cGsWck/JSXmadI+
9Y4jLz+k9iF9CqodKYLbDZ0rOi0AV0WT9UUCGm0QdjtUEDMYewLeVIUurO7h6fclZXAwG8T3MR7v
2JrlNuN7p7ub9FifP1RNHZKiDsfhkJSKB3TlgThblLgMJxq4dG7FkhaL0o5u8Bk4tenz9cNZuU1n
AiSvCQk3ro0WBPBhjkDWHfXIfqU1prMaNv796bq0lQvl2gD5IzklhkrIiQLmtklquLhQGj262reG
qhKqa8sB+wyoRZFmuxySUZbcr9CRrR2hImGdvDpkCh2H74wcg7ezZnd9OWuncypNUomMYcwcolbt
SExjCHMCggqS3bfBoNi2NTlwOYFZxWwieP/SDSpKDCPOE0c71u1yN9TdAwVVRZaryvdrmwc2HTT4
4hFHG56UC20Ca1pIi+WYNA8TdJ4fkWeZ+hA9XgqDtKIHgJMjhwaPBAG/bI80d8ryztbSeLYbpPOi
LFCY1pUd8zEuT3htSImgu/T83gxB7tHKLoIjwfBsTGubt8a8v374a2s4FSEdvoeZXg7FKJyj/Zy6
+4kpdGvl86C8EhweKERdMinpS6PZQ+X7x75a7tqq3hZFqkhACudVehVQD0QlDb4b0PDyKSzwbfmY
ImIKbC0K7Nfafa7cnRWgw/Nb0j11ys6rtTWdChT/f2LNaLVwTDyHwP6tI3mEN0ChVyvHDlY4mCbU
tC3rog5MkEmo9b4E0QpIjrRDkIWa9XLzsQPaj3wh6nc+gHRiU0/WME5sKifLAlHIh8UDsORw/fMr
dzCAL2ALjwP8FjLkAmFlsZDeIDFvSysaej9sUn6ox1+aVYue2OXTdXlrRyLKBKJ/ENQnsmlpDN5x
YJLSePLvecRMxfu1+nnQqYhmPlhKedQ5qs6U20Obxp73m/csDBQ/f+3A8d3/fN88P42OzrU/J3Ua
u0UxR+5cb2gybmdjVA3WUQmSPKiqBANNU2AhqDz2eVTkUTcqohp5goJIQovcLeDxeCMF4O18Mebi
+tTrQBNUcbLrvPqhyJrDwK1N4ZsPeQm2SdTbNug2bMIS1ZHUCJDqnUEDcl0l3lOtsl04+R1y1MMI
GaxlTEhse1p37KzMqba1ZT4HgaC9zJ1si6pGfW9zOOF+77xh7kN/v0x9F9btbP7SG397/RetGarT
HyS9f01GMF+wwsbg8dqh1zHs80/adCQkNgVdHnoJpkUR+a30EYh2TdTkMXEZA7fkxs0K3mTpubgY
AU4e/DnfgF8KPaN54aALCe167PbeBHJbw2/Ibsgw8MKsqBctwzCGTVvwjd7VzYaSgW4QMdsbxmh+
j8pVuwvsm7vA0O+AQjVImFDl0eHlnysOmWxaLGigihM2v+aF/dJok+I5utD/cxFyXMcQizuDC7vk
pA9B+Vlzo5z+vH7KF6ZPEiGdMk1Auj1VOgGTBajqul9DOmw80O/QN2p7Ch1fXY6PYSvoBAbmUX76
PLRTJnrfkbgy0M9ZfjDnP33y5y/WcyJD2MaTl6IG6s+xqoHEPdc2xTyGxvSjauuwG++5pUJxCW/j
4s4i6BHQcdBuy+WTnjEwpUzCdvjTsxhzni/0SJxsEwS1Ijl5sXfCTJ2IktZljMTNtJ6lcYPBCC75
ngJ0qRzpsvZwiDoQYB9AXAGXer553rzoZOqW5NiVZuTkh+rWodrv1vZUgtjRk+PREu4kNcArx3GI
x3nL/M/Xj1+1AqHuJ9/v24yluYvv678LtnFGhaOg+rwUuM26W/Rli8+XCUoyka0aU7qmUKfbI9kU
t2O6XvhGcpzc+y6f972NufbsGXS7CnW6uPZQJ/CkIGEPXDLqWJI6lQmrC9NPkqOTPGrB3WSwjT8Y
YZMdE1tFYbQqCxqF3iWk8gEePj8TanEdNQ5bw6LSxyBFL1j9XPdzGFTG1vQU6KHVHRREsgIK7AIl
dS6sbnI9wGupHUHKt61ZscXw3C9ppf2aSLO/rmurohBQiylIILOQk7x0bIaS2jpqHx2NLPJgdvPW
JA85Gp//N0Hih5woNYjQUUdbIMjMP1A0y+f9XeX0EfcUz++ajcHEEsyvRWrskpKrtvvJDkYUDhYt
vcPUtEcyO4duJoojWgHnA9t8IkdSiGlAlJpgXDyKasGnNKPfJ4qOucEMtlaxPGrUjCqv21Wdtet1
fd9bqhFsawqJc/MCMeoY8AbpzSOOlpeoZiEEw/CXsp4wHzoLJ+01R/q3VEQu78ld+Y04FSYttnJ5
X5mzmxxJ6Q673LYJvDnvV8384YOVjHTf1L0bWQ3VI8xVR2tiCQK/Q9AK8wWNCs2xr8IJMKotCLir
XzT1vmhGce8nLpyypXtIXLMIgzk3HxwDIIoWmdpdn2tOOOrgSajQRBZpcBVDZ+mDTQEXMszqknx0
syy5q7s2uC9mTIgKCvDtwdMJojLrkkOrJxgkApz7U1qC3x28rMF9QIrvdcbb+wUAug3IdNh+4rYf
ZTyb7jA2q3qa3bHbJmVvRn7hJo9tlv/hA90NdBiK0JmKNtKZOz5pfVdHbTZ7IXhNknAuu/7OHFAI
Q/uAPfOwyO/ZEoyY0jdbUZWgMk1cRraVTYpDNtK3WevTjacb+MHu8gPechsWdNaOCbhwMTnADsKx
m9K9vRRozwaB/B+H+tPm+pW8UCHhNqGLSEzBQEgqz5O2xtIs2y6H2xQ0P8F8gMnpw/zsacbj0rQR
LQeFvb54eCR5kllzdZ4sRkZJ7NF0a/tpRKe/cQRFMzg8WWD35dEhZs00FxMtkfJ0v2CCYNQX9w5A
0Uv9EWRa1zdvzXCKYangTUOS5YI9rRn0kjHNhxMwhvbyvItG89t1CReWTGwX0mlISmB27wWuxUqg
00MPnfC1eBq/gZqxGBQXe/VETkRIL6jmA2TSGYt2zPOoWjDa71ZXQ1qC5IvZM4q31MH3Qb18X8XX
92f1x6M8IFovRSAkqVPPbG22gkQ76jQdwiX3HjW/VWyQcXHMks6KO3TybC1JZ6IOyhDR8mIKGy8t
d6j6YcboYKNKRSZUdv0pD1GgrqOqYPOu1M12n+mMRY5R05963RsbixbB1lmybA61JlA1M63qiWg7
ReCPjZATMSZ6VDDAET9Rm0FvbX6bCnPX6Ini/V6Tgpk84KYQBI4XdK3WTH0wUcEB8g1tT/idA1Yq
y1N4IyohlrTbhKa2OFdg0UgEItcfHeXfdYw4uq45KjGy2tNxqfVGZMX91zmLq+WpUOEX1kUEGGng
AYB+waY8ItQBZQTKCWM9smjWhoPBRxbWtzfhQEExI0lHVlz0lsgOnG0BfuPZAJe4e+58Lg2FEVrT
f8NFagk9jgZ4WyX9rycNzDQDLOo4B08Y0XYg1PpA53SjT3b0F6cCkCaMHgYfX6T2YdNBI5S4uM/G
Vzf9lXiH9GYyZbFZ6K3TUawQZSRpNSnq5H1qtrjN2T6hG9vcknr7F6tALtpAWxpa6+TGhqYxbA6u
Iu3Y1Sy9m0nL9+7Ik33ZNarhpSJQO/PKxGQ+1CtdVLRFE5x0W3KfT2ZfoVPfGOaXLCiccKjI21LS
F6RcfrcLohTuGyp+ulWpSPwC4yyAu3JwUqJfdXGy3jjWQ7ol+p6VPHSazyzZNsv9Aq7d6/spjuRi
kR7GPAMjggZ0OZvm+AnRxirARNbqDynBrEATTKEdQsu7b0C3eF2YeDIuhIGZQiCexZWSnpREn2d3
wKDlY1ZOyb1nISaa6ZjvWgOsVrbGQJnsOVu7cGloM49srktfsRmoQIvoEvt6WdUHK247ZYQZx9Ho
I918a9uPSaqc6ChqcfIaETPA7UPC55LKiLA6DWhnGEfffMYo63CYPpiVHpJxxzwMpt3CCQiyH9dX
9q71klBgodDCJEofmIspln7yjPYJIpQ8b5yjXWXNlnuYiadZWrqlTa8fCr2zNkNhvGZL0Y6h1y7d
fuz7MlqWvvvttz7fuLQynoI6bcOg9oYw091+b7Zp+3W0uv6lxNzD0Grm7HFq0EGGV8r8aDZLuTMI
PAN9LqCoDafP7ex+5XNTHLjHMcBSH8YdYguM/AXpSb6pclpt3VZPd9qS8W3XoH8yBHsIiThMyTFZ
NPdlaD1QdBm1Cgi1cvTAONhIwoKmArVaqYCa9rz2KbrUjr1XPA6GtTOy/Mld0t31c5D02xbU53jD
QdEDk47spRQ0lonNaIH8Vgw4ZZQlU0gLFmrL16J/HuyPQ8c2M/95XaS0sn9EQpnBJoncIgj6zk9+
Am+O16SOH/vlPayu297l+fZ/EiFnmJu+m4oaPaQxYexHMBgvrR4sGGHgKRxOyRT9uxTh69ui8VV+
C52C2nUGDlo0ddU/Lae+K8csjeCS/TYYAOdJbev76yuTbO0/ElG/B84HA6QQqp1vXg3mFNNfRj9O
vIRvg7GfNwG6pjBOihWR3vf6FgMBwJtjK9nI1tYK8gQL0BuALx0Zb5HkTTKb3E6fE9SQzYinm97Z
gzXHyxX5GsmLf18ixn+LRBf0/6LwSheQe9GOp88t+zYYf2bVc7X2fZDZ4KHE/iFdLxZ6YnmWsdeT
sW7TZ9OPJuteyT+2+v13KAdK7TDb0iNc+k7X5jNNn+3qXss3gapRUnLAxP4IGhHcWiQdUaWSrizT
J4uMDfHiEbwDZNRDbjjbkj8rO6FXBQliJgS0aKAyJF0bew2v3Di5cYI5Xyhu3OkckBH7Ic8Vz9zK
jqEPF9QDOAwMzZB3jAJupVd678QDA9KmR95H1dKyYnNAo4B31DNRDjVkQHdLnGpamOnEmPQQN1b2
adLaT32umpO0uhDg6cUtAYWq3IbF7WwAZtVzYjbdt9adqQKrrn0fVwPkjPCpBIDnXHVpYxRlx6kT
j9Ymm/dV/3KzdUFzx3+/L6kuI1ltOgu+r6Pn/VvRZduuZVsfaUwwkId+d/tNh8NoAkdoCJCdPPu4
N91s8Vlgx/Y+IYcyU9jKdwU98THeb4pgC7AAexEoLmk52lIVdY2KZmwshf6EXFPw1S/zLuztZvxA
Kpgwb3LbB7/M/NgqSj2i6K3bV9VC93njwoFATnXbBC5/CKbyxiD9nx8H9CxSFegJBNvD+Vkiemv0
xevtmEz+i9boB4dU1cbTEie6fqgrhlv0owLBBCwbiMKka1zkOqsTt7RjC3lhCAmdvIlaOm4MClA1
21yXtmY0gJfBVUY4dYnQXHLUDou5sGNTA7lSubEqEvr2q3Kg7spDCCCIJ1xy1KkvRof4ftnZJG2c
2AxeUq8ITf1x0V8z+6HS7gft6/VFrZkPMQQJ6HxRXZLfPrC4VW4T5E4MDOAYaXrRbBwK+ji3Ae3z
dVFrV/xUlHTF/QShXVVkMCH8xUaW0lVBMlbVAXVQjI/CE3vhs4D1AtMdWly6KfcbJF1nuslrfb5j
nsG24+h4D2na+oqruCoUHHVgWkBn2QVPtlvkg8+Br4tBbb1JcrLN7C21/Ye+/Jiyn9d3cE0zMBQe
nHUAMaBbQWjoyfvuiO6/rPOdGMnsP3ZaR6VX3o2t8dn2++/zVH5KGlPF1bmmICiVIQGFyouHbulz
mZrZz0A+QRurdIqaIjbMg+Xd2H37bjEAebWh7si8ANtzLqRMipJMjWPHXflUA1rrquq0q6tA1c9B
hREOnmyPBxFuc+LZcW1u9GrXmCENdtcPZyXeENQ8/xEhWT1m0NZbHNuOB60OZ+DtNdAoj92f0Xsa
y+8jEP7KvLwpxbf/7JvITIAzBk6AzC5W06EbigDPAHoM+uMCnOIHDARw97bR2BunrnjouoSHC1v0
aBnd7r71h+6prWYzSjP2u/ZqHmdk07nprgJ6MmIk8fb1hLE7DarNQFL5YBVQ5B3WLgyuooXAH2/D
Rd+67YxW603iN2Ps1Rj21iHwotQLR1thr9fsDbB6aBHBLJ5Lb9seWTllKew1QUKDFXYRAlB2Y8rm
nxOAt2qAVR7BpOzgmXplal4z2PGif5lNWB0P1azmhwkEC4axKmzN+oqEwyqI2NBnen5N0EI0ePq0
2JjCc/S9O34jod/7YpDuRhSEUQkoqEp3vcvTgmgmnCStpq9tNj3l+qg4/bVH9FSEMHEnJixNud5r
XWLHWWsuYTBqu9SFsYQLuyWjirZe7kb4Z0Hv/d4mEvQolZ1Lw7y6PCFgzIhJR1zQnOUbS+vvU1Zu
p8H6puXWIy2arVnSz8NSKnDDqyuF2UTYCvcE53Uuu14KzZha3cMwK5qgq8/yMeUNDjRoM6edk8+N
4nFYM3HvSC1wJCCj50uHVzt23+f1AnkgYRmItZ9mcKoH/C90EJcqMMCei4WZkpmjVWkZndt5sduA
LOwxf75uRddUHEkhkCUGQNqapvTE8cby0hxIbJB175tNSe6uf14eZPCuEaffl3bJwAjLzGb4fl44
uRPaLSviZpkB0WSGjZoFTax9o+lDFWHg1luX6AxhboE0rJdqUaMX+T43i3TngWIpykAcs7H1aXxz
25Y9B9XMoq4tMR1troIDaYoxtILa/1rlaaJYh/iZsv8PPNA7nxBQZnLrK/GKikCoH6OXOsrAIdXm
z3WaIwdOPthMRZa8pspAzIhgBrwVcAbOVdkywYvakdmP6+pgB5/ne5o/myrm2hX9FRQzcDGAVPYv
vLegbg2jNks/LvKXvJyAo8DxMMWlVAmRVqKTbBhzhqDITAsADvbzyHdFcLiuZCs67KO7Gi8yQIbQ
Y+EpnNi4wi19s6sDLw708XUOuo2Tp6rxLAoZch4wIYvB28X3Yl4mLyBvfPCz5fX6MsReyDqG348A
CxEb5htIyzAJ0B6CVyjupm1RbjAU9U1rwqmLkkQRGazp14kkeTFMY35q5J0fB432nCbuC+ifD2Sx
jsycf11flEqU9CJ4VqKlWVH7mD+BCZW5swEfG+ZYITs8/7guaeWERMv1/2+fJYU7RmlyrWK4oqhU
Y5q0diPI7B9LhpANTgeCtwuet7kcGwvgWZgA5nxoPNCke9uhdx45UTVHryrCiSTZJrvU0rm4mV3/
vSyNcAx++jbfNA7yCN0vpkpxr27ciTjJRIPepAI7U+5jOIQZ5p7wShUXdMUKoHnrv1snFnxyQR09
KWbQ/vqY/3qY3Z05fclVD41qEdLlIWxmLfxoWLPpo9f/sG3FM6xYgtyFBrMzemmKTaqDV+5806kd
erkqnyz3Wsg6JjemFE3rtx0GlcdWxxEh1K+2vbwxv30YK+NF9/sX229+14m2txy6tTvvsTJVcxXX
FyoS86K1+CLTlU+k7H2Te3FNgifWeHsSkK/1pOKtUIkR53miEiRLLbvTZi/ug+EhC8yfmIuxQyVa
0X67KgaYEvSsYYgq+ibOxRgBr01fG7yYEgwQ+laTP7mKr2LVwoGGBrVyBLrI0p+LYKlXuulI/DjV
Hp2qCV2HhT77ZOafrts3GRX6j3KcCJJuUVYPgJ/WmhcnYBdrOh6h8Rf9PscGTebm/IUUz/0AyGBV
3s3/R9qVNcmJK91fRASSQMArUEsvtquq7XbbL0SPFwSIfefXf4e+97uuUhFFtCdmYuahI8jSlkpl
njxnDRC6OI0gMkcKBIWbKzQAFyRpiyiyD1nwYUrvIsOL1yQyFg/wmQllQ9AE9CJ5AxNAK5rdDsoY
t6dv+fvIWSKbA26zq6eJnOIsDC3shMD6VsTdV8qCzW0TyyuEBrnZign2NHa5FcxaFIRJyiFC/C0M
xQDcbNl4dYbGVR7Vm0QHo5rTHNNcu+umZjtMyfPtX7C4FxHVYXzzPagK+koaIYY1Y+vQlm5p+vxF
5h7+vW1kPjNXccqZEeVKDwo9szRAFA491QuAdbrin0Yzsq95Y/UnzdHb1wzgtU081o0bxcG0ElIu
5uLhnwCPROoRdWblwMkqQa45LawDGfi9yJOd1RG/CVqP0OozekR2oxh/FGH8kw31HbeiYyy7ezvt
jh3t7tPW/n17OmZz19MBnOuM/cHpmM/OmSfr+3Bquzzgh0lrQ9CzNt1jmEfpQY/r8VQLx9iFQGut
POsXjQIBhg5ZVDavOEA1aCDpg55YBxuId/Zglz6qxYaxn+TK1b202DNgBAqouAuutHHiJMskfgQ/
UIRXbsSLrTRBdhhn3WnqJn0DyPU2JC3gVOT0/nmFfscMhEeN8oq+L3TsSK8mFCeb7Htj/CjqD7wt
t9zZj2t8oUuu4dySEjnGU1DyctT4IUl3LPAmy789EhXo+ea55449lE5gBzQnl1tED+Q0yZbwgyUL
UDKAfgiq6WNVbqqoLl4nUT7jzk9cWur1phe6vC9SIR97E30gbd91d2hrGvdlxAqA/Ua+KSVfyQIs
+fezH6g+CLgAtpm2WOWRxfdNjsd4hrZJ/hcu+NyK4jhEQhLNQln1EKQoOPpsLTe4OApc8vDwIFK7
0n5A774eCIbLHgwI32sjuA94/hI0a1mupbMHDw8CFnTxo3KuDEParQX+P0RIjpn7KaD6AqqjFQ9+
kKx/YVVRr5z1xe15Zk/ZnlbjmI02ECTVJt0P0vxjUP4FFgQ9bcBtWUDz6leFPdQIGjCL2xxAGi8O
/Lrc9nyT5O6sArL2jlpcpTNb8x125i87IJ9GM4O/LECmx/NXTkqProXrSxfhrD07M9MhkFU7WIzE
DtIwQtZMK+7QIeEOWbUvY81lnby7fbgXhwOefcwdUjYoFF0OJ52afgTfsHXI2fCjGFGmnKwnRKO7
f2VGvdnB8x8PZQUzxBgPpRHtkVDeML4WZC7uNYsjwrMAC0CT2OVoogz9KxEDKIgEw69Q5o9UGivd
TYvH58zEPKFn6182GSjzy9lE51LTs5ONpj1Wg1fQp9tTtrAHkBaaeWxRIwI4TImXeWSGrVHhSSjF
F5o9N9ZTkz1HK0YWJgy5M1SogXlDpUtFUWm8auOZOeswYDTMo+93mTbq+sDpIKyE5oXia8IQlX27
q+CYB9CF+DlfeR8tXO8X31d8S0nyvgAShB+6It9mVvqAzqDTAD3bjnG0PEyvNk2+QcN+xezS0gDX
AoioBXCLoXL8dWIcepTG+IHHkQvRO1ZvUTIujS+3d8DCVsPxNwB85YhcUHe43GoRSYISUGmOpIB+
h8SO4XKk0MnYbplo9mwqVkB8Sxf97G+gBAbSbmC01b0tEr3V7Hy+4ejJoF8L8SN85HLyS4uLU6CH
4r6RAkIQTqt7cUoOaZpsAx7nG2FI/XXI8n7bQQxy5QZZ8FGo8eI4I5mMCXeUU02rtiygOo4gjj9o
wbcBmiMgV1oxsjjZ6Cea9Vhx4BzFEYqYxWD0MvgByq+RGzK5m3T5ZcqsZ6zCvYm64+3FXdy6/7MH
ZP/l4halnU9xgTsrTBDdozsX0gWJF1veaMdu1HkgJbptcOmoU7zy3ygXgRxU/EmKJHrUWAPCRMtn
tZud/t3nlfkbmsTKdB2fN9uX4V63/ubzKFwAXA/wCYr/l9MFAaCu0jV8PrUenPwjqrN/8fPPvq+c
tR6R7FgH+L68o2RbRtvbn19abcgSAvAxF38BL7/8+SM6amK8N8xDLdPGrbntR1P9DVKbm6zvwFGu
/SJ2Ynpatxa0Lrmqc8PK2XF6B7k4OgIDUsReDyqyziw8g/4Aybx/e4hL+wvAlZkNEy1QV5EE2gIM
DnCLiSDsOdaPzu5ffV6NIPoyzXpa4vOxngC0xV39fS2Y8ytnph5CDh6OD65dWSJe06Yb256BoKWy
vRrI0p05Js2KlaX1gH9Fmw1QYehRUaw0IsSjsNDYgaY7OW37ck/rPQqBtydr0QoYIyHeA4Ts1XYj
dttDqjKnh8IM3IFZd3ZKQ2hM1z6KWWu1pdlxKBkE1BRmhWHAjObQ63JvxwBcD9rYUGg1sdAFofl9
yqyvZZt/q4AJdyV3QrdCTuP2EJdOFCqzOjAURCcAhlxaTRMjBMp0YEC2Fw8lYJp2kW5DFr+OndZ7
bZS/MCiNuK2EUt9ty0sbHWA7xJdg0bjmBZjElIy8DtlBb9vPInUe0JuxchMv3XgoBUEnDMTteKgp
g8uioZTCFuyQ1Xuor7uB5rfi2+1hLC3bDDVF6dwBTkt91XfR3Gjm5MA4hUj4uKQHV6ZTBi7NePab
NkOyl70I/SBn+ua25cXR4SrHfsG9d1W6zfLaZIWOM0DqAc27djU82wWXfkH7aeUgLJp6w1mhHg1a
UOVWkhMfqaWVxiFI8g9o09wnRNwHefx+/O6MdgOc682MWl5BAX+o0IEDM+muzDyo8/3FjAGYxCBu
O6sDK0eMxFadDxzfn6oP5XjfBq82+fIXJsB5jyc0mhoAFr48T7aWRXWOt8Chy6tn0+j3ThT8LFv7
35lRabAmlCCDvuIM9zgr/ZwKZzvixkc+SfCVl9ri2v8Z0Vu6++ylJrjeTiKz2aFoPGEKZP8i1+Ir
G2yeedX5AS33/9P2VhI7M1KjshDpYwhkdcRL6iI5oO0hUGhsxrpNPD0dkBJjq8irpaEhfTrTkqDm
gGr75WJNdSBneLpx0NONBvLX8EOcrDzdFk0AsQMLuNChgXFpomjHCH3dOuDLk3zpg/Ijk+nGjMvN
+7cdgO//MzPfZGfzB/KrVJiQjDiMWlp+TiIj8s001b71E2nXTM2vTXWtQJiL5Bpcqn5FNj8QPWUM
XM0HCw1FbhcZ3baOo9orLVO2bhTG0JacxnGbZ2Xu23XAvaLQBq8OugQHewTeOWmSfWNp6WYIidm6
va7LXd0O0D7I9freHknpxrzp3clqo3uel8e4AJ2bHlfJtknNYA+5BHCtJQzNZPks34l2kpETuPeK
/+Dolg+BK2j0E2IR6Tp933q9oOEvLaUAoOb6d1PTtRc8FulGE2P9WI/ggndR2jW2gRGRDcoaxE1M
nT2ZQUjcOBLo48265q4y82ird8FaKnEpzIBPQlIYUFwU1pQ9kpcRtOYbxwByxfEZS10CIWQND+Iw
eScJ5Vt0dm5K2SciFEbp9MI8hI4n+YcKT841caKlo4zcIbBkUK2B/JriAWXsTLG04GTzrnmc87xF
HoSbLjc/ZZ1tbDPTXikFLQUSOMKotunUBmurMn2t0YR1qxnsAJTTq2WNW+B+jn9xvM5MKNPmRGHQ
dZIhkCDEH4kJsg+ynzFnt80sxRIgWsTthybyaz6OKU8GLWstdhj69Lkhxf1UTTsO9S+Xi8JvwjZx
ZbIG0l6cPux2ZC4h93RFcjFpIQVdDCJAnp4gcmK2K3O38H30cANViJEhyFQrY3I0TWjWF+wwcvTH
2ZFbBWuUvQsHCHHkXGwFJdOs+Xzp/fIhaLV8wBUFackfIW30p5alYKUtNGNj9ISvPD4WR4SyIxAF
M8e/GlaCTLIb2g6dNhaLNwE1/bJbCVwXB3RmYf4FZ+681+Tk9BIWWhGcMtPZt5p4qNrJs9psLSha
HI2BlqG5/YWA5+zSlqPl7TQHSwcL5JCWtgnMNfWT+QAqFwZugv9ZUMO6hI94NVMEqmMcvIYcANCh
L77aA7zc7fOzaAiNwIDiIv666pQELL2vZBCwQ98Uv7SACEjFQHwjpdWapXlSroZ0ZklZoALdhxMd
seO0lybeGM91jLnz2tgvss00ruRJF4eFrQvfNqN/VYIC28rRSTEhODLq5tmIk42dZsAZ2/vbs2fR
hUFBUs4CNAJirFd8uwadqibiPQUppC7dUU8BOTVSE/16dXuIGtP0s7zVXaee2Akdte1nUx9GlyFE
a1xeQeg+4FbJ3CENq58gygIIBoS3W2o2wwuYJLg3xLX9yIqqvuO2ln9GI3nikTAonrBuyUM6wbca
UW16IyvFvukCAqbvMU23NDCyhyBBsc21iszyLGHwfVo11SdTqyQYtwLhj8l+atq7Ct14dujb0kfv
OUhkpD8QL9K8IQz8jNsPcVgaH3CFIyWZFpWvN0ZzEuAf9nJNrx6I3ZlHs7bD34ha7I3pxPUWvJ/T
Ni770S9MYZ7qOsz8lpeRN1OZ/B5zKwJDX0xdWrSabxj1sGGBLbeAuEYnK9HCvQTf2Kbp9GlluZbO
LYoNc/kRjhvgpstzqxX52HV1jFNF72n1K8yKlZh8zYDiVWWfsiYpYEDv/eCej9vb223x88jhIeEB
gPNVk27HjSINac6Abyx/t6z71OZrfcALoQiaNcFANvMezOq/l1M0lSkZnIJQRKrBfrT9QrdA1vll
rI6avgZlW+p6gDFw8s5accAgK9OVd2Pc6zLFO4k2G8RAn5kYtjx2diiG70nbfYqNcGNw0A4BsfL5
9ly+vVRUfwQsDOcgX8DjVqUlG5o6AXAKAQorkwpweOOhEfaOwgPGfbGZ6sR0SQLWvNHWvtHB5K5w
wh1CddDIhej4Xvk189a7+jXoBgSkfFZcVmkMqGhbMcEVHHhyXwH1EoAVugj/cVjjB8HkU5L4ovgQ
6f/ctrvkJ9Hg78yCJaiUqcut5alJSjLSQ2o/0OkubO7rbsUVL23acxNKIFhA2WeC2gY96PmX5oOM
Vu79tc8rCYoJt3vJHHhg0b4w6+X96RXorPyZnzn8PIsqzLIgHRry6IE+m0Pj85D5txdg7ecroQQz
WjmODQykw57rpYvQcsUnLQVGs5Ig5AdmRioV9UXyBHoAQCijZNhyt49SY9eAUd0zdU1zIcYrV7by
4pbCU09HUgpqEOrTrEytqcomSpFBNH0BRaIUpN5dsrk9b4qfmlXUUEmaY2MEsQ5K7pcLA4rEjFa0
lk9O/IWxJ5G+OPKJR35gvc/nzoZmzDq6PRAsz52zl4bMuDat3mzSp0ID1STXXMtaGYqyBd4sIO9P
EEzOklumckA6g0W8Nezs6VMuNXcY1xpj176vnJACr3RNFkH2ZEwI7fdZ/77H5NXvV85IDV4HtLzj
99NhnwzbNbZ4ZT/Nn0evKphW0EgMqQY12C5Jqcdlmsun2H4tEf+aceI50Tt7MFUramhQZwC6pKSQ
T5rj5j/419u7dWEJzsegwtMTo7ZzdNvIp9b2J7AYGSuv4MXvv7VbAumNlLqyxF3ZY32dSD5NkVsi
xTP5t3//4hqcfV9ZYkaCJpGmkE+Wsak6UKF66Rpv2poJxREOk9Y3kRPLJ2psHeFH9o5E7/OE/1nj
P6NQ1dLiTg65JTGKxLa6n2NssJNRjqMHuGCwQdJuLdycZ+XsTv+PPbAVgB0BfvBKc3owTE0DGUPy
ZCINy6LYD4ddbv6qzQSCDy/V9M5nKYwga4C0Aap7yCZdQU4TGqRxUGMPV9prVPeu0bzvrr0yMG/D
s9sQIYpkFETYT1N15OVduaZKcL2NLwcw75Gz70PZKczHAUc9mPZTdhe+k8ny6vcrnjYP43JqQeL9
FKZ+wfzO+SjblZOyMAT4cFTngDu00XWqnMQsMHs2Ald1YsTNMqhnr+zhxe8jqTlrxgIur/ZTWiLM
0zAN+YlWH4s9lyu+fP55l1sWdfQ/n1fxRVNRVEaWaOYpr4qPtqH9cqz4HgRO/sDjnd29k6lkXhBc
rdAqAlEiMhBvqh1nCy5L2Q6kDcaT9MU/hdh2mTeu9YQuzBhifMQJbwEuyC0uN1UaJdKpzU4/JcVh
wFPTef+KXHyfXX6/rCKLSg3fF+xUNAdg2W77XiVvMs8RStwoyBqAsSGomsd3NkdoSsDdKHl3yvIj
08Pqboiqj7Vj/gJHyu9yqO6RzRX3jni6bVYJG1EY0dH7A0Ep/B+aW+q1K0injZOg7UmHzk9uuGYl
0Lj3HHY//8IOkieIFgFNuBpexdpBs/WsPUVOCS0NH7wuBajEj7etXN0uGAWkH6HzC4wFYIGKZwmG
1irTOG9PSbbrCl8AiFS8N1CECZDQoV1qBv0DIHC5TgKacYIMZX1KAP/zotYfQTO+sheu9vJsw0Hd
HFgXAABURsK4syW3eyRgZLBLm/3z7Ula+DoI38DcDL1lC3hy5Qq26wJU3WM6nsZ72W3DtYLbyudV
rLzWIfciJ3y+tx/Jrl3rmF77vPIiiLOA8arD5xttG25M4/3Li8kBHwjUS9BToaLmpCzaAK3U46l7
JPm+W2vDXNigF59Xfj16nwJopuPzI3KV9gcj/oAU3LuXFyg8igAB5fzZI15uUK5FYxTnpX6K6sBN
70dHrBhYGAMMIJGM04yDoGZUmnygRT8KHen3wA0BgRnS0uvQh/3+ccDKrEAKiOp1s5ijtSgmWPop
5X4x+PYaHnNpGOffnzfamcMdOuh8iAHfr/VPaXTI8u0U7W8P4a3ecXHPIiC0Z2wtjhuykfbsfc9s
5HEMZtGATackbKc7TS+KLUXp1Q/qLhTwtfVR1PbOsNsX3C39z5KiCc/Ne71M3CSh5BRpUYa2pYQY
mzy0xKls0Abj1HV8FwtI8RWg/fooahH9xKvVGUC+qvca2oedyW/Bt3ZvT1a37QRFTlxmg8fGXH4f
Kio/RVmP5JMYp+YjJDRqt9YAebWkzJ8SRuvmPjUL37FKv2EAFnpc7wEgtbKx3ga1DtGdMdSOeCuz
bSuJ2Jkm0pMV/uv3dTp9n6B/5okwCv+hg+iPEOz5rqEs5JqWRPuX3rXTpqitadODGkong9xPTjXF
LkgdyCMo5DS3qSYQuleaYUF3RciNISKUeJK48Soh6yOyu9PP0GDdAxigEj9JQadqR0R4tlZDvqFz
KlfWhH9N7Tj0Kpkj7Z0SEOymBujoUkp+CMtKNhJtRC8DK9BpT0Iz8MYRdXTuTORHYttD7BUgRDnC
/+uhj84QUD9oQeAc+niIt6UV/gNdHdTrbu+WxQ05ky3rqJGANEWJKSktgGZPgunURJuovwsZSI/e
h1iZb3t0Ys9VVOQf8eBWTAgzE6BimqZTlO0w/V2yj9qVUcxbWt3yszaLw2emIzQgXm75kDNUNBNz
OgHI6ZFqm2gfTXrMhmbFzsI9gJabP3aUo1Whdwmk/nw6kcrnP6d3NhXNMzUjgSHoNzNNIEl+OYwo
j1kUaZV1yktvkj5/Jxz46vtKuFoOdgP3U1unBKAXk7qDXKN0V8H2s4mZahjspTrBVX9FkQm2dXBv
xcFpIFP4WidBcExt61Wi3vg17UTiJQzCMq5FE5BOttq0NTpIfzsxfQgEaNwo0nml9qsytSfU8z6/
d68jyMUPBEgPDh6P58vprSZpNCBWM07MEG4WbI1oE/Aft21c75BLG6qD79uyqjhskMh3Poo1GeHF
zyPOhECIDWVkFWhrs4Ll+WCxEx+0+9rLy+R9SWmsH36/CbFa9JRTqG0pJ0kz8iprQm6cQgTKNj21
a2K110f10oByhDoDjQ5kMI3TZP6SNjh74hACXpnbrKU+Fw2h+ENRPwXrrOoTOoPUpQxK45TYT/2A
HtIv4/hi0zXc7LUDRQYGeDWUVxA2XKEPeCdp3yPfc8rRnSmq+7hhblx9ub2rrp7OWBUCQAiqSYA/
A415uXPLRCRtVQ3sNIFsaQIdZj58LI070n6Jk1+3TS3tMFBaQ34dpTNQUCl1zDrX+0YH0PrEys+D
dlhjb3sDf1y6akLBiIqXzAwwxFvgciiSDmBhDTpyauUAJuDfSdnvjCoHFd+9Y/+k9X1cPvZ66Gm1
tSmKh6H50jPplrzaTNmJZB/75mNW/mDTrlzTOF5ayT+/DDfJ5S+b6tZmoYORRzHYsMBe6FndylNx
aXIBQ0WRFZJF1zyZkg9xGvcVPelkr48P00oOTVUifTu9CI9xgvkM+ldvc11vdYoQDnue6Z6V225G
pTeUn0m8l7L2KLjfSu2DZW8BwPO7fisLe0uiX0HkeGH+Pc/2tNpra8+P60Gj+0rnb42YaKNQ8TkW
n2xeI/lwBGLQcxO7WonZrw/65fdn+2fxLqpoUVzH+P5Y/u6ZtTFQ8B3lnd2sqe6uDUQ5hWBIZ0bR
wxBDGNZRL4nWeKwXhzIHStgeM12FsgUFUKs66DDMo2Hkh7gcn5qiuIPEwfdqWIMTLJkCXzaMAQY2
u6/LWQOEhQRRm/Nj3/UfeRPu6grYnNqRHqXhl9s+5fpkgQXszJYSd+RBYlqxhC3RvDCc5j58KNZy
SkuLg8hv5m2EZuMVuCABsNQIosA8lgBOOU3jrpXRlwaBRi0w3uEAXdf0MzSEAAbGzKMwBleHly+C
foPDc3uqFodhotsb4Dk84lTqP00bxilBFf/oVMLTXY2/E3IKFwGc8HyNgDGawpDi33ls1IHZTBhG
Kzd1p/tJXH9uAQi+PY63WPXSz1/aUfaXRTs7q+CojhEIcdIJzjQlG1Y+tdG+kiAibr1Rz906fWH2
823TC1P4RgOPaxLh/lWqwCGxMEnH9WMZIlPgOu/Ez80zePH92f6ZvxFhM/BywPe11gPG30i86Ovt
ESyczQsL81Y8s2BFCSCuDSz01ZbY36LODX/E5N2RHrqaoKSK2wLsF0gqXhqB8FKuo6NKP1rWJyk+
6dvbY1g4LsB8II8CACgWwVZSllBvLAVgRGiZY6VXdhvQP7jxWv32qgqGpTg3omQVg77QoPaAMURT
hsfyP3LMAQQ7kHIbR/u6XFmWlSGpR6eqwGmj5wOWJSo/gWDq1e7Le7sSm9szNzt55eScD8pRFmas
0DvfjxjU1D2wYBfVJz36QB2gJ/O1dNeiKVBBAx0OYlhwtF7ugYlqJASqTD/yBEIcXyea+v3QAYl0
yoo10pqlTY0wHHAR5C6w6+a/n23qTph1PYpMPxrM8DP9NZjDEtw45PX29C3bQbQBXAWIhVSGASu1
swJqQfpRhjtiRV4eo4/7icU/b5tZ3AxzUPNfM8rWG42RtrSp9WMbCg/kMeg9NjW3J+HKcJbsgGkA
NGY4ouiGV7wNTm7MwzIiR8veh9QvwBf8+f0jObcw/4KzhTGDwCDI55FjM4Mns30d+MW4Mor5V6p7
+tyGsvhZ5kxZOsFGAoq+EQQtK85scZbwtEeRBBnPq1dLOCKrSgJJjpPxCtlpRDHOO1W039w+2Oqg
LgLoPAhmFIeWhn3udCIjx0J2bre3kdm7vQ6Lc3RmQNlRNNMTM21qcuzNr+22qb/f/rzKk64O4O3v
Z+tsSF6VtC2xznX2UKKG3LRIxzGrfwHzx57bpcenbBcMzde0tfxYEz7CoQ20Nr2CJ2D0byI3yRxP
xIMv0OXW1FAWSNYU4xcnAU+kGfuOOVZr0GM/RZVZOOTYiQ2Qw6n4m0n+833Vh4fZVI7ALpNjRHZx
dFeuedTF3w+cDDg0kH6/qnOhMiHDLqD4/fyL3Xz+cnsNl3zbrKeGKHdO2KrZNT45cqyykM6X6t00
ON7Id20vNn3f+bctLd2swNihiXYWcYN2z6VToC26WcNah7ce4zvLSTckM+9GCCf3RGvdcShf0fyx
sjaLozuzqdxGZmrX0ZjAJopkLvTdp+yBstK1ql+3x7boLM7sKM+ROODpKMtJP47Zs6Z/NM3vYfgX
LzmIsfyZPyXX2BHAqMcANvAi/9D244eWoDBWoO4CGcrbw1HRxv852Ge25j15drDTpLWCsRv1oz5E
fmZ+ypNHq9xE3PHtEWjjvHBBk+1n1Us+PBc64qKn2z9gad3Q7YX4AU9TZHQUz9joGdo6Sob5NJHT
hT65q9tuF+9uW1nakSba/lHKBGCBq/7XQH81KlMYZS8+JPGnqvmgdZ9r8Tke8o1er4R6b8hV9cI6
t6Y447hkwTD0sIY+/XtzcjbR6HwajNJDDLMhenFXmt0+jwrfriAQbk/fBzQ3NGUICigCacPpWwi6
haYsV3qdVFj721qf/S7ViY9F2Ag2r7UFJjDH+cWCu8RC5gOqh3Iv0KCog7Mn6Feu18UV/jP3apwo
bBpFIDjTj9RA44Uwnnmv+QXYM8PYXnk4rplSDmcDUCyXCQ5OA2nl/lD0fl7umbbiahYvw/N5VM5n
n41TyWw8TwIt+RCTAYQ/0i3S/JFUEHdHn2kdmkjwjCczk1Cmzw41eC3HMkFvbbqNw2pfxZEXi8Rn
oXTjeKggC7PG0Lz0hoa0E4pCEFMEqYFayYXqoFPHzrzl5X2e78FwtyXGXVs9jlXsZmnwKErEnlnp
DuJv7slz0/PL4cyn2GgA59j++rECRep9rG3+4jCDAuotU4nntOLqOctSDc8BuCz520GQnqZoVY5R
1W++s+FViDV8yILzAM53VgLGowD4hHnXnQ0nSTqn1hwQuEQBKPS2+u9i2I1sa5LP4RrQcPYMiufA
Ywpg+LnXBUQaijcUMgEwTaSYOT7+ruwJvdOVm9nRCdpP4ASGvgfgmltwi2xvT+nCrQa7GB7exKht
qSJWvOhFFaRCP3bhjse+KTy2BoxfCG4uTChnE8mkzmwNDE3rM4+UX4GuWzmXaxaUYxnpXWUlKdbJ
4qPr6Imb52viK2smlNtSZlrf0xEmguSpru/BSn97HRa/DwAldvXMg8uUrU3DMJRpLPGmjqnfTRvg
YvzbFpZWeibagRYVmiqvanRNZ4o2cdh0zErje9JLHwjBX9kqSm/RDJnFT2clsasmprgScZMm1nTU
nHuHQxAkcqd+Ta5swd2jN+uPEWU1tAxeGIWi6WhbkAfIGxfdyAN5TKIVh7M2mPnvZw4AWhpZ7CQG
BmNsRO05IDslKyYWkilIPkNkCbKtkO1U6xxQ3jbyxnCmY0juxuEeIVf33JvvBlNAmgiQTeRu5yL2
FZiiariw0L14HMmuqnZVtgO85/b2Woon0b8NWhkLcEbQtipzFeusxnU0jseY0j348dwoaT+1QOx0
sQXmAGDOCd2ldfu7YfWDFRteV6Vew9aWbOEg4WegdvumHXRFXaVDF8k2SjYeuRfLxDOmNc7shb13
YUDZe4IYHWDH1ng0gEOWm8L4p5a6m1bva1KbQzZwSaDRC9oxczlamc6gDosO1YnxODUeShPJijdY
ihLQs4g3J1rg0ZKscoihuNZQ7mgjQpnOk1a8L1nq5dZDwrRt1VjuSD7yQLoVZD+tH3+xVUDUgkVC
+nCuT18eq6zIaJ1MCTtyWTMvouS+Mq3GNRv0IYxV8gX8GpuQ8DtpIqKqrZ/1NHxEL/1zYoiVWV5a
TND/ArSA+jiueOXmaAOaIH+is2PNt439wyoEkExbtlJhXTjjKJ6g/AMmVlS0VMqiDkDKqUwIA335
Y9pUfgWKhnr4neWOh6LW7cldHBE0pvCyg54xHMrl3FKZUja2zDja/acpeOXtJ0kAVIvXEAxLdgA6
BSwDRf+FlEVFDSHlADtxvTHM+zp3WQsd9LUunKXzfGZHxejWI6TbOvRzHXv7oxWVbpscb0/YmgHl
5kUtAPAVBgN6ct+HJ7nWUaAqgbydZHRIQ+AblSVAPZSgOOpFP5W5bhxzKvVdbbaVW5AW/EvETh+h
2iw2wVSXuxIEyrTuCXiZSOHVKPW6jujWMG/z0VLiTHgUAo/CcEUjO3y5PUC8w3Kh9eYxbx5Lui+z
R7JG67dsAtf/XFMFV6niINumCVEULswjByO6NMJH28n3lWNu/mLdAO39fzOKE+mTUEyNDjORUW+I
3fvDX6RWMVd/LMxH4Oz2TyMbTAo8N48y/jxsBvp0ewALrwswGtszuyxwRlfvtIhMIsoKYhx545vB
gxEhXtrGyYOte6toh8U1ObOl7MGxHnBrQWvvmLUQBqKeXQB2u5a9WjxJZ0aUvdW21RjXb0Ya75f+
frD43DKMNjIILM6XozIEHqP22EUCDgdrzXLtkVrj3e0VWfRpZyaUAVg91TOtjHBSRW4/oNW39rjm
tG6dQZe0MLJh+357FqoP4KHFDQ8amssNBjhNzVs9g73GAMlW6jKj9ZKs9ev3tyJgwgjkTOa66sxq
fGnJGotBc4rCOGrlvoj3+9vjWFp4XG24CfDQu5YLTUBenqYkhAuVrvaaZitvo6XNe/555RyCr4SP
0bwsnbExE6+BOLex0mW28PxG3PpnBMrmssM06LsUIwizHeD7eYZixT7TNvY/Re4O/F8OSNlnGljd
wqKCNVbYSMZ/7AkB7mp3e1Hmj6ie3gJmzJorp2jMUQIBcI0YTcZi4xglT52WQKqickPzH8qeIeGW
wA3cNrd0dmZkAJraEHmghHq5w3JIWzl6gb2MfhV0BDzzTvOjPoas4orfnz90Pa4/hpTJCxwKqXIK
QyNaA+/rePjUCkdzEyGfUyRWfLtka7HO4v42dA5FBTL/o5zT3Kn7IhkS4zgMB1tsonYlZlv+voHn
MvIw6DlTTicYwxCjm5NxNMWumNnuVqZs6QDZwOfiOp73uFoAQh2/tGVR0CPrt222RXUkkSsvzKXl
PzehnFEp+l6iI4keBXgcJn+g97nwoApxe5MtTRRI7t9kLrHOatNcO4V2BfFIekyasnIjwibPaco1
zNbSDrPx4gL7FOI2vFIut7IeFQx6QxE92oRtoonfORKUfiBl9BpRbZlVen8xKmA70TUJGl20HV7a
64NQ4zlBfc5MPfG1W3vqLS4NA/UUKFlB+KjSbYA3y5lGktCjNYbBs5UObFPlVQqWuNHQPMfszb+4
DpBtQCLTmcmjVTR4P2k5FNxqirL6o1V8hIja7fla3M4zFg1KTWjTVZUtKnRDZU2q06MkqV+KQyB+
kXjNRy/OGrwmHlH6zISvbILKaqmW9RyzVpiuPnGfBfrWSD6xeqU4s2QI2Vdk60E0i0aDec+fRZl1
x53RjrD6bUekl5jJF9rT2qUE0CeWkGZlsy1t7nNz8+SemQMBGI/TdjZnfhP2F5luA7nNui/MeXn/
Kr3xKCF9MYe5ilMjeAQkoJ1GTbt9sfrvwbStohVe1uWpA3ryvybo5VhKilaUqYMJq7qLnE0x3Rn1
HYl2tweyFBucD0TZCSSr7RiawfQIvPM0bMMHUUDTeBcFLvsdrDHHLxrDpoYkOgr1yARfDgkkq7T5
P9K+bMltHNjyixDBfXml9tpUrHJV2fXCcNttkuAG7svXz4F7brcEYYSRbzjsF4WRBJBIJDJPnjQJ
DmtRd/NBA8/eK9VaFw+EQj/Yk4+0TV2PzhohVqoFUTSpOlxJ1xScHfAckJu96IFWe14WJaBID/W4
f6yb7K+pjZAqQgAxGCKVMspOMhzSf4XxjzlRRvC4ufZMcli+ZtP8LCmIvRS2QnZj8Fpu3PyIR6Ow
8VwCOlUvlc9t62C/pOmTUx2uK4d8Bv+NL8wgz4yiKjRqhIiwBa3xsyn38x9AreC2/ydD0Ilipkvr
D5DRRsu0muzlA5rPWXCHj//dZATXaujjnuoOzhPwRjtEjAOLDOuUrK9LUW2JcN3VyUQnZkEK7DuI
RFt3j1a8f2JUTZ+HOPDPBSS+QGsqNqBcBYq1jh+JtmoeJxWxhnTrT2QIq+VGDSPEtzlo5xMscZ2+
74df15dKKgLkKcCm8T9idi73yzjTKyyVkd+V0bcKJLLaGCmOiEqIYEVZZ4Dd0IwwD/uoNX5Ap42V
qrjBpZt+MhPBiNK+TgvThhCDPHMCj9ujA5wiECYTnEwodRXxmyj2Heg02gjkVghafx81ldNxOQFT
QycPhHE5wxei1ueGZNEMIAwIYrjT/cKcoOxUfSpkApBiRhYI6FPQqAjHItLnqSGZjUcA1TbelK0S
VbvNS9OO1DLnVEWJjwVsgIDOqqcJ3KATApEmm+OHeNTfUJsPGFhevfiNqqCcG6XzZxpCnsjUg9QS
0RoQqpyvVxyNmZP1hRXW3XrJvjULDMlKiz/B3HL9jMjWDScZMgDkRLCOq/fJHdI2YLVIm84Ko0eA
LaJSYeDlwwMfiqZ5Jl4ewjymzmgHm+JtpmX3QxGk7esffD7PACJAg90XcyFNOUQ2SVEe1M6rfNh1
Rnh9/MvTjXVBdhE5Hl7DKrY4TNx88qif2CGobWm+R7MYlE1eFyFZIh0cDmhzg2DmJfm0XaE+uEZl
cqgXk/6Fpf74SabEUrwqfj+7BI2Cd2ygHxeKaeCYCAfEL3XP60AUGJLJBwq1CcA89X2aXPgl77Vt
Bd5U7Jr0rp2OM0jHFvYz7xVRItlEgdHk+SJU9KAZybmqgYCGxbZFtBAc89quSo3d9YWUHFBwqf47
vpiTW6olBvAPeOdZn7dx226mMkHjRtA5RzdHHBC9BHjfgCHgfRUFrbbZ0pCqxN1ltfPmqa+nzfWZ
SFbK0LFKFjIN6OBpC3eKbpW0Skdk+Ij3bQh7FXZQOjwOPVQaef4LvCyoNgodDXjM0APMeHy3bve4
kD3+b/yLpFOcl67TeCZQg2AHfgBYMPAnxWbL5oALBRTNeCUjaiZsQWOXKSqORjPMcCZTNDlVvWAv
Tz5SjciEA3gOu4Ljf66tWjeZXYf22CHJtwUwMSnaOqxv3WaIQDze0VH4D95+fgmc2N44ifKBWaDO
yOlblNBV2ykcoMsTAQFYITDBArlyQd3p9jbq5lwyhGZebXFJrdCNoiXb3FOcB5Uc/vvJRBgg9Dp4
+4cwhhvfkLUJMqbI3hfKCjfppqAeA/gExPouCr873SjA+WcMqGcp102n/RjQ6N10kh/XN0Ylhivf
yXwMRCtnm+pDWHbW1myyQ86qvzwz/35djGzZwP+B5DnqJ9DGS1AxHR1l7IX1fUhp6JopcFdFQO15
3Ta3I8vxFIRzBHce5uqCDgS1h53TuWYX2s6utJ8Hf+/EXeBlX8b4+0xvDl1wYb9JuW2QMYvYi9bu
MgQHSRfWyz5xwzzbm63iKpFtEM48MBDoOHrZBA+0Tkbe11kfJtQKmPbCk/Qe21zfHrkQ8GrwJi4g
YhSscIvOXxl43LoQgSVrWqMjiu0pLIBMBPqlmnC98US9aJWkJWRIiAV9ztmXDqmyUjtaquSVTMs8
oIo4YwJo3MVrlza9nqMv6whrnN25zHryK3vLhgZk7p7C27v0WuFBgngaSQzECy5ipWnmMoRm8in0
lj5wi8OYbsD1uzbHL7RRBbNlS3cqS3g/Ro3fjYB8TqE1vnnee1OB0iL9cl0D5EvHlQyB30uGrSbJ
jCmqsXTx9Kmn24nesWXlqQLmKin89xNrY+txqdMOUiwy7fR4+F3p4xpPWqsA0nCzde4CYnugZ+DL
Qy74gqlgjHs/adDEMUTUP0Cv9yCfFbeydFNOJAibYk/Mz6jfTGFj/piqu4gCsq/CFUiwVxYQOugj
hXODY+kI61VGXePlczmFEf2oyHth3C2Zs7F8XuNOg7gqV8S4a4yHpq8V05OL5pgGvMXhsYupJi/2
Ejq4xgjAE/sKIvE7WuqvGauPi2duzMVZzbV5j7p7LXAAb1+c5tt1hfx/fAA4D0EbiIo4MSzMUFw+
jAZ0xWteSuOXPgzrptjW5KD1Hx7d9Gzf6Q+WeXM8CCuOEr//kSpYwnLu5rZwIHW2WVDDJarXc/pX
bCvMh+wgnIoRfLqa5r1NZ2cMa++rU35DI2YGUNHNBOCgQTmVIl7uc2UnGpcCKtQgYWmQKIr+ZFYQ
TOngpwHLA2D2/PeT89wUC4hp5xFK0lC20qZ2HS/5jvjeJtXib8SNP64rBT9U4rEG0ub3DfKbc/xc
ngkLNSfRAgY2sMkZ9UEvqqCfDvporA0Up+TV5ro8mRlBjRosIicwBTXXuTy/MClIW+IpZF9p9Gap
2Jz4M/BiOifDC1qQp5HhDRWG19hz2SdrNwa9pxEgmQTCuKDwh7VGbk6/8hIqPLU4Q87le8tskhSB
27gKreoNrQcCi27S2Fyx9P3WleOBEBv1CaDmQIpPUD3wHJY9OJLKsAoc0ML7Smr4S9XD4MiCIYkL
n+KCYAT8ruVEl7kMk62vb5xf/oxM2CbfXZ/GpZXnUn4X/WqS/rwot0yWdICUDByyATrVBKp8+KWK
nUkQn/JVNuS2xyXo3paTCdqr6zOQjg+iBARCkKBEl7ZzFU5as+0ZyqPhP74UK1PVK026DbhhLaAd
UCAtRo2Wwl7GxBwxvIt2CSla6Q3fCFnr/rrC6+j6VGSbYXrI5AKiDoCFGMCbxhxUM0lWoj7k1cU7
otwAgXNdxKWBseE2ohoeMDsk1kQe2Waw3SwZxirU0myt93ft8tVG5QDqlTZpuSVatb0uT7Z8J/LE
+AF1+olNeVuFtTEEeg4Cfzt9tQpfDzRW7OOyULkUsjVEUT/CcNwKXLZSRosau7S0MqRa+mFMFA4S
Xc25r5iXTOt47ItjR0E0I7aesGjpFX3q4viDOeMAXgbFPkmngZcE/G/kQMEsfK7VZJgLrxhJGaIz
NWAw7t96CZbRKRpVFUOSYCLiiICfo9smbh6s2rkkNFCBCUhohSsuDzp2IPWhRGcQzQEfN9k7zqEt
viy9jo+oAmM65uXmdg05lS/6mVba9+UC+U7GvjeW/lBEtAsAetjGTflslb4C6C5bWeSUgXNHslzX
xVI2g0bUa+cYLK75qnQbOFnzvlax9MnU41SIsKhLn/VtOkFIqa1JHUQv19dMMjx0QgdwTYe9QET7
fM/a2eyRgi6a0A5S5KhUdkg6PAY3eDhLu0gkJH7eLFE5M6AY46AdPiqF6ysdn9deIYkAcJEveB0N
iUDJ2mD8iL0XO42+XV8dyQ4jIIrr30TRlYVqovPViSLdjfuCstDvk62jNZvMOQ4qwyabAy4EINkR
tYDvJLo2I2trhMlYSOPv3ZAG3aRwZFQC+O8nrqc2tPYA74mFhvNRW798/fX6Kl166Dwf9d8EhFWi
7ZCgd87IwrmIgsHeTdHat+819vW6GMkFAKAg8EkotkPkVUQPVWMxVKDLqsJCa1Ca1lg1eoknIRKL
H9HgfSVxpzgb0t33gIrUXE6NL95wqASp8s7Tq9AeKtRATkjy1LF7T/wmU9ho2Q4h14paGZCL66hq
Od+huWI1LSejDjmh/Jdy/IPhQZgCnCJno76oDfKjLC88B6ckZuidOs3F9FL1ye01qUiBnkjhanKi
ZmUyD2BFhppVGrnLRuuR9SpkiGSdgKhHEgReLBDeIjGk5aB15RAbXah9Tu3dVN4cCkHW4GR4YRuW
GgYmSTF876yT50XbXVdg6dcjBwLSDI6AFNPdjmUioFNj+PjT6r+ZRFUpLtFX3OFwxVAsCIydaAwp
80idzHkfaoAla8jW59XaVSG3ZJPgpOYcH8bLqoWEt5tqZKjHog9BEr7KNhH6W19fJYk1QeYWUXxE
FnhUWtiEqkqLpLejLpyd+4ndpdP9DHy6qhOUbK2AuEEcV9dh3sXGF37X1jElWKsZpMdx+Xdr/G0A
0H19KrK1OhHiCZZ9AJSlcgasVWt/rVd9qbj8JHMA0AtPblB583PNxZ8cuAlVR02v6W1Ioh01Vs1y
c5obcdiT8bn8k/F1pnlFZWN81t0R/8torhamMLESm45HPXpZAa4GomNxG4wE/vvkZV3YYocbfV5b
xte2fJnKl7j/uHkzeFMND7hTVOxexDm1ttH7qWRN+FX3w3xWrNXlVgNm4OBZ56OPHFI3Qtamb327
M1LNCgFmbvdRp3A1JcPDPcMVhNJAkyNNhK1YDJsl5WTCgsdBA84JZ3Pr6iCSzbng0DkLr6yLok2N
uBOyTICWxH/fDcnP20fn5TgAryC/jPTy+efnQ93pOkUP2fkxb5/Q2Pbm4TlCiTfUxOAggjsf3jJz
d6wBLg793Nia5fIOHiVFbunSKjmAvUFF4QkiyCuG72hpt6lV6sALNkFirxp/HTV7u1d4apcnmpcO
I+cLZCIAJmJZ45wmnVb0ox56XbzJnQ11tS26895sYSEFFyinroJ5EhH/tVVPXkRqA/CVMajcA5k3
bA41SxHxlC0ZqBdgxNFmBp6tYP2q2HFnP16MsNLLvWbjJbjE+RNirKjs9m4vUUdkFc1yAIKHQQcQ
41wFPC9OchK1JHSDsvlIovfrGibZGJR6+GhPyLPmmMz58Kg39Wq9Zl6YDt1bn0UQYoLPlLxdFyM5
5mdiDEFMbltz4dZeWBhVoC/BMCn2RCLAQX4EMUCkKi7LInqnQ/9AHQfRan4YX4xM8f18lc+jtJyt
HhAYHkXDW4Yv48mNEZnUcMrKsMMi/xF3W/ZVqx4mY6st23T6dfNS8ebIYKxA5To4WgVRqCNs06wG
CXC90eI7Ou5vHx70EbC5KI5ExF5wcxbbTJZBI05YGgFF/kQVLZVtxOn4gkJ5qUZnTU/dUH9togyt
uVVFyZLTB7cGwSugx4CHMYX1AcuOX7pVrIcl6KlG0HlkCVqxs2JFVHSikqkAtgWfFszhiJOLRFg0
I0U7s1oLwRg/PEezIs2kGl5YqcGoaUoy0HtmgRuB0F9hDFXDC0eOmWmjFROGT+01TVbp7XyYqBKC
L4sSPQ67sbkHdHIkatrbC43pEhb9S+88W9nnRG83Tri6eQ0dDh3srbDVM2Ho1FE1ABtTL2hRSuXO
d9ak2AY+iHC04WXC/8AFDgCU6KkllpYtTk7BWWnEQTaFU2sG7vDl+qmTCgHRCe4/G3/Eojpmej2h
TaSFrDiiK0WEToG2CnAol+EDawgwGwfrnW9IT1uECG0AAh3jLs7AkLEcR0PVnkZy+nicAi4VUiE4
GMKWoCVWRKMM1EZa+asyHqLkEBFgrd6uL5dEd8+k8K840S1tdtGvoU5AjWf/XWnPWbS9Pr7EnKOP
ho4eMuhhxYP85+MnOQUsPAdRsE1fLPpO2oNfHMx5CTr0LS9VlUey2fAW1gA54ll5kUYf48x3sx50
TdFgb9zR/5h7lRJLMuUopOVVQKBS4tyxgiMaDUjv1kWjhYY2/9WMxqYv7ASoB7bPkcRO7HrvTdbG
qZyNgbq0BreZ4kko0T6ULwDZB8A4/EkRK1CjQYlGODVRQ97s+dFMDvlwuL5rsnVENgHhfpSI8b07
37UujRgBM+kC2iv3wRy6p8gfFG8pmXrz5hm8lSOkiBZHj3QnbnIuov7LKEDA75fBCM7JP4ApOZgI
UNAIjsDzFq1Oh12wWT3C+GvVErDStQJtntZOaqYrxqb36ysn2xyk5vkzBXEBcIKcr5yXlnhl1A5u
sipd2QMCKOlrlCbr61L4+guWFPDa/6QIN45XpcRu0BAgLIj9WFR90JU9pH0nabdzNIWJuJzSb9cb
eE/0EEKYlivLiYnomiZu0ilZQtozZMr1lW4VG4N8vT4lqRQDUFLu7KNhn3isEgdJrBz8TXpEYlCs
LM/LWII5tooVt5CEdRPz+U/SRQ5YS2eGOj1I0o2gKF4j98MvftnplxZUD1qPSr7k/yNMcanvKPAw
AX+GSecET3z+J6vYZ0SzcnDVgf4RZDkbcHyCWnVR5Z9lq8irFripxRtDfORHhjOh6m3CqUrRxG6e
8dB/9umP61t1aR0wlRMhgnWw+7plTTGDfq3X7pZmfLDNVqHg0nnwyxUBHd7QQNAGMBT0i9Pac+j6
u2I5kvnYq5oXSWaBXICGuhtOXXLRWXHJUF/V0rZ6OXqNFeAhojDTsvHxsEBUCkhvGFJhlUBRCaSx
n1QvdlQGnp4Ft1cmIamMRlIIdCL+iOa+5xplNDYt8Aou0XxpPZfb5O2mXUb/Y0AxIABMd7zOWsyV
IDMZt7M9x89ukEwR6I9UzUuEE/GPAPTP5K2jUPMgMsf0QxVpSdPGzzTqgkpbAteLV8ytgszeXZ+K
eGf/Iwq2C0YTkSPERc6Xyq+iaQbsPn5Gi8i9T6fdlET3DGw7iIEHhGrrthhB8Wl9z7riMco1ReRH
0OYL8YK5Rv1mn07IwD47s/dtsY13O+l246Di+hAt2285eGwC+Q2OWeQhhBenjrquZrZ7chwc1MLF
zB/QVzzbx53/ZtR96DTuum/ngzPpq5jYt2H1/xEOdI0OzmgJPUNGF89OXRYdJzff0vw769Ajc/5O
F0UcU6Y2eE0D64AGShz0cL6XKeoneq1YomNdzkHWvqHnddC7L1apuJCE8/vPfBDdx+vXQFTWEDaN
zTlrHfQ8PEb5xsweM6YwcZLxQSrC+3RYvGOn6N/jRKSAbPnRsS9e0NureLld5zE+TASPNnHfR1gn
svheGaXk2DmpAY0YzFVJzBgGu4wfezMD3K0tvCBJunYPukt9XY6Tt0eBhIrSXDpRJJVcVBvyniHC
4RsXNGMrjQxa2a7dR1vVnOg3B++JM8Q3Cgl2noRBTY0kSGg1ozmZZnScu4RtjNRZVu2oJYE/oK02
zfX86zyW5dooa28HgD8aww4R3bFUs4O5ipKfnZYl2ymL2cpta/Rt1ft8h7au37wm9taZHoFZOMsA
t6oIAqqs/5UiM50O9t+AVViPS2v064GmaIlkz6qkq8RuYGY2svq866rlCSpo1XqZUs2LjsTNwaVq
buLcxXOwui1Q9X8XEO9Mn7cmuXjRoFTJWNwOmmJ6UVDldFUrBIgE3aIE0eUaY5aPOUnIMYrGdZmB
uMAyqlVlus8FXCCvK+/7lgSNUa6zRd9Zbv882N79PPr72CkPjt2vSNLsvGl8RNBukxXpXi/S1fUD
I11sRH85IwtH7wnXqW7XNY11D2rKHh1vDeaXoFYFogS//Z91QOG7j6alvPRD2NC8sceZaTo5zv1L
pL2Veb42NEDmfXuLfuTX5+PhfIvHArE7PHuAakHKR/A/nMwaUcuWx88pw67WP4iHjHS269PdTIyV
0x2ui5OdcuSuEDCEw4ansWBuaF/WLUCq5DjNTxS0pT+vDy9VISQ1OHemiYe9eIW3Xlq1gzGS4zjZ
+j2JHG2VwO9cUQYoGl2Qgi06H9w2VUMfItfrdtbi5uu4i74i1R2vl96MNgX61b2CPjX6MeWuvmKF
NYAyhHRbsx7ce6up49frXy3TKYC6fkdPf5PwntvgeuwdY8yxKJ33Fjvoz2KgCj5S8a9LbkQOHfsf
Ka5w7YOqI8tYapOjpkOxVvSzH+8pfb4+FakQ5IhNRNXQUFbc386za2cqSxiJ1vbXZEY/7y4dI+Sw
0ArOqxsVYarsqCDuBaOOXCunYD5fuiWPR2CdK3IkDg3YkgSj/yvPnjqAgntNcVTkshAjMD3kfZBq
OpdlmsghtxXmRhJQPfVxoBf9ukLVBUP5Fwiag+tLKTuZSML+K47/fvIUzK3KYHaOqS3UDmJ9589d
4PrvqDFPGyNoSoVhk4pDQou/FZCOEONF5qj7tGUtOaKLe53AggYA7+8sBK00FZm5ZCFxGSNhhwwt
QrxirMXuh6SpdfhmfTKi92j6OUTmbiTppmlTUKgtiqe8xOacihMVvxnTokq8CTf/EqARfV98vb5R
qvEFHczdtnBnB+MvFfykoFCRV4gtXvl9wJObuA90PEwuGODcjrNzlz0m0Fo/DXcdV8Gyswc4JxuY
6SQL0hFX3+hstMJ/NWj9qRVDYKNsEF7f+zSODzVjIPVOFWddojH4LHSr4Dk+VxPj2848GVpawaNa
ou1AuiCv7wgob7Mk2U9xARpUVU20VG9OBHI7enIi9JkOGeJP0dEjw6Od+Xcl4lmg+FwP87xeiK44
ESLM+J91BxoTcXWwSKOQ+Vwe+ESjMltGrPtgo3952T+aS7nV2k8nf62CemXOI3pMD3u2WDtQCaH4
i6nQEtI1Rm9mxDfQABxG5/wTZtIlnkX4MwaMVRZ56qfdwLZOd/T9j7xU3EN8PoIvADVD4168gHUP
wLFzYQ0D4TdqKHEutXJt5fbG0x/i6ScnrolgBwpvFTmKZ5ol3VNYbjxEfeSLRbiDPnja3FdNdEyc
l2rKAubo6xSdVhfUu7pd6E5fvXlH0Lwd/3cz9H4wtGXA5nTV6tWKlO0qK+KgSvDGWx4zV1v78Rg0
uvVEPWdXTXuEJdGJ1Fy1tgEk+p6Mxopa9259n2oz7ookIN2xyhHQi3ae/URnEsTjU5p+t6O9nR0c
4ztBdsA+LPUhmcb1dbvxGyogrjfUCybX0IErFmsn2mTEY2NIoyPqO9thU8xH9IML3GRBRv6HM5dB
r+8NZ3gm9lMJMs4qSxCBmDeGPwVsRI0fgHcdWgRe/ypDtiP8k0DJgq6TeHiea0Fk5bOjF7p/dOLH
yejWU//hw+PPdPS7qc3NvJBg1rdsua/Yp4l8ljv3gVV/I9qysu1lY9G/4rZeWSlbLVM4dN7aKp1V
O2/n7ldEH/zKWke1KqbxO8l8sZRIc6ONPaKBF255hyK0nlLbP2b4mpIy9H8EGXz8qxyXNRjqyfhe
Wt2qsj869lgV7iYzN0NXBEayM7VtYdGtn5tBW3zayMOAr0Mn+S5vnhb3Cxt2g3VEMUjrv4/Wfpk+
hy4/OOXPop7WS+rtWaJwkUXKcW528NZH40fOzI60imB2PG8pu6SNrKPd6cGQPJH2rsjuZyDnofKU
vXf131Z6KONtVk8Kn0NylVkw6WAZ5rXNFwFV0PGMzRCDoNeJnnv2yMLruiVxdAHQh2sONCRCM6LC
W202JD2r7SNadz/6U7KzHUS4FlVOVDoLk0+Ah/Iuupi4LdI8rG7so2fQdRc9dHr9J+t0IoF/wclN
NMX9MrRtD8otkA6jxJiaH9dXSjYFj+dD8exArYuInAKfSDlNnW0f0TwoCNw2/4MJIGmMByxgwsDY
CqbeLBGObhHXPaKYqdsXP/7g609GF5anaVrf7DuMzuovpfHktfHqugDJtchReLyLrc7Pi+AJ+P1s
DnFZO0c2WI/W1B/p5L2BmO4LNaL17Mb7yW4LhUyZ8iL0AQwQMoUoPRKWzB2NUR8olHegLS7F1m1e
q2GKN+VgmYrduRDF63bBx4AbHzf/BTMHdRAESes+DzXzrinfnWG73AgARPXnuQjjXIMNpyLDwOo8
TMp5OPQGGkc1fZIfK8NTlbddXCgQhfAljy8gv3FRF7agJJ7GCURpY7yuxw7VM9QNfKdK0NnC/NmD
tfu6dlw8QrlAFAZbCNEAZS+CO/Sxts3IZxnIeT4S505Pvjc4QKkqXiWbF8eP/05AoXsp//3ECMRF
bBR972ehM/vNtkuKLfPae4+NP/Bs29ud++v6tGRaYRogAQZQQsKVVi/mGEe+k4FszEGv+yT70sbW
kRkqBKpUDrKPeJuhBwRoTM/nlRsFXtvLkoXoBwKGRzicP+ru4/pcLg4wtgiEbP/KENSPxugFQCMt
Q4Wt/tOy4o/FdO4yf0DJavfDiKsnoP9UqTa5TADIUEOE3IcYuluQ95irycpwj6KDS/LqjGzdmZ9I
hFjDvdeqmoLJl/FfcWLbWZLPA/pomFk4Dmhqi7ehNtSr+E+UAhhIOOywTVhOQQnBDR8DytLkYW5k
q3JyQ3v2w2VUhT1lRwrkcKCiw3UEOIbgk4zeHOkmZSzMWjd5seLF/qB1shv6L6iXV9HoSoW5OkJV
8OgAJhAs7WyXcY7wQBXOTbOuLKSmqvTgj0UwExVKRiaK99vh/Cp4XIvpj9wCLK8vWhb2LazR+D5X
VdAuP/BUuF3feXtAjnzXQYglbFNhV31mmgQ1xXmsb0mmxSuy2FuP6j8dg77Ca33QOqtbX5d64UXg
lIELHfckCh5Av8RV9MRCJYS2mkshtTMedPLgKwIAquH54p4Mz7K0L9M6ZmEdjHTtqr5edoBOv15Y
M4dWLTEqfL33WdV4tw3TylGkXFUz4CbjZAbUbvLe4TNY0g1pla2jVMOLp4ZaTdGgWwQ6Au/JEzqo
Xd9e/t/PHj3YXtRyAxyFVzsKBoQF0kbUqAF6zcKOLLuquJvGLSu+0uqlnPa2satnlUDJacGFh9cJ
R6iDw5HP92S5+mYyy542JUqE6/a+7GLy4GYNKhYrg6zjGc0Pr09QKo+3XsJFgXy1aHWmZqmiGrU0
Yelv6SvSn3+XqoYUv2unhUXEPQTfBPWeaK4iLqI966kDGqwyLBy0cAQPJSWrEWdq5UcrNCh8bhKy
odUINLP/1hVk09jpMc9m9Nqc22ysnw0bWUOW6jSAme6/VMsy3fdeksXo+xmzV2wh4PWzl5sHyJkC
h4Fniw2F9sBMO10zgMA2rAQMx8F/OUSlNQYOqL/u44RGq6kZs+e2djAWI7RcMdKgl40W17RFXUCC
3a5WTmytc8RNnWXZlIigDAEae+V4hsf+PtG05QEPOnKYmIla2cqgR3SqLPWtOZqIXwO8EQAKF1Hw
thSfo9frR63WP70q+sZSMrdbWnTdU5xm2mYkLuC4rtcOIEFxrTIAC8sv3QR7p0k0AzWrsaNv8PD/
4rA2e8mZRUNNR1X2mjopwkdL0hws0OKg8LvRNkCTR9/9zAC/Qh9Tf0Wy1FjlVmnfAds1rp1WbwKd
keKpmGZzPVbZ+NQUhYvlGRuFikmOqIkzAjPJOQvA4nqu0tQdJtCTtTnuzf7h76LVFcFniQoDYwV6
HOTvUXnmC86U3XllAV7gIoytKkiXTz17TMe7AQt4/ahIjCWndEH6HKFC96Lylo5L30RdWqLgbAJm
7IE1HlAcCvCGZLHgA+BFgqsSjy5T8NoS3YxGDaCusADM+BXg7+tzkA0PggoUjYCmGa9S4d6vZntp
9ZrkoRu/jSh9MZm5+QMJeBMA14fitov4BpooaSlJyjJM65XdvzuqbKp0Bv+NL2awWZGiMn3A+Ja/
8TcIQf6vPl+s/Yv9LLK1GcO79ybe7apmd/y+EEwh6ipQ0ovqAQSARFPYznkMzjmWh4vTr1rWH0zz
CBcdFu+gKbk0ZUt1Kkw4eN6Y20XmVznocu89mBPj9fpayQ4ex6MhTMBRtqYwvpUVk+MBURCiwK3K
2qCnVVDoaxWnguTcAWKtAWKNFyfK3ITzPSSdiexPgSOxxGtTL49WY++jyVCUU8nFAKMDpmzQdYpb
Az+xJraVFmFi9iFyDcE4GntmqxpKSzwKRFX4Qx1K4OLvuTWM/aUtTC1uwpmMgeH3G2ekG0t/BJu5
A4aTaBiD6EayJR6J4FsEVx9hWx1tS89lUquEzulVEybPpCjR3eZGwrDfAhBmB9wMmwTosKAJhQv2
R7eq6tBkiNcFtiptIjk2Nu+1wTuA49CI3Z/TyjezrDNYaBvr4uVlem+mtQrFKdFm8I7wmhjUMIP1
TJhDbYFFk+YR+EHy+XVgmzmlx7EnXrDcSK7wz2oh/8vLSfCv+CJygUyv6YTZTAVb9firiAFLzj26
1ACDhagmmCDFjP3cYotKjULFQGYzr6dZtVRSAagKBL8JHGPE6871SSOw8PaUNCHyQfU6x9/rhkU2
Pu5zvBdhvnCvCyc+1yvfHYsGC+Qa+75LtqZ+uC5BttmnEoRrFtQNeuPFA14lcR7ErrFO9HhDhr8q
FYmpbCqolkaTDV5RfgHeTdJlbubJqsP4e53sfVVXaenwcN+RkgEyA27J+U6A+TnWZsepUeXwPtcr
w72R9uC3rgLk+a8AYavpmLE+MSHAKna6tosUHYok34+0K8JFLmwUEiKCNbT6urCcmrCwTZtfZgvn
3ihvd3nwAAC2nGdDYD8EZUJjtwVopZGFZg9QMwBvCrdQokpn4wuq1Opan3Q5xh+T9pCR8Q0xnK0T
pXtE+bbXtVayWmeihNVC0zXEiBKImsEJMgb62/XhJTfg2fBc/Mnbs+oXA+x1OBTgv4Ldi5CdUnXa
k84AdPqgjwIUDrfsuQiSNkXSxT54GJ0K2XYge4g/s9X1eUh3hJeOo2DPw7tDuO4KtyeVE1XYEave
LG0L7nhr23fFJmKFoshfOh+O8YZmIZsoBp30yU0A6vXA95Q9LPs+UzxtpDtyMrxw+hytTozecTB8
mx1cbdPqmxFk5deXSzUHYbl0pxgm0GaxsCy2Xr69sfqaWxCEyP5dIrGrCl4DY51Tl4VOuUL5MlHh
N2S7jZAJKsrg4nCc2rlKGVHHsqSCStXlkD5NIH8haZQ+d1msHSxzVBGp8CUXPHj4H6iMRgIE6DtR
g6t2HiYTL02UD5X649K5ycrIBj8o5t5d6bis1lGWep+5mRoquJpEG0zEhZB9R1k+vCxho9oiK2kx
1WU4W8Uq7/ZNvo+Bk7uuDTIhMMgo3TSBgwJM7Xw58wI0b+BF59SffxfsMxpB8fFxXYRkCYF5+E+E
MA8v03P8CBEs/e6Y6SH3d17kryZ/Uxjxtk9uTmVyxDuoOECJZ6KkTQT7JsXilQbBw30g4DJcrJWF
+jJSgFh5OLLkB6G3HyioI65kXPwchSvMb7ZmYjrITIBMOUDtwtqd/8DfRnKfM5gg34eqKeFOI5E3
OmZSg80s2sbk79G9/c48G1+40yizsq6cKpjpzAS949/Zsr6uAhKbAzXmtefwjVAow7Xw5KrpO2pU
vUZ4V4RVg1VSuS0yLeYBTVSNIGwL7+J8fITTdCCXFhpm/ioaDoRsanN/fQoqEcIeNHFUan4MKtFx
rDdeP4Z6Xx/T2t3dLgauMBqFIiWJ4JNg3lLmpJqL1AZ/ZPuwzt2usP7gyJ+KEI580vvG5CcjspHD
wnZe1bbA2tFok7Wmpth32aKdihKORh3l1J7qOQuxb8/umDw502EZXq4vmeRGALoKoP7fKacLgqV6
8PylGRBWacsNNfeLE2jNKvrruhCZBp8KEfaFTXgOx76RgdrM/7mQdg4ifVTsvUwGGBTQlZZHAuGD
n2sxykd19CCieYiaSJTkFX9SeXlSuCjyv2VRjVvVReFiYrzFy/b/kPatvXHq4Lq/CIk75iswlyST
tJ2ZJE2+WEmagjEYYwwGfv156NrSbiajjrLPkpZUqSoejC/v5bmExfFLc7QwgRDjobwNESqkuqfH
FBsVivbEqfezRq0DarHN16qlfwaA6QkyuaUABVrhyQTldaWmvK73POnoz6a5UBI6mX88HtLRSKxA
28KfPh3ksy1kREa73cNOO4XnrA3r+X/P0MlV+N8IEcLU/znKT1aR8EdHO43T7sGsKeykiW9KJ7Hr
nShhrfG1Ttx/Y8FRYBGNxIc5ZcR7AzOysbWCl8pOTjftrJJ/v8y56QImBMKXUFlHFe10uRYwESjm
oN0XE8/Q60mKS64wy3T8FXz9eQUoiUTwzUKF5tO912tLzKActvusi+/iOOv7NEycL0L0/hsFXGFE
WEhKPwX1tR2xLjex3Pu1ndE5ThEu/B9m6q8RTk7ckVTQjxwxQtWL1DA7M5eMLE7OwP/eAYzDPwBH
QE2Xb/XXBRvXUcCb2Jb7ll/XDcTut11/rb+Yzi2jgGn0J5dDcAX/vI+j5FMXyhnbfN9puQafQSAe
+fJMYRCUL0EzXST8TzZIVJTFGOek3XvsXjTfu6+FassLoE0BdAIKBJDkO+WGW7SZnYqxej/R72OZ
iq8fUHg+1E0Xphky0lOclITDWBRXtNrros1o4CXauhCGnPnQoOWg9AOHqeVLnGw6J4AB+6TDat/7
a2ndhuo65ll1yYL9zCiLKjZAeSDM4Qg5iddo6FQVMYPYWwnygncev106PM6OADQKhI9gQ4zA9uNS
CnvZtLYc8SW8a0leCnaEb3Ci+wvTdebAXZSVFncDAsDGqUY2h77dGKCJt7cCvitNkFnGz1odr0cb
xq5J2/388vr9MN7JxFVFSwdVYryhmFahr1f2F7PCZQl7ELTHCoC9JwAoJzt9sMt55GMk9rRdEwoU
P0la/2uByJ8xPJBQoNoCeQOAJj9+HA9ASZ9AAnjvPhuTfl36CDVwoPMXPBLAFn/Q2n+dVXnjoF9I
nWbfT8+u+z5fYvecBJ3//Xrg1nEYgnQFraiPvx7ZZtRXxBX76ODpJFY3rPrx7698dgRUOf6UIXCd
L4v7rzeo0BseO79FIAW3MsJYGgcgEJWXsppze2TBG/3PMKfN4ZYDxqECDNPUK198t8oDKByXODln
bnGkGSAYgnUEJ8/w5FujgipJrbnYt/F7fegvecedfTxkPZGI40TBHfhxqlQ1RNBmtrFcY8Q7plqh
6XLhdj2VX/jvg8MhGBtjkRs6ZfTbbmuRrnTEnthW4vTbgNAsl+9lWa5qa0oKMDuMtBM5Xqo8nlsH
KEMB4A+uCUiMJ7udVIVQ3RzUezm/e/G90z640+9/L7UzIRBukyXrByTJ+eS36xesz2uDmDqs49Rp
vOco55s5EL8IKB9x/nUHeugFYF9CwABwaYTxHz+XryHM0nW03g8Q6PAk6nets/Lir2Wgfz4Y1sNC
i4DlELoNH0dpymKophajtMOORJthzNxLjq7n9g7ah7CmRZcP6+JkiDGvrDJqcYP19Q0UqVesrZPO
3HXmkqj2mQ+EOhO0hUAvQUjhn8yYcX0BhPZU7HU9/hyEkyHQBKDISkI9rEYTPX55PUD+DI0yBDBg
0J1KjcSt9oCSEtU+rn/YWG/lvXS9ZML/Nj3+e6gzWxfeKWCS4WxYkJzL3/91yvGxRvg9BAg1oscw
GdyvX5WwuILwwR/WKtplHx9Pp5kqjc+yr46sT0H+/fevP7M34VmIKx8VQDScTgu3wi8sardNs9du
VtEsiLLJWf17iD+NyZP8BLIaALkttFt0Lk/2f97M+PgKcX0ZvuZRWo/lhug65cNa25s8XtOuXDXi
jrqXUpYzq/vDwMvf//VpVBh1c+RRuR8tc6tDk0Wjt2tqegXf+gt79ZQ8tWxWjAUK41LTR2x+EnHa
TVG1YDjKvefoNC/viHvrD7elfKr7eBWSlzA+ekxmNNRpf2kXnwnfgCQDFgQ83YV+cLJGgCPLHRUS
uZf+L61uYm8Hh6pVNG1ou83NfOlVz6x4hCR/6vyAT3yiUas2HmU+GuRp83foM6aSjNCsk2nOUYAP
3sN8iw5TBwsot5CJbL/H3qqJny4sqjMHCtpyuFMWnUFAQ0/CFybbiPuuUfthtr45FBsD4p0ZLdja
zb2jV7vrvvN+QjUUppwQX/Ds1QCgbY6Mpp5AwNMATzqsZonympd//7RPvww5/oIeX74G6sWnNIa8
JkMxY1MdzPgN7deFtKjUyi82dn6JWfDpS2AAXHsxRCoXwpl9cvZ4ozS9Ur08eHWdbmTOL3zqc6+C
JG2BZEABC6fcxw0UTtbkFkTj+U7SuABNCJV1b137UjSv/560c28CYSgky0ukgJf6OFLFS+2NwleH
EOzNVV2sv/x4QG2DhTKDrscn/fSReW0lVdEdWFBl1timADpcqLp92oRIaX3U9BYJfgCKTus8gXAn
Z1bhcAi831wc2LixFcQF9jQIE+FfuN/OTFeMRgrMMKGl9Vk9xe0to7ywUQeBprR97Xz/8nQtXRpg
8VARg8jUyYGCnhod/KpQB+X9zlee+P31xwPpA0V7QNjAvj45lxflRMJDVx1gkvumL4VN5+bm76cv
i/qvU1/2ddhHzFOHtn5JQ+9C9fPThYmay99PP4nU/VLnA6SQ1OG5nPbWs+kfvj43qLHhTPMBUvqk
u2V1phqQcLaHSjxp0Mx7x7+wFz4v1EVYAHc+is+oRJ/i3ppAQrKA4eMW8e04IvgPQY6ewOhOp3lr
dV9OzxDs4eKHNA5ScdSSTi5Gy8flS5pSHUyBqmSt01qsg+ieXjKz/PzZMQ5AhNCh9lFbOo1kIDUe
N0Peq4PDVg1bmQvb+9Ljl7//a1WNtl11osLj+27H5H3Ftv/+7p+PWvz8ECbF8CuPsTFOV60fl0VO
8XwbzPWxyb+1bZ06Tp3aBAgBjxz/PdznZQwICKIU1PAx6CeqUxV3Osrn0RxMGyWOec+jh9B8DcaE
6w+QFojgwT8OeRIsUD5OmZlzjui4HA8G2PqgUZn7+O+XOPNNPCgFOJgyPB9A2I8D5LSrADTpDVYy
eHW3hfX150OZLvwv+wKU5eQFMHXtRGweHPS6iyXEEb4sYQ9WJeKEZbujofXJ8GuueTW5UREcYv4c
lAdWr6EKcMlS6synxt7DTkdpAQij0+gQTkMTYijmH7q9542Z7upVEV4IFM58iQ9jnJRHBh1prDaM
wZibMfPQepeaA2dOrcURCy2UBRH3KVP1m76HoyhGkEVWe3e4WdaVeLenK8tfcfuSwvSZOUPSCMO6
hQq9VBA/riwb6p9QBffcA5ntLbchuADBjnzz7+WL7sxy031IjQDAAFNzcbMCiht75OM4repnamjo
HdgQPbhFL27hoCq2IwONBmYA7h7+js03WhqRujTyNsqdwubKAI6WVJaFNolDQ8hllnHYbsagrnat
1q9uDBIQsSo3gY5TrFdOnUcvs1Ow+6KiVp341AMNRJQuYYlvvLfQh88YBN29q5aLiCVxPJZZCcbP
yvTC2sQqHPfF2I97a4rDl2q0+t/gwL9B5ZmutSOdxLbz37It1n1UsoQxyEq3rcVT9EZUOuSQTJ3j
0blitHwtLYgZSh2qJPZ5BQRr0b7z0el3o5qKG0E0yrTKZc+FgPFTUkyTi8WqcShWub+eFQxm07YI
nlWtAzTSIvZTtTrkCTyMDw4xD5XpmmyOZv5Yx1GT9cwZ1pgCD4QlMaaDQ+ctq7idgHDEV5JauO80
v4d1e77rJsteeb31Ok8+UcmgZ7dIopzUv61phKhXOLCVz2V4JyfnHmwUfq+ktLaOVG5Kgj6q0rya
oSFTQMbOW/UJgPOPPdfxT4OeX7cidWlvHNm/8HZ4dGIxJk4zuTckxrwnIgYtU2k5PpWyiVQSNcEM
I8y6vp9kg+TKtWJ6NXmQk6vdEggBZsDpIUrUVSaER374vWvQQwHqibY1FKK5o6CL6zXTG7OHd6ny
bt3K7lnMqO0ldekGY6JyWUdJNZAHI6uHsSOP7jxPRQLrPPuHjjjWVwkhJ25NeWbPguDfDfkYJ2E8
NirtLUv8CsmC5Mlpng4dFXuGOtPWj9URHj/PgTP+yEVZuJnpxhXr7HftGJXQJhy/xd1sdNaRPmhu
O6vpN0aJ35XxI7putQNr5W4IjiEb2j6lEg68maM9Q5N8IB1JyTixg3GnnyLUApeKFY4o65g9V+zZ
aaMfU6llB81c8dM48m0sWitpeeGnAhJ0iQlyk1KfRQmTBVl3MlRXsdWH3ooxKaCeWRZ1ZsPj70bP
BWsT6bX3fph7oL4xOqzCsGSbppzzZAi0zByYsP6WfJRXnNf3oD/lid1wH2S4/BF6kd5DKNzmapq6
X22ouwEMvFxcy2qy0l4Hz33uzVFmRV5HtjWbnV+xDK3EVZNbPtqaszQ0Ztmexrpy6VCmVY70Fi2t
B4id23pjwfy8v4YGV+9/ozbkm+dOzUkb6CYbqcfTcYjDLKrY77BsRRZ1Za9XDQmqJNB9U63JOMxY
OxAnco29KyfPFok/+W171U21n0R94KRhadpU5O2UdVXj7yKn4lsb7lwp6mA6swFXcQs4r2t/fGW1
127Cqs5TQ/0gLRovMOuuU4EPAR7yywMSpN4Zrm55o+pbYXD2YC2oe7eud1Np/aiiRlqbeZCiTjvf
HpKBsiMdqyeHlCFIvizw5yxg5qfUJjTXirByFwwKJoC94IOTWE4jsLDLAnJBUd7eSs+GlxuPuUHd
LxpgDaNd+47X2LZwdrDyrQlkfpiKaLIy5fQSAVcgEm7l3obMNL9qdS3YqrSinm6wTL9xZW80BZ+w
d/nPyIaxMC5clYX4MWkXySb1CpWDpsJpedfWEEdQI+WZGYahXU2BuZlyKOYMzN5CG/iaFViK1RA6
wxZaK+TNxdW5huKz/UbVuq/WA+xyVjY12AgQZf42lr5LIZQOMqbQNrlTzK1ZxptAPRLlTUf0UF/7
0rFvaj18h2Qn3wpRTz/boClwyLCuSOEH4XSr2VRjWkGCfZcHALRWgT2+9FrRjTeQ+h48q/tZlE/w
MJNXxG2DnVuF3o60WCzYzFY6BANNQAfWSWnZLEOxl8JPV0zrGVr1O4tTS9x44TCMSVXPrzKwS2vj
VHVND7GuIU9r9JS01ZBPL7723YwbyFr1OPWTqvDDDP1VP+vDtoUmvA5mO63CJgbXyI8Tj1RvQ+uZ
tLIGHLIClltXKuBSv8d6poCYBgVkCsOuJBvfqj0n060xfD2KmSb46riQ3NDg9h5/tDOTEFnq8BWm
p2aqSAaQL0ukO9c3+ax2nSl0oocKrghO9RoTVK8KWXzT0exmoJ96qyAoyL1tcMIGZvCTzpfWEy6Q
38wwkNDbfIIK3Twg4ktEb0u5iYNBWAnVFEpDiA0CN53BkeWbaRI11m+x6OlVkWWnM1HWnT1BLg9M
V5TuPE3HDBCbbRlZ+DcwG3WESFiOn2Z7NVZWZbxNY3nuihUuSVlPyltv5HVSQRxYBmAwMjJm3ezq
NerW/QGOMPZ3V+UihUsq9iydofW0AoqqWsvJdlcB4xTLlXaHcBxFpqhsfxjgA7ZeMZY7WFTkm2qE
yCXR5veEiUtxz8qUoJcHzXCv3yzVyayOPbPyfINJYC41T23lsLXtlN+B5KErYZX6CaefeQKJecpw
MDfXDSm6PQGZGCdE5LcpjQy/c6tp/smKqvFurd4xz1DPcJNZKS+FeUWTFtqhT0rVb04XBusQJ0Ni
LyzeYXQpeMo9xNM6TEIc9b98T+/BVX9wpd8CGmORA5GltyZ9EaqUjYADeOiuoDgT0q3jqS6jsmjS
PLBZ6tPY3U0FtD2h8Ntd1QiEEDCRZsWZio64wdo74/H+OuCwNOcudkXvNlGZ1si4Nob7/Ya63NzE
MUUkVozERYyq50QQ0d7C4tV/8obyUbukeDAa/MBgJO1NlbssccsShngdwiUZtdgno82j72RuYwki
zugleemJX522owy/1Un8roOI3ETtX3mF7mQ2SPvo67Ebt1Y4cP1t8J3irXMRwAyeulZQoNV+zXbB
LGO0Y9t45hvHnweVQph2Z7Noz0PDsXqdKgkD9ZQT/V2WbbO1Yggau7yA6uMNCcZM6XGN03ajun64
4qHlZ441hlfVJHQK+5c2UfbgDmvWEG+lnHnBbeGi9qa6S10Bh94+qO/y2ctX1C/UarScAf+ig4je
i+qiOh3iyllRYqW2HkzGQi9jUpbJGJN5g4v2tzc5r0aaNcyrBRx70FPg8cYvSdbS4FcOkSnQ06Da
H8A2MYkUg7ZdWaMux6C6XUKixA2lTpHazbdyYAdpincYTlbrUYKuObjdo8dbllZu+DRPAbvmOvhm
PLfIwAb4XTeC3JW53f+CI5i9Y4T2x5lQirNOAHhsmfJe5LpZ1dSetrkMTbya/Moub/O+bAGvjvMb
G9O+rgjMX0lkmjhzVR/oxGssBF0cfNJVbCYIAxLca4HoG4RtlgzQlRPlTznh0kvs1isOvq3HKYVa
k/cyAnT7FLHmBcSnF5OHFMqDRYeArXwqiDlSiM/sW6WBsylwsOzsTg8yq3hY2WlZmlGlBFfQr5HM
ZDOScnhB7KAyVG2CpPYZmjKlVu2qyK12FdBqWoE/X97ARlh9c3Ghfu8g4L5uQxngI4Scp/BlqONE
sonecy0Bb6RuV0U73UeNm+T+MM9ZHlnu2nLt37TQw7fKFfcqDOsVDlociDb0khwBGWTgjgCeGqw6
f2EdlOlgiB0qzE4XFxuIsyDWAIbhGbz+5qawfW7vAmn7CDF8nFI/C0l8sQ4RzaYV9NTXvGp5xllx
RGfwV8MR1zVBmXpBP+G065FBxPPvOB70xssDnDQRfje4lcGq5oQ/ApdGdrN0y9VYwmhmwl4+6HBG
zN60+pm5gT5avvWtVQPAXnGkkfRA6Fh0oHGtIPLYrKUonCOa69B9hpgoK6F4LaCOcONOtSiguTxA
TBThKHoSum9bBImQ+8yNDf+x3gqfBnyaJ1rFQX4baFSTI+DwtjYbG/9KDs4dWq6De60Gr0lrH4If
ABN7/aogCpWdfEIbBg45/l0bMgL7t+rNLQMEsGLSd07MTNLC+fEaghFNm+Rj3d/7lHdXqLYYdJsD
F0tWwFlDQ2zeXMMSACgUWfHicQxzkkD2HfMAfNK6wr+HzZPjNavYtV/CYOY2DH8Q9Poj+S41NI46
VYCJ180s5Xl5tB0oaULQ41Db+r5Bl+MaynkI8XLclFNMupQWdf2tsWuRjmiAPopQfJ9lgQDMBqEk
7Bf9/KIprhzcFhvmSLLJXe1iG3sk66QS13Y82GoP8zA3IT5txW1uira+gyn4Xof2sw37ln5Hc+2T
H9S2VYV110PEvq3e6qA/2l5170LIDyvVHx4LO5D3pOocmVjuND9Kvx/vhlbtSJ2HGa5JCBbLmDwP
bH70yasoBG5AadlQhw+s51KUdgIRUmhasah1izUDi3NPI9j/hjl+vd800esw9yTpfe8HLcpgNU3y
oSl7looSO6Im3Xs3LEhn3jz6ZkTSPyP/K8a2SSKwszdtWIm08+Ap1o+xfUToew/xVvZou0X04gVF
cT0HTovrs4NOfzXS5i4uVQjvzUDX1xWcrlYVgAa73q0Ke+3MOd03RMQim5UWcjv7/b4TITc7xkvh
HKoQiVwRQ5SjN/TdGaZ3rvuboS2brAvrlymaD04B1aNVE3mzvUZc9upBXiSpW6BKUVFAvStp54UV
HxJggUgkoJlNvBG7q9ENPvjczO5VrJsI7mR+exU09qs9Bq9+3JdpI3A0BrX96nZgTbk4hJKZYTLQ
w6rRTR4LzFlL9cMMLE06EQfGMH01/G59iIdWQZSnk4rmCjWGIt9pMfTX0rN6L+FG7uicWzBHDACH
Kd0hcDKeh4+jhE+Rw6bvYxVGGdJ5pHeGlThY4qOy6aMFuZIkCip/M7NKooDuVdvZkGLdlBSxIGPt
j9CIAXm7dODmREv1DIKGztiMuBo5KU37cDI7wCTxDgbmhnyuhqNl5uqFx1L8hLmiGLYoAqlvJUDX
iYtLZ0hN5B9mWpL7FiSSbWQUK1O3sPluwiFxL3nOsMNDpQHcs0MI0BWu9ySB+rua3dH0GW2sqF2L
pg6ho9WuAynsRyTBJqsB1robyqpfdXXTwdrIc16qRvfTdsghi4GcCUDHfDkpbAjixtpu0w6sgo0c
yU9MPU0QjcCfiiA4nWb72FS+2XKGjD8atoXjrGOm42tbRQa+F5T1d1pz5aP50M+rPmDuNeuIStGw
Vplv9APqot42tNynuED2NDbxfTHgxTweQLMm2NHSPhiqBa76/C3q5BMCsmg1F158ZRTk6WL0+8eI
m4PMC61XStlVqmyjqtSyITPcepRliiCL0RN9jfqBpoFV1annV9u6crduG24ba6pVigC5hb/QvGoR
VsVhtfXUT+JtddglzhS8u2Ou1l0rnRuvKADORL31PUC146WINFJwYed9FlZxlUyV+IYU88Htcr7i
w1Aj3uzKtYmjLuF9V+18g/rp1NpPk8XkDXRnojozVL441mw2OFfZVhVzeEd93/zgVMZZ2ftBBqGt
Y63ntzJvgg1IdgIucq5b7Qb09e7LuW8geBOQ4xCPD7LVdo6TmKLKVrEh49gWKddOfNVWVp2VwQAV
Mop75Y0ZETzhJjbNdi7LNxTho5sK4J5blodtNppxgA4g8W9mIt1v2ql91Gdqy04Gn0IfmFg/Y9d8
92e4ZSgoC62aUrOdcfMSKbINOZpe/CaF9a6Cxk9iUh4iXuWJRJycwTb2lVIRJxUF3onOLLrKgzoM
r0eQgR78GTUuiC1IkhYGBr9DrghJg9zRkL8oobKeB3In/NgC/ZCivtU7g9x6XSnvmcgxVBE9DrE7
ZENFnL0xnnxnfQuhU4qDE+fhPP+UuA022kMeux6R7f1QoYsUMQylfOs87iama/fK0e56DofITXVZ
GJ06rjgKHo7XuGTRspviatwNFYvW4yBfoWgBYqLflxPqaoo+trBKTQhX9SpXVnwHXm6+LmfxzpWH
VB3mjRE8GOoRpcH4Gfl+mea67h5noNC+4WfJCRkQ6IGJNSPPQo5AVqHbMjvhgkZrQyeT2n3pr9EE
f5g6xd5jlDq/TwN97HEbbQdAVlPw5JwhVaPlrWYaPjqo1VU4kNNQh9rBJPG3Xrkar1FCvVL6sI/J
jLSmPfc6/h4tKAZGDQ7COPeetR6aG2sm7S/aL5/e9r/jx3fZqOiEGBuVsQxyHsMKOKb2SGMksM4Q
792hoOngN1GCgw8bUtQmqXzmpyMOnnWpmhH1TOnijxAyfCd+HT0Cclf2iXHZklZY3MdS8sYRRyyy
Xk+acss6C+A1gJeBVZAoSF2P8GnGxPseNMUNs7KpDsRmOST2Wpl4zkpbkATuF0NS2DkFcVzPFjIK
7odp63j8Qtf1XEcBrD5n6V2An3iKSJPSd2huJu8QDY9ztBq8bWO+3q6CehGQB7CJAcbBP2nC8Igg
qqi5h35b5pTw1bqAFTvT5IGMIIRhAeTCf6c4rgB1Ka/ohHeAGlkXpM4lRuqZ5y8NYsBAQGmI0TX8
2AypuU1j3sXkoINXHJ8XtYfPfIK/n3+K2gy7yKCYhudXckAdaOuLK7iefH2SPgxy0tFB5X0ihcAg
DtvhCrEu9IzOzREAE5CMAyYQbOHl7/9qQ7uo5MBhLIyAcb5+z8nVvztSn58eLILwC44F9DqQdD8+
nUyxZ0GX0jsARWZdkfpCj/tzt+vj40/mBkmb73YFHm/LXRxdDfOVmTYRv4Q4uPQWJ/sA9Uf0NCzt
HcT8No9H9vr/N0kngAZXdjJHK9g7SAhY3wrvwhc+O0loPoKVjUZnGJx8g3CoRchw7B2EvSY8mWTi
vzfx16jMaM1D2hBtc+DmkB5Gp/1NKh1oH5XobNdQ/oinJhFfVCr/bwTYgcOkEXq+cKz6uJRY2Yma
lXFw8FFvZP6qbr5K3Fte4a8Boo8DQKVzLmWHAXoPNkkko/YllPe5dQS4fwRmAaimnzyjrHbwUFty
/cMDqmVJCLXCry8kqEBAugBt5s+8PRMTzjzZhweDOxDRemSsCyMsc/CxvYymPzAlAA8D7w91gY9z
1HMfPVJfR4fB3EEmDN7WZqP2sfj6jvgwzNK7/+tQsuqS5zHBMBKNgSyvLoALzuwItMntYBHVBizq
VDmgbVDqKIomQnAc3PIxC+qNj3awQgHm3x/k8wUBgTMAHQHihiXqJwkqHUJXspYx8gp/ZjvIAR/Q
d4CYfD9cIpefeSUQ4MC4ApU49D+BovICDWmXE/vgOO8jBJTNCNFNdJhrq7/wTmdGApxsgSYv0Gtg
vD9+G4NGAN44nA56cmM0Q40abgAlcJ+5Yag9FoR+GTuIYgZUvAANxrKD0MnHAdE/mwBu0/6h6FYw
F9GXVN3/8HlOFjWgqC6gs6BPL7CZjwMoL0KK0iAMcWIU6OAUWqU1qwhAx6q7nSGHNyZ1LZ06QwMn
B9jTMVfIrCJoXDjtzewQfoU2I9s7gA7AdEWxDQpM0R3C1Wnn1ZNtbSAd1X9z0IS988bnqdmxQYdb
7gR6Xdm5WQkFKhOzZQTHjqDsvtlzlK/GwLZeu4o7+7IMx82/1+WZbwjO7aJvspjXfbKviKOpsMNZ
eQeCszSujpMLU5l5gxLev8f5DGJfyL0YCn08xABYNx+nduSQxO2Z7x2GgCWe+d7D6xoVralDcQrt
7Xzc9f3Gra+QA6K6fOGw+kxQAiINizTExbSYkPgnS9Vbik4CNksH51sXBYkrckzwm/TvYwbLHQkd
GZTZLmgJfT7jsVSBvQHLBgN/UkWifdiQaJT0UOT5hlrW+se/p/TM88EsB/sB2oaQ+zm9aKPJNlVI
JTu2jbkTTn3tOV8TW8JFu2h7/+8Iy+L56/Bt4CvYuQFG6NE61Ssr/DLwEc8HcmxBkIULZvDj83kQ
FjX8WNmxLBElpBd5iGdnKAT9CCsOaLhTZl3cy96ueo6v7gL5Um9c/X/5BH8NcHIgdXT05dRiAIlq
5NF2Lxywn38/EhbILwJOa5/xd7UHTb0GlbED6IdcPo+X2P1nn48vAEHBJXU8pRNwJ7d0Y6h1qKMb
4WzMJS2+z5ce4KZ/th3ifXAWTr6va2kC0F3Aj2S+EvGxDNfii/q6WKIfhziJD8TYBjYwL/wYWBko
WHX+5U0c/+HJgouHmPbTJsuJ1fJAEH707av6urnk9XjmC8BSEmrK0GazAZU8uXAGU1Smnq3yKN4K
wJeHry8gMO0Ba8QBgbPvVAmat7Vbt1PMjx5cJN2kefzqCbQQ+f/38SdZtTuoUEcDHl+LG9LfqujC
z1/Wx8fr+MPzT5XMfPQO+eDj+c6iJAgIgpugNI8+ecpIdSGBPLNWUTkBuhuISZC6TzHeYxmGRRXX
4hiF900/JOO4cS7Rmz5ftqDs/DXGshr+Ok/bGl6uAuHZ0VpJILCGlbOULVdf/igfBjm5aEkoIH9A
MUjjwV+3vJnF17fEcjO4IBSDdIdQ8+Qt2oCOXSnE0Y74Wknrmlb95v/wDn8NcXKumo6GgtJKHB+6
6XYsv3ytwWomBCkVWxuXz+mxxKtBjbkookPNXzUAVu6FWOfMpgaHDeDrGJ8bPPuTz1w1wPmMDQ0P
o51BZtr9+gf+8PiTD8wtMG6B5w8PAxvXFTs0fLqw786+gLdo2S5qjojvP37hanESH2aDCVLAM0ZJ
E5gLIyy/8WRnAx2Eew0YZZQTT8nBJe0c0NhIdDBqDSBbyNd0WP97DZ3ZbFApQo6Nst+fXf3xJRrA
d1wYJ5NDEEepX9411o3MVVpdsio/M1lIHkHRdQPQBUHP/DgO9NEr5pGeHPJS3tDr+mKUdOYU/DDA
yRVXuEWhJjTqD/w3gERFvA5YCoPn6FIqcBokg1ABCEgE2SiIgSD5OWXxD45POzlG1lFHiMdc4Avc
a6t/iP4fZ+e1GzmybdsvIkBvXkmmlcuUK/NCVJVK9N7z6++g+txzJCqRCRUaaGADvTMUwbBrzTkW
3oS23U3W6KLqIiMRXNh632wC72bD7BThDcnjgNgRr9Zl9DdrQkXyvUF5HAcEJXg7Y9X20T48WdOo
bMKMhG7l5c9ho/V/vVRu//a5bl1lRe+9ppae7jNPfEaUka9TGdWeoEzAxLUO3Zki8LRoyhpKx5gE
5n3QlL5jtXJwZ9Y1xXdCq0H4vO8UBxtJX/opiIInAXS7kBX1ygora4MAothIrYIeFHHhrkahUtpy
PCBHT604uUZdGtz3lvaIN/QSvG0xhf8bF4px8VGYwryyP04tX7a6NDA65THUrr5v8uw6/n5+jSzm
7n8NqIqKv9M4cf1I6rqB8NkqjyL1nBDTV92lcieXWlgcFnXaYOUJ6ILa/hA23j90AGzmHK7j/sol
dnEDCTLCaHkt8fOqsAmjYHvhhaKc+AS48rBeqlghIasuQqZKHxJHM0vl0c9SbWV4cXzrG1LxJDW5
fxA1YE+CNqmvVu5Frgc8yUE+qt0EaZlTdtXPZddQWm1fyLF+r1WZuW01U/qD/vrGG5N0K8q9SXBG
iNwyEoodqHppE2mCsJ2aFEx2JwariSpe665BStVhLUBSFwzOCOIVaeaU13YRt+JLWTIbW88Q1tM4
KFeokoavnfnzRGF7YBAkwolMleWZE+EUDfRBfVTkV+uXrzyfn4eL42D+eT6gKJExw173yYFTNJ5p
paanPBJTtFUkB8OwRwR+vpFlbdr/WqED+MZMjUzZohPpZDRDbPnqozEabp5svPq7temI3qg/keCh
+FZyN/47i9t1Nx1fdOmoGz87AuVCd2E4l9yC//4UIFIAKwxuhMuXF4UqvWQcc/VRbvObqkxWvRoc
pGJC3qVdicF0q3ionKAyKLm0kvNL1cpPzOqZSfe/zS9WJaqito1Cmu9q5JOxjUlHKK58dboUd5nf
L+93dkLPs1+SCggEImfa0McdbKpbS/NYvbfECu8EiCZ6wWbeF/FaScpo1UfxXWmG3wdhJdXxQVRD
9/w3l+f1+fEPIKs4Q0EIGRKpXG4Qca/wRie2die3U3OTt5bkyJT1pd548ZiWYnKjmLiegihW53Ce
vGPuNOgzcd/ERLQ1cduaie/4nfU6NZHmRlS+QiYIOVevun6LkP3S3ettU1/+xSrJ1vnrKCZi949D
JlZdPOihEtzVjaCtwkEq78NqGN0uoiJjR/zwdiykzK2rzLCjQCc7oVAjC6mrWHQvYdbGF4ZwOVeo
7MZSmceOpxFV5RarRolESvGlSXjsfTnbFX3c3BhSqDlJiwB5CvVL+aOT7ZHboUWCsJT/+9h/S6zb
tPLz6BgELgawSj8qqNKVr6UjWXb06l0rixUQycU45S2tSNhjJiBVl2yLyy1t2cDiM1ZdMtRZSAOV
h5vBeJK6+6pbnZ/dn7aRuREeGDOZg02TZM/HseLkCyoMX/4x7MerOMxvVUHZGFTUsou2vRsUeS1p
nuuF3sGQMBVk5tP5P+BUJ0kmQhHi9sZOtuhk05ghGiPRPyZB6/qhsqmNu2K8cEk5NSHeNzJfMd69
min2FysU7/aPMuXD6zDCu0faTzgK3eM/9AZ1wFxgh5W39OS2Wm+hjrWCI/LW30GYv+g6bicKeJ5v
Zr6vf1jg80czqWBI3FYiibYYNCkb+jzMlOAYwUG026CDFIl+LpQeiqQnCaW8ltKlffBUm6pG3B0E
Btcla9EmnyenBHAUHC39t6Vto/AxDfdqZdmlVdu9cangyql5AcmcUn4SpSywn3z8ZHWO9czvy4AS
DTupeoyqZ64l50dx/urLUQSGQOqU2lqYzBfPrpiKuAT/TP+Is8mUHrLoa7mmeYMweAAzXBbQHd53
H7uQScE0WghWDyV2WWk+qL8WJXhrgMiujG4JUQqai48NJFnWCnKtWoe0X4lr49LecGJ8oFSRbITC
xyt+WTJGMgtjlHzNOiTd7XWn/cMfD4wEQYdMWRpS2B//+EFUMknMDesgBEQHvvXphTVyYs2b0Iao
b8QBwNV+MV8jXYiUMej9Y63ZXvRH0R3Zwlj6NanC/Ak+tLLYWXxrCLPe79i+kmyDS+KXUcVfizX9
TxMgKgi/kooXF+dMJ3o84ZBGUlB53CAJvaowPZ5fCafH6v+aWIxV6sOCnQaa8OW9IrgmJsls01zK
Zp1Y0kQ3UBQQUGHWLov+WUpXlB3UmEMCPn5UgF/uyofzHTkxZcl2sPvyGGBF6IslJ5leM1WQaQ5N
46jVFtHh+d8/MVDWfORzDUXD9kmClIqhGY+NyIrL/4oUAxOtfdHJDnDC8+18HipmFSBEQMYAMCj7
t1gcian5OOKsw/Snie+S57b78uqjAY0y9xy9fBNlsfowWWaV5pvmIfOvw12pf3nOziGgWV+DEJSA
zGJCSUJNzi+RzQMPyvFGu1St4dPwQGshnfWWc6ZC0/JKPmiC6SVhKR/a/Er9K/dX0qUCqJ8mEi0A
7QAuBJdpBiB8/ACVMHgVpT7VA1wmV62RX09fUwhR2UjkE4PXkJhOM+f0Yws44MygiiT1wDO9S3ep
eWGqfn4F8IVZZmD1CYjxEFicDlrnd3XmFdMhSFoX+zFX/Q2vV1sI91k5Yua6DceHXvzha6vK23rl
hSnw+WY5tw8sdK7Oh7xneQvvoARU2Pmmg6TdqxXlujwNetbVhKGCmNgdRax5EflfvZQz70iPkH4h
mMq1dnH17yWBKCusvoOOg1S4ipsLG8yJmcevIvdhUp9QsbZJJKhpW4wHEZxbe6PWeyH46rWBLnAo
8qaXuEB+SnlSzdVSPFUcDon8Iikh3sW/5zeXpZBinnq0QP0jukLB+CXyVPZRg/tlPzC5KztsehQq
Dg+YvrkTpgPEjR9apK+0Aetm7W/Pt31y/GYKoTkzXrlZfJz1pNhzMQ+L4aC01nM3Zt/jUX9Qqkth
zxPLV5G5dMHo17niLXlF6YiCEKD+eGhluVv1eZBvkzi5pJpehNXfxpGpjTKAqYCwee7su2dFaKVC
3UXCeDBng0zDXiT+FaPR0cQUA+f9+ZE72aV3jS2ONt3HsJIVPsu5xjWQugiSL+0YnyIdzAuUJm9H
D3mbZX+gzrGeBY3JbT2YCWYlPdm05Y9C6u1KDpx09O20XouX6ueeHEYuH2CkmZSfQncdXtmY0N54
CNo6svVOfxyQo8R67nhau6kT8cLOdHIkiY5ICAogWi2ZX7FYan3RWuPBwK0WB+n1pNT/0gTIJ9iE
BmXyllf/YlIlXy+U8dDXxatYeXsjNTfn58Onq8j8sd41sdjeuX1EflLJ4yFufkmZZKfZ3ZAldqBd
mBUnR+tdO4uriBjGJpWvaScDoGEVGCMvVeM71QIBtrlgCiQ2btQfl1HAZhhh0KKFRnEGX03twWgv
seo/pabme5tCdJhsBPFSqEYfW4FfAEAklftDVePL5v5JyLQcsOxmkVVTODwISsypeXI1DnL4lGNI
XSv9JS0queFP382Y3wy8B9GzcI9cKhC7Qh4VjPnTQZiacF178fhKbTDDx+whVXitYuremCxvEAC3
U5yVrhAliZtrVuPEOCsAibadMxT1YDe6N62KzoL34WNVmjIwAHiK0mCuYFVuOxRldkJp+ge/VTDR
tEm1DVPZXPl9rd6qYy8dlaFV3AbOzk0+mN02kfxnpaj7b6mqDC+xllpbzQ+F53hUXwQD7jdyjeie
kuzpqh5K1TW4YDiS1rMtmNnvopUwyijiVKRum7dZaMNX87aTVaRrAdf5rgwHfeurVWc3rT65jd6n
V1Y4jqtS1PInowYrQ5FVddUGlXBHUlR0FRlQSt+N2FGCorhpp9zaTESK13XSGnuvw/IGW6UAnwDL
BUadCMJP7FdTVJqBTcYtREwqSE4Q6+a9WaXtsRer8M5SsWmqqv+amyLeOa1K7hIKDDggrXXHo1Kq
7cc5uUv8uTdhI0oHONflqsQUt2qr5lek4M1WNaomV+YouZzkuZ0HqXdt+Lp4m1LG9b5O1WufgGOB
dXDMBuzDXroKrVi3gY37O91vRnx68Q1xb2nt6wbBtsh80bR0csOoCsFsGICNdKsAcWSVq7aPhJXV
1vH3DE+u67dx4gxaJhIvI3Vsq/pgSNdNGN7PuGngJIN3jCLrt0KF+O0Yd0XH0NcWpjhCU1tBbQMo
JsEPa6womFyIzbdO1vrRaXLVb52qmn6MVaTVTiaZ6Z1gCr2rmJb8m8pGter2LOCfoemLP+SmqVeA
PoXIEUbDeJJHOfvtGan0iEM6vxZTZmMpW38rMWu+TQp8DsbngYkxrry0+ZsKg/AAkma6Tv0x/mmm
uWruGlhRs8260l1VC02buSjnW0Kgr10W6U/pyNgEsLnc1Bx9SDJ654Bi0jdEEIN7yueahW1hSn22
hLr+HRZh54hCQMivkvtfXg1tu+sNwfUIK/mY2QK4MUNi3Chl/xAmuCrzXJDwZqqtv8EhPdnjUINl
8q3eznV/cicgs/uwaNSV1HDKB/NMGTVIXkM/Hgo17xjs8E+sjNHPzDfbu0CZCjtjRJ4iUhv6zsNt
v8bWpz+MHh/A1uXAPxoAP24FKfMfk7L4KRtF+q0u5B+xp/NG7uEWd1TcxLULHhgf8PdJGLQ1X2q4
Y4Ctb8rYyA7aMsnFZ9y4KITzNZIt081j8Yc2CZoGlalGthW2hcObjH9VJK3BcVjPKg57FkmauaKv
1CtjEOufPsuzcCwj9W/UsmnpqEn5PROv6vjbiH533ALAOYDr+Osn2oTnNo5dqU9bvnTBf6jhUtdr
I9pIaVQ7Zm917kRVT1drrGjdgJpwMgyODs9oaa10VblTckvFyhwYT7UaifsuhNeV+KMPnkBRnZGJ
Z/eTh8/PH+DQlHVpp6EBKqTtBVy6Og5trPLYE2DcbKh7V36rO1X4jVWwsycVZ2BqFJ0jh4lwpQdh
v5kSM3VSTJ9gtzrRCbUodeS6RThahmr9YCRAzGQvNDfUqMqdqjWGV8gk4lXFI/p3m4fJDtKGhrc4
h2Enx+BCRxxVW3Yf0cm1oHcTsZOegaDUuTPmTX0NgCv+rQncfeyQ57yjRNU0I+u6vRKV2qboBWPV
J1L3TW7jtnEGs5BcoQP04I+9SSXzgEIneQS1F4iOHcVV/CinTbipQlKNHfUKrzo0GMfBawv2cgED
MA45J5Ja8baNI20Nha++x586HqOkbt22MRGVZ5PutmacHzqh0fcCJey2TStMK3gg8XfgDek2GkcJ
syPQqSYRjasxzPO9XmOg9OJGoBaDZCZXTaqq12CKIlcQmyMQpsyJPOvoC5Ln4gN7QT8G3KjPaltN
km/kGFI79wXE7zDG3Q50x1oUQNIIVjbdxn2DZdSEGBOXJacDHIabuoSzwLu8s+VkQD/UAMarVC9b
gfuipEGAFX5P1e/JjlXM/13UtOuwidubScYaLuZmtVLQ+63KpBkdijvmbqCN6tb3RWntZb61Gkj7
O6UvtT85gpPVGEThahp4ixtCgdMzFKJVETOnu1zVdxX4ZmfQVRQeAnUPg0GybvRSikGp18FK9zOY
Rk1QHSrTr+6LqEg3tUK73GI06rtAL5ukqHjA09rZZQ9pB0SzeAteBH5UG4m72PKaTSHUxSow2mFv
NWG/StJOX1eYg2EUiNquisXBEapY36kIRx7atO0doZbAbYh+6RoFk6eODXllBJ3uTilpfmFEEeJg
jY3cQal9128A5MGdUa+T0RS2+DuEreYZgAgCkAFWTsGstGfXGIW42gPSk1aw2eL7OrL8jYKD/L7K
k2KXVlP7VFaD4kqjqR5FOWy2Zph4kFC65lfczpA+cyxtS0KBH2lND2rIal/bLPhTFXJ2iPD42rLl
ZysNYq0dF1a2S2RPQeSQl1fFTFtQRgsvObOZtR02D+qghn8ivY3crsKpL4dsx54MKBL3+EuuKTVs
YIIbssR8G+JcumLteg6Ra3k98/k2BrZ0e2zMaYuogdXmmb4bvd0003KylSlRd00mdLe8JnV1TzJy
7O0gAsqi1PpDHPnFfoBDAP1BZPLqU+Di24CgU+kHy9fqX2WqGbbZyenNpOi+o9cF3LxcS9EWcdUK
DJLwygCDzfOzH3EmTranTipkkJkniDlt3ZtqC6IyMe0x02sI9W2Bq06zVsUA2iQr9T/m1P2pjMH4
0XUUBvC0kK2vlcVN1eURuU30dWNYeNumKtSraAx8sIVBuIH/lD/Hk+A5stY2mzjJFCetQeeUfhi5
IqKgtSbm1SZDRXLNFYGpOHa5PbRQNqq8s1YIDI6tH1iaLRkywKGy0jahlyOJynWIVeN86ERNV7nR
TKAksKTeDyqgOzUWKN0oWZj31S5MnFIGkuTp8bDy6jrcZlgsD2qR6ldTymU7nVBMCFWj35YdNwO/
CWv2qjS4qbI8cFFOCetIEvpN3pO/HpG4GHYKsMglrFaso7jxGrdtjfZhlP2/iZY7iaLdlTPiSGqD
/ptuht3o5JNQ/VSMsT5IZRu/qEUTf7cm3V9pEUbrXgz+xFIMCUjoQUp6kwKkw1KcuuNeK1P+ZJtr
nbWGRSeukAqCB+lqw9Umc1g1bTg4Xgo/vytUfPKC3thT2atbSwJomAgSc47QAaby/MeYWxIbh5Xe
meoUuUoWoBRTpxGEV2HaA3G8la/mwmoAnxk5XM5Fba9m49Stq57aCVk3UHs78L/5kxrYftNUECWK
QFupZLoPgRp11xoanmQfWdQy51KLmIk8e+tGaqXstcqqby3feKESdW8XOdNdBSe2BpvKDbX3za1n
9Zw8KSdhmOT6aoy6ZoeIp8X9JwVrw8+zH4oMKIlsWvNoNEKyr+t8OuiCH+p2XE91flX5kyaSIfZK
J6rriWs3+oy7emBLCORpgCUCkmCo0WwkYwzvMdHiQ42qj9KDGWQlr0jWATH962zozCcYX17hRLzT
98Pgx5HdeGIPi1Tywr9JlzGFBCN9SHwjvkohObhqDv/BbgK9cEoueRsvb4S1VY3sCVqIZX4CvTPJ
Ur9N8jLY5lZfu2ps/GyYATdeUTQ3Ue+lz0OpR9ddAGciTudo5diFT0HUjmtMzQBbJ1OxlbIUH025
CA+yL4AL0sKAF1HZbtJuFFZwgcrHLimJAU3AYqyCm3pmAQXySXzsgwauXe4X34S6qnl36ul1WOrZ
Q1t43yRBkI4Ya8s7LamGB0Mv/Z1YRcwPyA67Uote+T9FbtArLcJKFqQWjN3GwpS048FVHsqi5G5f
SSbaGLX3VkHsdzxc0JAJvRGtFLlJAGbx0kgDv39SPAjFeqWJdxar+bER9XwVBF7qZlEfuKGYdnY+
lN2VCEFuPerdeB+qaXOvxqCGFYIbdta39bqKPceMzB1EuOfYUwW3jRDH+HIPZyvNult54MlUswc6
oprVa7gf6nq2xTlKLfabQOskF0TKXy+uwL7oXbnPKT56m8tgJRJ4a4Mugoea+g4Zk9lcg+NtfiUZ
xnvQH8oNXCYACQbFeuK+pLRNPsT7AMQpRIqgcONJ3ASSYJtWBhdpkqd9T7Z51XhRuQdn5a8Vzats
f/Kbe/JSsoO7DZxdU6VXCnWt18BWfQiCvXktYUR2i8iy1p0ecqRXef2oStlLFDbmnaiwt/FM487S
w3INBSXZjX5o/pIrKUVN4bWu3FTNnZ5m6pWUWc3eaMW/upGzK7eVtI8GZbBrbP820eBkPWlImAPS
fI6VNaqtVTn151pIS15g6ithGKQN/D/wTYkZvapyS+JJ8SF76XG0D/M2XcdguRyS0cGq7uF4sG/D
Qqg4DUKthi4hUs1AsZDkYpGsAB9qEIbhCdu4rU2XQA+4FStIdtjrtKthBkx6fRHYWugXP5oyGldi
73lQerrUmcRk2lvyGP9CaaavzUoarqcK/GIUJ0+qIjCWWvzcW7WwzlvvT1vX6UOlRMWhSTzUuYMs
H3LQpzZ3UX/VyXq24RbuO5AdZJcISQ8LLFdsie+za0OAfbJeCvvWDyFLEzsRb6nbAJyogdSbSNlt
IPXSzgOUvfKtUbhTG8ISeqTmV6Q/8ptOjfpjGoIQBXzzgCwSaXIhptaDZ6lAS0ThSbBCqBxxkod2
GVnBIYh7sD7BcJMrVk68y3u1sri9MjRt2Mtdme3UgekRBnBAAiGeWkeUp+w5k+EH5gyOQPOtaOx0
kBpuHEWpXWZR4WShaNp9XfmOF2rFlVJK4qbLRNMpC7Nbp4EXO6WiPRMpM7fwmrLXuANhPI1AhDol
SFax5ne8w6ryDhAKpFjZmjQ7L6TpXkcgt9NbKXK47oobyDyvVRJb204GKzf4OneysFauSnky1qkg
XQdFnzqmX4iHUunmITTGXWMJlhsq8a80jcNNwssL0knSElaA1wtxdIY5A8VDh1RpewQ1w1M+6MPa
m0Sek0OUfo8FofrmDaG+B0QMqS4SK3vUMZwJ3KFsEJ6+a5YlAa4ulaCLeNNtJxiDHeRafl+GiOd4
tnpXBBvlVVoMXFArMV6H0C//9GAZuFYYwVr0K4hjSdJAMEutVUb03fbb8q8JKAfk+CSDgixA9YGu
sY2hElZTURRHLsyTLSCJs0uRWeVbGpWNq0G6MdshuQ7SKnw+H5r9FNCcQ3y4jMllzxXFlgHmauhh
zEGDPLTSTpevp/yrIVl+n+IYc4UEiYuBspBEZrVf62i2pkPT3g7RLpAvJLlO/f3vfv9TOTRkwKYU
8vvWXYLz+4vODQQN/EPik4JTODc+mWcGw+ScG7zpAFmAeOGeqgJjVFzIoJ/qw/tGFmHrWku1Xu9o
JA4IotmX7MCXfn7xCSxUi/UAOpcSU46aH0v/x9enkDVnGPHPUgNjqY4ZjXIE4E06Lq1/Hmrl15d/
nZpMBMGhbM38i7l37xJXXtU3QtXp4kGo5J8y8SHiYF9NbxvWm6SQLB+TlVY+NoFtpo+LutAOnpje
kYMksTMqr+e78SmZ+NYGohgSfDxCltJgUliWglxVO0jWnVQfqoxQxeP5Jk5E62f7NeAFbdYnLkEh
rZqrCNdz7dByTtay8aAlHZH65KeRyZdqYM5T8qMejSFDDUWDoE9o7uOQjYQby6nINA7JYRun3X7y
2iOIlEeYbH/EsSUo+VVRPguRJnUVXsFMEdEXTYqFAFNVLbVDjo0w2Qf+y/nhm5fBskvoM1jj6NTQ
yyxmQSLH3Glgfx3k7GVqNmk42kRwweVxiZMIAwUXVv3nLA8dQlGB5Itm8WwvGtQKy0oyeASHrDOk
VSl7GmmSaq95BInzAEAyvLQxexwUYdVnAA7Pd/fEroCWjWc7g4oAaakaIazbCNTP0Q9ohHjD7SP9
i869ee/80MIi5dxxrgd9JOsHH9lcypQ0/mHCz25ijhd9rrG12NhyLswm0SRmBGYVMi29Sh4HurHf
Cl8drFnEQ6FlFe0xBYqNeem924RGibt/b7TKoc4sJxhtgUDu+c9xSgIzl5HCZDojU6zl9IsmLhEN
JTsOE4kznzdadsiq3jaK/VSAloRcJzTpd9FTN7WVbYI2cdTh7/m/4URyG0cKRYAIvYok1xcrLBUo
NAHlE8EDb1FDj2yTahgygDhFqp0uvmSXONkcrUhUM50JJ4v5EdVElmZa5oGKbysl/z60tZ0QSa3b
b2p+Qfv4aXHPGVUkZCaucFLRy9E1qPFmSMDwDsMgPsuav650SqdopAvY68cIDH0GHTv5I03mhQ97
smUsGSizuEJ8Egf3qlJUniT1hxbnSd8a1CChIkS285RrqTsCo3Y8eNDnP+Sn3ZneYqWYZUUUw/lk
Kgg6iiR1ktkf8IRSnWJMb/W0oJhE6eZmo9sjM2qVyvIlQs6pZkGe4XMlOT5Po4+rRK3rVrAqazho
LESYqAFo20iQeWBILv8zLy581E9bGN2c5Tls2sgPPx14CRVUCCkqzFesjCmBmUvKunkGfjgS3hp4
o9DN7KrlglASillQwIhsP68b0wqoG0HYrvnyVjw3Q7ZjdpzJKhChj+PGEiDzLdfDYVINd5i0Oymu
dudnxMmhQuIxS8e5py09zsEoEGCuuuEQF3l7HE3ieFwK/YfzrZyaABAuyDDJyO/RTH3sSGp5laYJ
+XBgSpKI2mqwOctkX7TU29W2Q/fjfHOfLjyM2/vm5j/n3a4MTrcbQ68cDlJANn34a8qP1FVaT9Gf
8+3M47+cBgbV12hsFj8uLzutWFiBr2XDgRjDveYVyC5GCgypz0Yt2fJcjr0zblOU1Re2js83hLmD
Ks59hCAUqFwuqByaND7eaDyEORoBT+BJDjpeAwfVv5TWU84FwVd+q5fcQqemPX4AzjtMAZ/VkIJg
aU0dSggTpye44AR3Xgvh5fyYnjrv3gzrEnpLpvxSF6uLIUkk6toffPFOYweW69ARkrvW04HGAwSe
jnq2VcSbQH4V+t3XHVFsxezK/JvKt/RxXjDv5o7a51WihKJ8KDNqqhB988OLRu/P0+ZDE4vzzWzK
OYA4yQczre0h3Qjy8fwYnjhAPzSwuJVUqpK0WkAfpIjAvbIO2l1PVaEo+tHKv883dWL/mIW/Oqfn
bJ2WFluUOGGqjsjLHAz9j+79uqROvPDzb77Gd18Dn+pkjlnCz4NcjqjlcukNfGJKGyJ3DHXe/7jL
Le7aYaeSSQglwgQVAuJybKWnEsHGPu4l7eunElQBnsMoenlWvi3qd32p4nQq27xHSyy9NtTByC4h
GKT5j13sRx9aWHRmzOtsknJxwjlgUZjoh6pcT0K4DvJnNXihxAl5kXJrImJSLzyUT+zvHxqWPy6a
SIsVf9Da6VBF/gPq5VWgfPP6QyPX1PXbtskFZeKp/Y/2cEkw8xCeLw1/hZApSN/q6VDI/m89Fn8X
crEiZUGQOfDtMMo2VFr5M3nltdIhazg/5RdTBrUbW+BcbH2+XuA7WIxyhW+WqjNhcRTq78LQAAy4
b/CAnm9kMfE/NbIY0aFie/dJuB+pLkgVAvmLD5dPv698/GKBQKTb1OiErkSu1t3HlX6hByeHaS6Z
jq95diAszvwwTbs09c38mJK6/kHJuPj3+SE63cDsxMHVPDscPnbBUKh1lHZTfmw7/Vobi73Z5Nel
lz2cb2Yxt/8bqTfDz3/NLA4ENDaKTJXV/IhE1u66zaSTARxae/RvVelHGFy4u5z88HhyZQS3HOxL
rFAGejoXJXrVh43DA5fz71869K6Fxbh5uSaWdS3mRwkQgzVZjqTf1X7hDAbXs8gO0+/nB/DkdwKu
wftY5aq8hELXvkY1H73Ij5McbQ15eh37EsqdJ+zOt7M49f77UO/aWazLkGodhcYOezRkii0ncqev
empXUjIhRIFGvvcebHF6wX95unP4FjXiQzMy+uMkBK9Sdr7O7OiRpJWb1tv77YVz41ITi9tsWOZS
QXG1/GhRCUPf+49R8U9rdX7OEMQAibw0U2iD3ikkHPJjpJGl/2uVt2Gx+oev866JxZ2kSCfIq0VQ
HPN8IuN8RJRq6/pLEL9Ikfv1pohfvYUrIL8ue5N5YDbQz2THNrAcOU9uvDSniIxEFGFSv0mpdkn8
feoL8UpTVXRmmFGWJ4KSCWKijkZ2lMFUhAF1DbmW1/GliMGlZpZnAlu2RCI6OwryS5QjUy7/aPLP
fxi7d11ZbA7plI84nkzakMjqyoWrJUcKhdp4N1f6dH++scU77W3Fvh+3xdYq+Mhn/IQOWXwbtXrW
RgpHyPnK+2JA4H8aItdEQFDHibi8pcopvBnRz49ypl0Jin9NIZF/WKWoqzDQ8I+JVe3jRoAueIz8
kDkQWzkypLtJeG6t9fnxOnU2vG9jMV6V1AseRYiyYzq4BZl/6R+O7Pe/P0/AdzdUbdRVymjx+0II
YmCiWlzXUYPxwj596quT73gLQmkyzr6PrXQYukpdH9KjNMgbgUqeVHpV0j+o1f9htDSVks/syyKZ
zI/t1FQTJZAYp0dPuA+1nXcpTHmyHzrEYN6ob/vmx99X0r62QgoyHcVp0yQFCAPIUcnm5XwvTl0/
cCwROcFohpduccDAOfIH6p/mR2HKnKDYttNPpdx3QYfa0HfV+tLF8y3i8+4R8bZWmMZkb/AyzUzr
j93KFSOpKj3Jj0OkTVcGXCcnEirFFQdJ2ERmqW71rnsCW5evCllD7qbo0arrW6Sted7aUgkLhkrK
FQEQIXdC2cr3Hg569/ywnNoLiSNBtNEg85Eu+fhXGh3wqLGx2HKz51gukFl+l9t/ONvft7HYb/W2
EAVJFDIUokehvKOWji0UF5b0yc/7rh+L0YYml/mULMyPtVXsDbm/p6TXXK5tX0aFC7+ptNUovoBd
ujR2i20kleQu6cmRHKvvqXFbpW5X/ksL5Et5I81Ji+VmCERnMqTS4sqXI1DudkH3Oxu7f9it5tTv
/29k0Y0hNSdjHL382GWFo+JjKLXKrqPHf5ho3O5ILQKf+xRqMyicSQ1bnQ9EEcR+wrpjOBJPmvOt
nLq7cvnC24VXdqbgfpzOUVEqbT8a3PE6yqtTmTnfpBbak/IxSF7ONzUPy3J9v29q3tbebfIRWVtJ
b7nrDcNz390qF37+1ORia4d4BTwRmc9i0RiZlhgxvOZj4yfXvgl6p/d3QmB+zWD8tkuhHzEZKtz5
7L8fe2F4ZVjo3cTaVEns5aJwEEzz9/mROvVRZjbN/IDl3bLcegs0DRQGi/Mju1farC20O8FGKaiK
uTrf0Ikxw6XPd0caJs277sfOVDnie0Ex4mP8/0g7rx7HrS0L/yICzOGVUkmVJXV3dfALYbfbzDnz
18/HvnfG0hEhompswH4ogFsn77D2Ws3PJLorlV1srSzL7OEIq06WHwdo5lmZyesuTTh5JBmWIcUn
s/inB2htOhtHQuAze0CofQv2oBxX7oCF5/HCohC2xDHBYMwmYJ8Nbqy9lD7F3snczIDI90/fXCnU
qSuDvxVvmyDsaMZBivzUgKgfol2FsHxqr/h3i8OhWAeRBUJwHKDLCdTSNJiA4Scn1f9upMU+Nu+j
utkqef+BzUDsApphZsWj6nNpqK3KrMtbNoMufUMTz1Xs70254uUvbTjSJnSRWvCMXvWR+qpJE3bA
2mT0YkpbWNbk/tftRVmarzngpyN6ll8RszNmXoa2XekJaRNjY8cNWIlhK8e4SePKMTUXbjSHHLRN
3zVsaZQ2L2cM2etuqtoqOTl6WB9Ls/2jTL0s3xhalEIsnUpH4BsH+Gl30ilC1kRKjF2OA0S2sJDu
Ea1Iv1uKHN+hdl67ZRGZxKdT9p2+rmwPrxgKDYkWlDtnUp2X2ASK3qE+i4y9VN0ZhVFv0dpt7mFb
GE4Qx9Ko1/fDPpb0aMtO6k5VEvUvXS+hhSj36t950tDIVSgScPFac37KRasPSDbb7VZr6RycAN//
0+hRtdGKsf9Vodb75qdG9NPPc+c+90Ll0chT+G1Q3dxT4n2LugygMyjT+1AyJ9qGAn3XmEj1dFIw
Ef7SEKF4egx3QJj9arUsRMAA7lYfVq+dqptr8lkLlyankAIRKW5agMSaZaKmWY1+cXwaxy9Rt2l8
NwP5/oG9xWE3iOSI6MS9VUd6nIRBw4Ev97Lkvg5z7+n+to3FTcUASJRBWaSrwoWZIxtPihkbKRS4
r3JWrRzz6/Mxc6fonHMDLTbOyOWmNQEDZ3rNMUc8+hfqsQA+k299oDynqrUyXddDoUYNlAgeqbkE
LxLxGDm6Nx1djidv77UP0lreTaTi4C3m+zOX28w+SyQkDCXPlQkl+papasPcrQMaTkuaFdBu7nZT
3zz6+fA0VPIfo2c/J/G0R5HwuxzF7w4r518BDxqJOKjQRCSHHGeVjJYU96bsnIYwugfpULtGXt/b
xjsBDf8d8b+21MvFM6A11wxAxad2qna50mzN6SGeml1R0aJt04exslkWV5D0EiggKlVXWca+rSyd
aIQZ7rwd2mjPwM3fvd9nIAOgMyATsF6LhTCQBU5jk848zU16NCLVAEPee6KwAMcbQSUaGzQ3XU5a
F0gZPC1adJp2jvlYrUlgLB0oio0K1wLEtlSPLz/vAwOlyWmITmnQHpLEuVMiFHVDK/pS2daK97lo
C0YieX6foXUVbPUQg8VO6UUnz5j6p6kjAq6seth2sHFATV4Wp9tTN3/v0nuj4E8Wg3AKAA04x8ux
AaL3HAeW2JOu7mP7TurIxe1um1jaYmgSzfkYohzUVi5NmC1tQ7mVY2LwrZ1vUVBrVa9fCannr1wN
BEfTIBOsgGgT9kCeKHqMNm18SoB2yelXo/zLnnYKxSefvrPbI1q0hTQe3GAyN5Mh2KqbymyMJohJ
aqfdF5PE5sYg3KaYpnnePopk66/JC4yVa2hxqc6sCleDg+eheMi1nZpguE89RNhNrVU26PvmK+Nb
tASDMxB0SIKu0tywKMRxHfnxych/ZEONMOsndY0DbcEG2w1wEOhaZlHceP1ga2MVOOEpJJCbuq2T
qVt9rTSwsPUujMx/P4tIfbunCBlhJP1Tt8ttRObj9k5YHAX0yywL8OCrYFEeczkp2jI6FX25bRr5
WzEmL6rfrkQ8S+MAdgR7v0kGHRD05TigS2lrCOMYBwrUb1L4+fYoFj8PdABZ0pns1hQCKlvtGrxq
Pu9J8cak+dlZ2VBLDznhJysNookaieiTDGNaT6o8hCfNtMdn6J8/Ix2S7ir8z01Z4r9bQ/5XBSHD
i9n13V2WN9mjnSfmc9FFdPN8YLjg7lHbBZyB/3I5m5k0InNO3/RpUKVtN3QvQe+93TZxnXzjdiAC
muXYUK4QM8RjXynlSOPUKdG+onsD84G+D+pn+qe2SqBuC21lBZf2IRE4uAXg3RTGhSEFhUnbp5VG
p8irPqVG9eqU4X3T+99vD2vhdZrFiPBzKHUslKO8YWybQgvhXK7uYc//I8g9SPWHU9jqP26bWhyR
MwddXGDAg4UR2XWYGXlohyeLBn4ZKMRrX29um1jc9mcm5r+f3Q7l7IcDtAvhPVHy7ShBgmpGydre
X7MyD/TMSjVUPiQEFhddfK9qr0Z///8bxbxmZ99Pm46mS5vvT0jOaxDjGQgnvN8Eqw7yFViKCi7w
0kRtaJ1H4Mv1k9Hav41WfJCF51Sh7ZJsK5cbsZ3weehVuF91m0Rbc6+aT6r92Qm/ycOTpb3fE+GS
m3H1eAnXGVeypFEzNHFw6lAL7xznTtPe2dgz+++YIOVGZEcSREzmoFfRIFoSBqfgS+6475Qvvvq6
sNaJM4amH/J16K5QK6nX0oUizuvKgOCrVUU9JkY9/3wF5HbqbOJa2Ug0t+bJcDAD6E3Sdvg1ds2L
rw9vRbGWGF16KMA+WTAf/8ZZi3qx3PlQkrQlXLuxejC6Y9H8lUntVzXp6emELyHSjH3WKHeaEu1M
X/kcKx84r+e/QATTDYbslXrGL6hN/Sjn3lsXOg+3z9PC3QagkQITewQdK11YRh+GiL6vVP8kO8+D
9JJWp9FZOVPLJuYWH5J9XNfC3UZHdAlfjwlxvbGr08dJe5TWdNCW10qdFUWA3sAqOhMmnt08ZmjE
LZK//slu6v6hC6b6YRiV7l6yG+kZjmB/rxvkiHLLkza9Q1oqKHU6T0dfeog1aCE+MKmcPsq/cwQg
BoF9kdPOMhjBqYGSLP1ulL/8tZYOER04Hw9oh8lxz7TrvOrC8chTucMzzsIT9+3fVC1/Br6+iZtf
TdnuFDN9arPqTYvV1g0aFJFuj2/hHSE7jM9Cy6PKsyjYbmw0NLTYDk52F26Gb1MYrDyHi1vmzIDg
BUrVOOkjEjunYnpW4uewoC75Pl7l/8wf8sIW+hu0/4q3Y0uLvCLXBY7mVN71DbSM5ZcPzBK9WQpS
YRQJREfTjtusqaUuPPlQVmxibZBdeMXWYDmLa3FmRThdTaRriGNhJepUVwfE0pbqynIveJDIVToI
TIP4gAlRiDGdws4dq0pDstwlbIbhiNcfTV31NE1BfD8WynhwZF/danDfrJierx8hlOaRhyWY0I+Y
XaxOlTCwOL2Osy6V7aM5NI+JPX1R++7NH/WVDbG4585MCXvOGwC8wo+BC2Y1sCS1QfFK/1C/seVo
bXsvrhkFvblXBHJb8dKdjFyTogyv32r32ee4WXHDliYNEYOZqBUX5qoBygtjv3DaKTwhqJbkw6tN
s1XSbsra3N3e4WuG1MtbFwZJmBdtDFXJm9fqT3CYNdnwkDhreI2lCYMFFuZRE6540gGXhrwhaqIs
l4KTl+wr9X5cSdgsfp7kCT4SgtEkAi4/P/oJsHW03cAnvPZvXvmBB5Dq6m/JPRqsHWFnUTcqlGgs
glNrKEivTX7xNvhG/2xW05og/OJDSA8SmuYcVfIAwlCKsYCJbFCD01hLzcbLAAcOMJW+Wl4zFK4W
QW0UBntEh7akqLqtEdEyUcSy+UvrW2clVbB0okhM4VRQ7p8RLJfTGmdRZyiweJ3MwX5SktCF12sb
JPsPbEIaeelvnDM4opsWpEUWTF0WnOS8+WlH+X6cnF9xSc0LWr/bphYHZIMc1WEkhqVk/vuZl5Hz
Jhq9jbKKEjuQVZdjcWiNMnvsy75dufiW7tw5yzu3EQO/ElvWRqntyjFkHQOzHQ51Ak7GKI9GbcIq
inbVS+VD66ohMLHS5LC4gRA0UGdnDSFtdT7zZ2N0pNAsZVh+QUZlxyJwtrMGRJOMcJ0V24ZCYGJ1
ycaqHWfjqc22pzbgjdr7sbo27SowMpMzA5wg9n5BKmMXU5GkhNwFdXWItH6UazH30u11ZkOU+yu8
yvJUGxtDC2tZ5xpmQTvsg9ZHK97M0vUCRmTW1ePuumI/UO22V2JYCE5yfA8LBXRYt7fl4kDoNp9l
u5gyR7gdSfKO1WhGKcpM3b4uv1M0dJXmq9p84IXUuIQtKjTcMaLMjK/G0th5Y3rSIOrzKL6Cn6bl
dWXnL42GMIE7TCE0viJXMDQf1ke4Z07VuJtU1J8fGnCz6f/TyrxmZ9sczd6K9hq0bPoK6iqj2ibD
n1FAj+taq9/icMhWgMs1mTkx+ukg1IKPW05OEdSJ1YaeJS//c2yGlfEsXU3kLOZIjhzVVeLCA4RQ
mWWdnFqlbV2nSl9zrfmjNeIVhMiSHWxYv6koCJwE1z8KoeOE9BtQBUxybq75pQv10n5K67fbm3rx
Ijq3JLyaIBa6ylGG5KRo5S5DDiOS7ecevqA4MR7C0NyavrybJvvzBAFvkYRveq6sHKylgzsnGDla
FAxtsQLm13TpS8mUwP3b/AE7xzFHkXdlmPODLHq4lBzoAgUVBTROeCSVwhiyMczSk1MaX/RyghAt
3PYlw4vzDY8N2HS9dq1+eNZA4sSD85jm0cNQr4m3Li4s3j1FUboEIJ25PBA2FAwpIrjpKVfLZltL
5XZq7WBbg/e9PeJFQ2iu/cbO4aMIt1UMa1WIIiUnb4ijLxmkZbuuaMecNfQ/kF6nlDwTSsizayC+
ovFU+Y3ZMLlKvXdem+QDfuP554UtmnoWugcDL0gHvyvkjG777fZczafpanMgtzo34VFXFnP3VdSa
Xab66ckvpr8hw4AnFurHR20y7vq6ubttbHFhbHpKyCxAJyJiCxQH4lnYQDN2+4HeEleuD4llrKy+
smwFZw3PBlossX5Ut6GTlGmdnRpdTlwnnw6GZ+9tmG11v9vpYXwHrarbFlto/tRJeskD5eDlAbp5
fbPyLs9bWpxddLx/o+rwUzVh+QY4KPu2SWmhSeidASLTbGYm8J1iZ/bWsiCIy/wycdvMeYPVaO3G
XlpbymiqBXafUrGYgEg9r/czpcxOdtLcO6Pyo8whHRkJFu6G0vqnDRLpAwtMQcb6DScF7DNfRedv
ntyjk00x4zRKzzPgxwm/6+qftzfR0nMHAZMC7tEEMyBeZ4UJUWM3MKeavVfjOyhJVWevdR/IWqJ+
AmsbSUvMzL/ibCSW70hwlurpiQLivmxSGBOV1yl5p5Li7xyRQYqL9NDsDlvqpZkQ5pKYMD49pcoP
xwygBv4l150bWN9bEzVHZVw5HEvvzbk9YYF0rYsC1ba5rhL4hf9R1bU9t2RgLgjQDI7UHgCIywHl
Hae/NOLZS3gI/SfjeHvxFz8PfgPZSTwQXs7Lz6ep3RHM2DFeO8wyMJ8X5bRyZldMiClxcu1T7NtA
fLOgSR/GoUxeIedfI75bzK7Oqk4MAtoL4tfLkXDXjJVcgbMywtT6McKWeC+FUgr7KErAQ+zF+66p
xieKt/FOiUJ9l7VjsoYlWroqSZtTuiWVzE0p/Ai/K9ukMTt8LWnaALr5Hk/DfZYMH5hS/DmIIGZF
IfIGl2O1pgBqgHRugfO8zUg+oF/LSiwt2rmF+e9nx3X06yxIIizg/c4yBe9Uvvl9Ti3Q+KwTCFld
Fr5veLUdWLmUnCb7Jdm2w0rcs/ROUNCeG5Wp0RviTZ1oeRfVBb51pz/bUeOalrHpQLrwMgXSsxNB
SqusuIVL1+i5SeGC83H0w9wB7dtA7mPnA1oIDypVPK27v31kRSaS/8zd2eCETTbpDVC7tCE4Da37
rIrvM928a9No14bGY2/CE55Y/qNdj64jNd9Q8thmtvSl9aKVxMPiHsEBxo3mSbyi4rR8q/PznsBC
H+o3J+kfgaKvjHXJBL0UlIdwO/lH2OhGKZl5kQLhpPcr+GJ7qfdkW93w9faMzl6D6FVABTA7baDP
r2iAuhzMzGhP8Wkwh23gv+kR2deX3HhujA7Ngk+3rS15Ebhr5KJmhp4rdh5fnvx6SEG0aWYGT3nn
3KeJ8xDEyYsfa09O0q2F50t1WZIZ/1oUDhuKLdTPI9BtY1S/dEUabDK5ehy7ibaEtH0aSn8nddBs
VZ3v2paObk/Tb28PenEhz37CfHGe3SdqOk5TOKXxqa5cBA6CdCXIXf4+fjBytFTWRE/Y6GZqaaXk
HfM/qcnPSVrjPF262WlU+T8DgmNhNMhzRBWrFqajB3w3e2jl5Kemr9E6LF0jtB0CAEKva9ZYv5yo
BMJqLZDA6fk0+bnG1H5S0nGjxcmfemisLMrimADiQGnHEb7KDNgZkhj0EcYnUkcv1qh/gYh8a2nZ
37fXfnHDn5kRnPYY0YrUrJk6w/TcwFc3/qzh50t3cZy56Vp4vjYowaNR5AwZH51BFaayDZrALYLS
Dc13d6rMm+F/p86QhWVquWHTJGc/S92T7e/k6pBbK2wytwcCj8PlTqAX578mrOpe7ff13+paRm3x
3jsbhLCniyqtGmu+iRKtfR4C5UcKzLFKDRrLvIPl959rda2Pf3l7078AtIAAWczPmEFS2JEzxKfK
YWH2cQ4nu1t/ADROFQ0wNxBbOL1F/4g6Sy/ZJbh0R/oeH+382+0NvTgIui/IEUI7Bsvy5cp4tdE6
iKbFp65Qydt63YMvQxfX0nxTZStx05otYY2GrLFTc6y52LSNOtzrvdsbd+W0UiZZPKJnIxLe2TKw
gZ6mjMjynMgtg2HbVPpzN9kPiDU8dSNaGh+YQhLrYD+AsFAmvpzC1G6KUa7o9Aq6x2RuZhk3FfJh
yfCRdwEKZDYc6fYrRJWv5Y2plmlysocHJbxfY0FdPKN0lsydi/CFW/OzdPasWbFJi0lA+FQ5f8rS
J6342UVfPzBTFjEY/6roVQtLg4BG3SYhI2iQBjAeolnR+J6e+9tWFt9PZ4YK0Acx17gvB5L7WtL5
83o0qf8rzeW7XDJ+3jaxuJMdOtaoc/PiqMJOlrzQCWMrSk4xsjHGxp9cc1ZtWdlYC3camV+4DyBv
p0wr5t/A76MyiK97UtrygdGq6BM1FdJQxqd6sF+sTPo6RtNatXsh3riwOo/9bB/kAM9MywfzDmbp
lWa4Ry6PjW60n2E++0cdpD+lot3lwVrbwsL20ylrzmy05Lo0cdWywui7xKaDyrafqiJ2a//JBOp2
e90WjcxhFOBdSrYi85MP1tlIbQLrUttP06vkvIbh/raJhd1H1D5j4Nl9xGvCHi+aNsmKyuQhSjYw
947v39wXnxdOqZ1lRawik3RCYWX0H0vr/ZeMDi82uFCAzcA2hcus6YIxyXTw02isVuMmW3EElmbn
/POC/9QWtVQPJp/307skeoN2Y2WFF06mDpadcBy0EKlk4fDTDY+QWAS4hTid0NWHYCe4H0OiA1S8
bq/0oimw/HMqyySSFVY6TIeiVC3wJxZSS2Xmb2v1H3nw3UEtVywtXQQAaTgXuLYADAU/0Isj1DGD
NgTCQad8Yt7LDQRPo0NlspDu1CjcR3399fbolo4KJ5uhUXu6rj5NidaRQwehpkbJcXDUp76u3vpx
7fFc2hBw73JVYwjOc2ESFTUvbD2MAG2XJ3961d5/XOiOpl+ZDOpMNSq4N90UqgX8vsNJrXb2j3Ct
aLEUjl58X728LFO7L61SAvcvGQ+xYewK/XVQN3UFJ2j62Dlf/Or7hGq6pm9vr86CkzOz76ozxJM0
tJhKTTOnoFdNQ7CmgyO2/5loT6n00Gf3hb/itC3sPSpYZHzmTOTM9HM5QivttEz2/R6ekZPUPqHc
4xbTH2p1LMdvcl6urNfCrsMaIBduaLwpsT6jpUk4dpLWnVIneJEiE9J34y1survb07ew69jTwI6J
TWdGCGHZhtKYDIQIOy7pzh2Dr84H+pQuDAjb2nEadSy7ltb03G3znT6trP/CPF18fx7g2SNd0zZN
Mpjv2+lfvrQd5DtrTZNhYeEvTMw/4cxEhLq0b039PIQvch9ui6Thqnk15eTOzpBglFeGtLClL+wJ
fgcSfUFvmENHoINUoUrmb1a9s6Zd3Bwre8XYPD9CmgwcH22y+Bz0PYmpidBp+wTOv+4UVZ+NvdJ9
ub2/lubu/PPCoWlbWfdmTdnTiJpavI+ardO+1samDvbl+7kfgRBTn8VDnJuKxTAUmaK0tsu8O2n9
q9Kk23L66qtrhY+Ftw5SXdBgFiifazCdmsKbpVdqe/LMbZfDBaQbbmt77mj37/efbIIQwKM8rdcV
WsmOI1Uu/PYUBJkb6j+nlXdtaeXPvi+ufIGGJ+23SXtqjjWacPnKxlo6mOefF1a+14o09ht+vgZM
JHqahse6XHHRFtaC1h2wcSqc0AqTdHkw63qQGwtp5hM8FbwtCarn0yuaYre38AJJGfIkoJ/BpFJL
Aw5/aWaMk1RRUrU52XpH4+vgeuX3zPvLU7/2yVtcuV8DpONd6xj8kuxNYO7ojzH8+9s/QlgshHQo
gNGSD67SgIVWbIhqncKw01Yej6rhekDxfvy/Pi9C17osDsdA5fP0tbp5edfY/3zAALAa0kN0sPOy
Xc6hX4d1ZPfteEx9uAoHGWkP314DNcwfObvL/jNJ/xoRd3TTyZHs9OV4DDwM5HL+KYuNN3Ta/h4C
BO5k+YfkTJGb2cPKURX2+n8Mz1yP89VwXc+tKuTiFC+Cbbv+blJyRc1t7Z4W9vqViXmDnD1Cem3y
ItTpdAytrf5npdB1d18b7wtK/muE5mWuUHDeImqgZpdr9YQRbdoaxDxr87Q8iH+/L3gb3ijJhQGG
5tgXNNvtfWXX09+3ptG0vBr/WhHOa93YY5t1WNHKO1lzw+/a2jgWLfxWyphJEkiyXy5Gbo5UDgJ1
PMaN3G0TO/gjUetXpTLubp+aFTsiRssOglqfynE8GoP8dQBI6qNc6hpBvQIYWLaDOAzRm3VdZvey
Gjn31sJO/pJ1aM4e6au7PZTFC4z37H9NzI7C2f51/MoCxIMJHz3rOs5dY41EZ3FzzY2WkGQ45ICE
B0dC5DavI5NFgRA361Wkmc0t7K69Wn1gLHPPK8JSEFpxoV2OJW7scBwlHak8INkora98fmk1zj8v
PGsJ6jhO2vH5oLW26q+OZuS1qGlprmbI08zxArZbdJVoStDCMcrlY1BuIaz2H5AbNtcEgJaWfBaC
m1leeKDFYN3qpCnKa1QR7Qkparkp3Mg23m5vq8WBgAslQJ9JzMX2OzvxvNBXfPloW/2dE1X3kZe7
oaPc2dHutqWl0aAAMNOwIIVCHvJy0fV4VjqSRgQMK7vbK3BPbX1Q4Cs5+yUrM3YYZ2bO3IhVCBkK
VFMKZW7Ieoe29XR3exBL0zWHriCPEHy7AruZKXK43mRMx1HrXNUvN4ll3bX5vdmsuGZLe5jkGbxy
hMv2FTOXSrSqw6EwHBFxdbv4zwxJ5yxdcYpWjIjXY9VatYYUNEZyumfKb52O+tKaLtKiEdimKGgA
RAJyfbnuiIJkHa7KwIpUm1T6B1tu2Xy+vS6Ly46DN3dWgf8RXUwVZrvIsRGRsiPPeaynQt17fvvP
bSPzLxXdo7kS8L9GhB3slZbXViaKOlFo4x0dMr9wC+0HK+PkHzFFRyw5QYAkV0onvd6lzmT14zEa
QBSrcvXkoNbd5dMLjHdvleJtbw9tcf7IzcwcnQDfxKumSCq9ikt9PMpG4doKCjRr+bPFk/OvBbFL
JQawVQO3HI+OtY+k7QSwAxH4NQdMhOX+9sB0RMTmBgJ8bREL60EvWzQ6E5cFIz0+9ktvIi+Q1N/8
KmmevLbUNlNftEjUpfZ3qYX+OKVm4qbDYO9bp3VzuJojK21XHFwhjP/9swBczeqzREJXZC0dXEqx
1IbjsUirv1IlfDGKNthIVhNuGsQPXYc26H2ZpX+9f1nPzQo7dvSLnt7nYDxWRr9Bh/6uHD/dtvC7
70M8FMB/NQ4do2O7Xh5vywlbJ0ilgZF5PdJqBRrbo53ucLbNJ3lU6idah53XATiP24eoIQ+ZlN5F
aVw+lHBv7X2V1J/U6tFKRLZ07cwgYUhAZ8EgsePWmABb05rKCeqfgu9tuZWDu9tDX7RA1tQ0wEfN
uZ/LkYdB0tlhyFZTxsCN7cr1pLe8XoNwLp0bsjEQ1ROkwx0lWCntKdE7hzs6GZRtNjWPqMrVzSlK
3tmi/HuLnhsS9opPQajpIgx5IzK9cr61kvIwpAPk8o7+7fbULR2HuemGnAA6VGQ5LqeuD/2J+1rj
lErSi9rDheFIe5CCp1JBoDLpo2+yHP5x2+bSRM7rNLdqzK2IQszhl13g2dU0HRPvkOug1WWXDjlo
dW+bEft9fs/jmR3xUZWdMVKrEa8thl4uD5VdXdauA+ulHH+1kictR2mJAx89don8UDRr/S9LU3tu
XvDi07H0PGTTp2OmbGvwA9O3vH5UjG2qurK14j8svRq8h0wmbzvgf2FvhvFQhmarEihWKsgVvXGJ
HMOVCV0cEHyxdFAi63zVEWZHoZU7PutG7NXtNUmanrXS9zae1iAjFSfWXaT38ec6Dcbt7aVctIzj
gqvn8B/RydeSzIdulKms6vtKbTYVAoWT+iVUdDgRj4q14rouuBd4+nD4g7rEyRBd18oOe6f1UPg2
pBPBfTrCUPnEvJqye3tcCxcXjjGeGFRQOukw4fTpjTnUKd2Wx0iyNlP1t9Tvm+DrbRsLW8OGMRXM
ngwdOyyVlye8lpUxHgHSHfPpizftjP7hA9+HTmF29YkkRURDkfup0g2lcqxpDB/d0l6Zo8Xff/Z9
4ffL1eRnrZYoR2rAmxh5Ffp3PzAC8LszSMYElTFvh7OAXib/kSajJh/lIHahEn4v2cB8EcE1AdUX
auJEeOKFV9h1n6aapRztlzHSXElaQ5XMN6bw9LNV50/z9s/EhpcjIHWT1J7eqUc9ia1t66QPXmTc
SX37pA3GfQU6dFP1zuSWcfz99twt3OVQ8MC6PUt5UswW7nI4KQE0NhyVKXf7fmN+lZy7LltxbZaN
UEuGHRlpS7F3Qos9JbKGQD4mU+QTgzmPrSd7m8CZ3kwtXXEQF43RAkSvOMfyKkrSe0eVqMzLx7Y2
P9FW+Nn3ZcWV0ugw2ms+28K9htruv7bmv5/tPKmOElMdYmL+7o8k+UOpTtAoqOFb63xNQQLcXqql
ywZEN71H9IYhyiC8EZqV2RYgtunYlf4GV82lX87tgndSkfze7CDBQFDSZj8TC1+OSY093fImRAYz
rdk4Tv1evMl/DUDnOCtLcJ8Jm73ydSOTaQs7hhIZxKcIUbnbE7V046BM/n8GhBtHMyfLsRptOurl
zuwfm1+3P7+0DgR23DRzlR/u58sJGqreakYP7czoxyg/2trRW6vzLA5g7vFhD9NpJia/HasPYLlp
SVelf8OsbiRreLLrBxIwF/ymc/sK/xfvfEX1kiioIutghMk28x9953s4+hsNYOYQHW9P1/VgsAW8
C3APRFxXt3OejYWhhKN5yJXH8Cn03l0ouPy8cATDPjaVKePz2bOdb5w1n+l3VHB5Nc99izMjH1Bc
IhThcXGK0UyUrjEO+XgXVMq2mg6t77ug/xTjoVDlrdn8rWSgfqQnpbC2yvDl9vRd77ZL+8L4nHHM
E9/qjYPkvJWGvanCxzZ9pwIWOwAjkLLMdT3QsmLSp3P6rJxiBqmEn8r2UNJiFFun2wMx54tDnElY
R+f3jerbVTdxPlHajHCBD+Tmy13VpWa/GXzN+AyKKvrGLGubNE8/ZTRbvOVOohzg4g4DV0oUbzMl
RfeoNU79NKhW9dpH5MPdyYvCb63U2vtGH9onPQz8Y5O16QOvTLo3/CreF9pMuDwibbwZQuQKcEXq
cWtk4/A44Dve+yQa3Brh5QdoA5M/uzL0T1SeBkSDbeUb3XXStwYxnuemGfrKbaspcT0zCTaxP8Vu
Bvsr3B2jte3jVsn2PDqdS2apeI3yqNv3ua69DZHzucmbf8JeUl0pkJNok0xhM+3IgQUP1Tj6P3J6
g56q0W4f4MULEVTvSvOfQe6UX4k6Stvbq7C0neZXmGibPOLVe29lkZ7LqcFKl4ck2FnhffVOIM/v
zXRmQgzbtNqrsqDAhLNr410a7G6PYOnuIhcxk+5AvHrlTOQ5Mzm0vnmQ5X4XSvdT+atIG1dHglJ+
JxLuv0P515Zw+Iay0RNgy+Zh7Oy9L/8CAbASky3cjvRZgkklx4YDKJaKFDRwtJJX/6B0u+JutVh/
7QzhEXPDzyZwHWT18q2y/IJUoa/Qvj98bgl/SmOWEr/X1zI4S8NAZQHvlU4w7g9houoo9Esko+xD
KP/RPWX299trvjQMxoHKDV7yNekbqX2pCHzHPChabZ8Ge1K+RjTvfQER2b8anbxG4/AbbHZ5V8G7
MS8/RwXIhQhy8NrW76akypBiL8tTX4wPih2o010VxtOGrKlMr3f2w5aL+K6f4vrVarLQjbIscL2m
krdySKqgtmvnc871ZN/ZZlLuxkrPmHzbQuJEjf+k91Y9jY09bXIpb9/9asy3OcowwBzmCovg1vuJ
0nQS2qMHKC7lucuw1tzq3YUVoK9c6OQSZkIm0asP8LP1QOmjgyX/1rWlz2Zwo7UmsuudNVshD4Mv
tOCqZFWQq1FrRQc6oRQn2PQI99zeXNdXIhZmdnHomKAkEx+/wPfHQZez+KClsmtY9EzKrdsP/9y2
sjQOeqEIgiDxIp4UvcZ8NCjc5ckBavz8NK4RE1xHkDoH5N/Pz+bPIpFIaXqgenzeM35MaN00z3e9
dyobcG57ZQ37vDQWi1wEfRxkq65WnkqKNcoDu0vNkhe0mpO8X2mwvrYwE/zPCjGzeAZpo8vhaDjw
EbrW9aFQYZ7Z5/n97dWY76PL8833Z2E7GbfHuQIxhbochI4W1QdFraOXTraDL7LUBY+xYVbPutf1
D5okW+4Q9Mm7g5PZ8lyqn5sqqLBdjizQC7VOmrI+NH8DE47ebo9rcd7Ovi7cw/IY17EcVfWhjFBg
aB66D+RCKIPAPYD7ABkc/738/fBHlyWMC/VhcKV+dCNtzRddGgJXFqtCppCZEg6K5it6pugs/Vi9
St6zrK2uwLUjykEhDfqb23GW7rkcgtKqAYwRvnposHXnZ72x8SqllTdyklrOvT+14RdivHxjOpm+
KSQijI3TdLCoNghbqNwNhvRn7jlwd8letSEP+XUIDcCxHazzbgY/306ihnqKO9XeBnlg70onkdxM
HZMt1YZoM2jqZ79vjFfbM6T7KMgCOhT6fHobHHM0XSVX/fvazxCEaHur3sl5ND31atm/pShcub0Z
9sBKasmSNnUlj9usKtaaQ68fXLB9EFCRqpXJAYi1kiwaS79rHP0Au/q4bXBRXlVKQHsOSvYcDBT/
3n8sSN4p7CjAC/C8Cas+IfI9leRZD2qyNWXUNuI1rpuFfQWvKlgyIg/kZMSNG+Pu+/5U6oci0E7K
2HyapLUuN7H1AIeBnzgn2GG7AbQmulvdZDZe2RjaAf+X6ousDz/zNDP2fZS1mzmKfDLiPrwPglL9
EetxsDW83ttS038nZv/3D6ECTVKUYQF6Ed5/rx5rrfI07aAbu6l4HKfdGO7efdWgK00gh59BICE+
/1OoOHpSm9qBUCcPtlTubn9/ofxDORD0Cfz6vDNXPliZ9GNVKFZ3CDyv3lWaV75pSRPMFFFF/EmL
A/XLVJg/Zy3UXZcOyj4ouuY1MtNUcnOHrtmV3zO/OcKbMediSAFQC2UfCdcGAF+pr0upP0R63G4L
+vPvMrujWlnlg00ox0lUGqrikZKlR1m1JLf/H9K+rEduXGn2FwnQvrxKqqU3l7rttt3zIow3idRC
iqLWX/+FfC/GVSyhhPbBHMxLn1EWySSZzIyMkK0TZimCw425uX4DOYBM4QQGu+PyZFeWNy9sr+Sg
BDlNDIdQHoqgi1m2a4PY1ne3h72ybWAKRz0UrFABVlNFrbCBwwT08GS5d6X7bAwbQzFWrmK0Uy5K
ozjzwTakTCutJHqda2GchF5U9zpF0s7p+h6odjDp925pgfurrYgIIT+mH9t+cO/p5KMYyDLQW2uT
8+jMgdwLaliojU9ix5w8+5S5HtnzRk5bHWbLz7nlBcvJeRZoOUVWmWj9Hk+zuNOCfWY9Wv77pxwL
Cy6IhegU8ZWyunRqc2i0wMRUf7AmEmr9t9trunK6nxtQy1YF8iPgMYAB52OQIo189OYoeKf0x+Iq
F0aUEM50Og18fjACgkYqQvQo3R7E2kKczZJKxeVO2F1mUY8nX/+nIombH2r2ctvEMtHqWv8mv/PQ
270M53Kt81TOgTHo8iTKabDDglfVAI0Jvf7RuEH23W1JFgoezNHoMXMOcUFuBUPXg0T7/1IwBR/P
wsWkuII1D3lOpNWdxsHsoiDLTobwPqSAZLx7Ni8MqeAT0KfMTpGa3UkzYoPHU7kf3ej2bF4fWri4
PSCj8IhfMBhK5OvY1WgPkEQ9IWzsC2DwImCvpf0M0M5tQyvX8KUlJQrmwyzZbBF5CszPxrxz8od2
fDXrvZMf/KKNG/dAwBtfbfFdXB+Vl2aVxdImt6taB2ahAzLfVbnr3E9V193dHt2KFRTq8I5EXRsk
kGr5RDdyYvcGsrQpMIYz/VJl8W0D16fDQk77x4BywlWZGGdRtt1pKrQmKrjWR6Svq1etKoY9NK77
/W1717tsSTyj8QvtoGhbUKsdvq8ZRVFIDOg1fTWqyJ8ORWTXkQUZ2uHd1QIkE8DaheoWWviv6DPJ
KBBnelBvYfKRNgeQWd8ey8rcIVkB9gHEgIhe1DCWD0XFPJubp6F9pHQfQDS93U/fbhtZ8QAYwZmA
KVuav9STFQ9VUDvl5gliXQjEu63Ia+v75uWxRwQf2tZd3kfTx8r+Yjv/3v79KwfBxe9XjlXZG7Su
bM04DSXRk0HI9skAlLkOO723mnDITfKhNvRmI6ewcpYiZWEu2EFwmV6BwDVmZHONyO406ceGPlRm
7G3VujZMqBdrm+msBQuRcSpAlppFeCsaW+oeWyaUxZ/aStZQW0Q8Nj4U//T0ThQbPrxiAUgKSLUt
FDdLv9/l8vtlrTGrqedTobd2XJfFXW2KMnQd8XrbD1YNgYUK9TWUa6+kPAqz1AJaTPPJF/xuNs2H
PquQRZ3c94fLgMghcYzcNBI+2DWXI+ocPKZT0WJEZNz582sL8IFJ6ic75+EY7G6P6jqeRaAM7SSk
25EavXp65WneDgwM2IlLaZhZv5z0eZRf3e6OsDTyNuE115N4YU6ttvQdmVnVwFw3/+OWd4z1ITA2
t4e0ZUPxuXmqx9IxNQaQ4VNZgyToY259uW3i+sy5HIZy5ozQRqrzPGUJmvYHfwrb8d2H5qUBxQeo
azTSNHKeTD09tHKf6u+kUkLAi4MfKRPUQICYvnLn2YQerl0xknjjoIO2Nz9mmTWEGff2qV2+P9i4
tKbEOLZMx7YXDUmIO+w8n37Inc1c34orL9RtaJ34zaqjPjPRy05IRrw8maqY+UnfPjs06lBFap+n
7PW2A1zdnAHEulFIWFK+oAmylKgjk5aOFjOUoPGOi1tjnyP9VtHICKLbdq58GW94ZN/xDzDAOOWU
KLTs7ICNAhUxxz8y44HVe3+rQrkylAsTytJwUDeAvA0mwLBn9ZE73ufT3TtVBND4syhdAuQIxgRU
7NVIg85QNh8IKm5+8dE2jrSJWBEGfCsWuArOFDPLvj177somn5HogJnSqWIJgVDrZz7EY3PiHHJ7
zZvPNlg/r9M+isVlAc8sQn5VYy2T/iktg2iWfuRRY+ekZCcDFqbVgzntrQItQ8a3sdp17kZ0veYe
i5QLKkEg2r1Cj4FnO+OmVvqnhjhgrnQfUtJ+Gvytcs3v99TF0xKjRNSLPDrKG0sf1OUoczHZhadx
/1Q0QK2MuxTQZg1sVQ6U6Nz8X7O4r9HOvxnbrw7vzKxyzFZ4+otiEP7JY596cYCOFTg93r/Bzkem
HLRkJhrp5sY/VRn7bk3Ft34ku7F6N8hemUDFMfHSYp6RYQKt8Qsrj00XhLp+GKzd+0cDzhO8tYDz
u860eeCqaflkeicLgDtuvvTkU+lvxXRrB4aFcGuRhVtBf+siF14+5t7J7q1dPQWRBZkTXv3bko3R
/AYLq24HrggwzKPT5BrNBJmxrqZ65uF9Usn9SFGM5vPcv1rgdtlNLhFfPZtoewjhTaEcybB30jQ7
0roJDog8UabAAPJ9qmnW/UDq5g6NWzzqLI/uuJMX91SU9b1LmjwcNNuMZtOa3hwXZMVuw/WQgE0E
XMwQHaON79Cw14c6C5lDxYtE6vwnLVnzMDqlvx8tp9i33M4Sz0NFue1S/zEnGpA7PhF7CLaPH4yZ
krspoBl6hDvyQU5mtq91A6IRras9UdH57w2L4XDoqEfTAwo6eDsqfk112jrjKNOTE5wG7WcPSsv+
L7bOuQnFp3Ot7b1KhwkZPFnGSylfmL9RtF8+oToAoN6AaGCPLmKRl+eOjYY7F/LL6YmMzT9UQ4gK
tcjj7T1jrPkz+E90AEKWuVKrt2Bia+faDdJTD6TGotSTG8eo6N0cEAl61AS7b6HYwgg9pEBQ8Sm4
czW567z0S1nah9s/ZnXAkAHDiw/a03gHXA54qC08KlmpndLcQNWMll/adqvus3aq+gCnQE0bzXJX
1EWaFE1mgxnwpDmguGe82TedPYazZmwEL1cBGXzwfPsqkYU9C23WNBwUqAXa4mC3j8JFAqC95/Pz
UO1vz9zaKqLQvoDe0dOMlN3lzLFiHFwozLinnqKRuTpWUCkys3AwXm7bWVshRGPQLv0tUad2ayDv
KShtbfcEFcQoN/4J3p+Yw7QtZHBLlQqoN1u99ZyO0qnL/FMeCWRLArQJ3B7CmgMAL7TQQkIfAEJY
l1NVpZ200SWHqKEM7SKmxVH3/2I1zk0sq3UWFlkBEnH2YqI1noss9PQopY9bEuprS2EDcoGqIUDt
wFBeGnFKOkFfU/cgrvqipQnd3Z6mtc+j725hYMT/rmLvwSS4ZvsW7guufLf4kEGy+baF5fhSjze8
8yCRgPwYqMqU460H4TAFJVN68v0+4n3/AyHeHRTIQyu3CHL1cmNVtuwpG1L2ld619oCdX3YfLGEf
6qw7ZiY9DGieZlJuyAtdo5GXS+hsfMppJtIgs6CFm55SyUU045B/TnPvp820+tBOItgTUaJ90sig
XuOJX71Wv6Vtkx1nbwKCGfju19vzDdjoyoyjTIs2K8dHD4sayC5kXtnQzukp6C3y0KCpem/6pDyU
Q/rF5OO817kRUU1YT6OlNft5stI72fV8N6eOu6/zVuxQ/m5jiHtBqZYXeDLZznerGMWhBAjhvp69
LpYpyKk1M612AEHZu5xURjylQQ/CK6HBFneDN2dgXlIiNxbnLYMSLQKuQ+npZMenDjVaWYq4MUkb
lY0BWvBSBA910PcPJRnJXSCDkYXCX7jpU+bG3jSLqCeTs685q+9lZgUQIpqn/diMZWh1AHtoY4ka
JBQoQDINN85oOxz1nHphgD63V3/yENn0Q3FAxtk5UgMYZlefvBAiTfqL7fU0mum0d9si9Lg+fdDT
zLxD1eC1wv/rQ9sH9W725vnQVvab55bfZlR89yB6dR+ykj7aenUo8QjaaY1VnUjtN4dhGMvIaoY6
HLmlh3LO+kfwamgP2VxOUelnYN7ssulFbxCcQVdLRILTNHa9GX8AD+QO2ZcuBjKGvTp1LuLOYHrc
uQzqqh2zI2QExwi4bvlBI5Z7sNHvvet8PTuiKDvGRDhoruv5p6DwByOccUXu8MiuzGiQnRuRFC1f
Rcu7o5GR7MkrOIkbMs7hCNBfWFrzz2ZCBVJ0hr4bIDaGso2QYV0gvkTPdfehr0EYbI9Az0xWXu7M
yu4f2oEYUeVCsLRz039AJmC+prQ37gPhDUGEykX/r6wzdGvWmlVCMS19DSTo4NEdGeyroPtV9f0Y
Ihlc/co67V9zEPXTXCK+lUFNXrpJoyHkpSD1m6ZexGypR6ZnF1/9YJ8b90P6caz9IMm1yj3MDrSB
53JmD5mUVpyBWibKgrmTMetm57GoSfVU5foc9R0PwqnlMjbrir/mptcks1/CGeFK9d2IXRPqAySh
04ogijUohzaEMMPA7T1jrxPdiXVRvNml/OUJqPn5XQfKbuRwf9lN5u/tKssOwIMOj5WNtK1mmcV+
tBmPS1mjb9/2oN3VSIpdlPF93bT9PUFql4XN3NY7t+202MN5+dA6qK+bXomBjhWJS738OYi0O/RD
DsllSkhUt232arqDsbTe9oEeZUA93XmsmA4VFxD/y4z83qBacDR16UQQk8nvkK/2D6w1xpgZQ79r
uIAyOW2B66+H/I5YLT/086++M6McftuibyW2bL4F/Fo7rNF+CvwGrgAgwJTDE2JXHuRLGJqWFxGT
indNCBkadKDqv1gqIb7b/7h9Oq6djfivUdoKgJC4TiZknSUy0aanZgyOFjTvQza2RyZSnArmVgV3
7XLFcQPxMpzD6BtS3idssnyGjqv0lGcxVoXzjaba1e9DWB4EnSA1wt16GRt0gpo1JWDur+xuZwrj
uZ2gL3J7wpb4Qrm+gVhaXldLkfgKmefVaP4PWuKifnLQyaGm6IG8+99MKHFU33SF5kwwAQpQvzZB
PQNk3paGzspcAa2s67gufegcq7ztJS4Rw8oJTdDL7d4LuhEGrH4eHIB4jQLXD1e+XIrexJNpKhya
VH4EWchgYxXWPr8ULgBShXYs2uguP6/pxswrf6YJqdpw8EQYTJ9uL8KqBQPzAiaGZQzL38+C2crQ
cjefDJK0GXrBI7/b/2/fV+LY0eCyhYgLUvFfqL0ftQ0fWjlIAAuBFi0c1QENk7LVeCZsvJqR6edO
cE+Cz8X4jYK2SnoA2svvfzGUM1vKVOGyc+pgbkky7if7o66/3P786lCQeUJvPl4vVxH/6GsoyU+M
Jn3pAXK1x7/BHrFHgB7XfGNVtmwpbktqy+UD4pfEqqARNGb069zrRQhQaxkByQPNVrpFj7FyoCyt
SMiwLs9ytLZdOpqmT5klJ0qTvCYHPX2cCLsn6dvtOVzz5uXJASgkji04xaWR1LMmvR8DmtjBB6eC
OtbGdl/mRTkVwQCA7nNcXToEo5VcsRkQCzBrgybQpwZO2Ail/t1Ih10avJfYA50u54aUje/3xPdL
jo1vGT98/2ut2WEqPjls4yZZ8YMLM8qiVAD71aTWcb7M/7BKRLz1wgr4USd7brfUJ1cc4MKWsn00
n+dFYZg06XhipYeeJ2SLHXfVBMS2lpsXtKiqCLad59I2OZa/IF+lvaPTztW/3PawVQ8AIdfSMI0q
o/rIciBwBDEljl1agOggzCuaf8otmr80LdGBAeH6RiZyxaWBHnZxFaNmDii44tLe7KXCnFuaCHs3
h4O9uz2e1Sk7+7zi0XoHCAug8zQZzHQf2PQD9fU7sOptJDvXp+3PKBR/TvO+lUMmadLOYGP7h5N9
zvdp+vX2YLasKO5MJgS2QdrQZNbuHX6n2Z9YCxeIblvZmjLFkQ0b64/+V2yaIoWKZh4R+7HdErda
K75h3ReOFlwICFmVdWdo4ZIoXNFk4kaJx0Lt/zAJilGlM09PHUM1E3SyRbYPKruKaFfpsY2DL64y
SFPfHu+6B/75JYqLBIJpGcvxS7w0tqadpu//t+8rviHznGpgo6KJif0aTyK+/fnVMw4Mo7hZf9eb
leUahkIzIQBBk7F9roons3tJi8Qid2g5+ZuJOrO0OM5ZLGXXs9HOTY/bR/s59eFc/3t7JKsLcfb9
xf3Pvi8qDQq+ApsoEDVSS7ZdRIW9FRosj4erK26Rf0YzGcC2ag4Y+gJd2gIXllQlXvpjlGvf5i7d
+Z0B0Zk+7Kof7btZNJfLDpcq8HPApF5x93AzdzKkmosEcgOW81zbyfvnDRADgHZBPoikj7IuFZvz
ei6CIrEPAGvOxQaabe3UAQfIwqkCJOA1J02bN8GYmWUinH9t6MLvA3Pvpp9uj+EaSYtJAhgDrz4f
RUMgDS4XvyyG1GwmWJmQGhMfRxq79KHMYr2NNaAbBjmHkxZJwFxuG15zuoUXFDbRAQZo8qVdKBYb
6JSZYbd9TD8NYiOAX/s8tE0MgMLwvrnC0KZl7Y61GMqEZslI94R8e/fPBx2bj62/HGDoXr38+VPm
yNm3CEnS7sV+a5oNjMTKz7/4vDI7RTHVAw3weeDXoKsToyErvj2Aldvm3IIacqJpSRpDqeWJm9r3
aDL7OA4oFTpi65RftQMYrgFl1CV8Ug4X0yp5C2kjkuitiFv/p0TWkm8s9paN5ag+O8Aq2nv1XOK1
JkcR2n0duuAZLvqNIH11TVD9xkCAmkRn56UVLtCVhxidJA1EjQbtk77Vsrqy4QH3WQLARRoeLEqX
BjIvt7MytUjiOHOcpb8K2exBOiLaLZHpNUPYeYAwAiqNI0aZL+rIhnWGQ0CQf8qtX1r3S45eZG/K
DG3ZUWonpvAARgBMH6+Nb3V5z8h30ceefDeZDsiSQIwOcvTlAXj1WNc7kVX2jFzAYE5xGuQhq7ZS
b6sjQYcI9KAWZQa1vjgbpdDdYsoTwgFocHV+9Gn9annaUePv7j/6PZw/tpQTGRI2pBB4LeHaAqNd
sPD38UlLY9NJtyia16LBRaRpae6H0NBVWVMraSadvAf+D1FfgFQpYfNPv9XuzZrFTp7/Mlt9N+L4
DlMPtGGp/rOwt/h91nbv+W9Y5v5s99YSFW8Qd+VJb/RuJGp/15L6OaDbbcH4kBKCXAxWcXswXlE/
ZTqOPN99RKitR+CaeHcT6rJ6SEYsheKFP0pZvbotKzlLO09EByU6gNtuH9trh9D555e/n02W505j
lqUuHNGPDeTV/uJaM5DORAUSj9Gr7ga/sEnaZgJroQVDqDvk0RiNd7efLFN0ZkQZQ1eLxhiGLk/0
JrGsf3PXOphmFRnmx9tztepYKAUste6l7KPYYflUOe1iJ/DuJnlA8QH1jC2U2tqCgN0eKw2qdhRJ
FSMe8YNaNgXuHusXwE+ZvhEFrg0C72K0pwEbYNrqrTNAjaUtqY8Fr3esjAO2K7dOgdUhnJlQXDav
q7mUEJZIgmaXZbEXv38ZgKwDzxnOiWtuQIqmIJ5NSJVzl4aVY0BPc1exjSf6yvMCDF5/jChXDdPL
jg7A4y+vMadNdHKvaY8aP0L2umu+yX4jPltflT/mlp9ztg1l0bQZzWCO6Z/SHAIzxsGxNnIb68vy
nw016VizsSp0AGeS0r0rvMMWKcrGjKnRRqXNtc96LMvooNSujdBrHI+N3u38sntq7epFDPYeBeWN
A2xZCPUQPlsoVQSON2g+a8cCZrV/MqsLaZoEZkLr4TC2TRjo/9tCmYpvB8PUuToIXJNsAsmINuch
erdSxNTdRnS44RGmcg4MXTri/oQhl/1I82cXMl31eLy9k9aikPO5W37Dmdd5mWkIYeTI2WU7Qo4N
fwoa0Lnub1tZ9TsEUwuGBwwtV+3aGSGuN6JgoFXkABXMWLL3P5zBhPrHgnLjG5qF+jhgqonHeDi8
iSp7/+PywoBy07uTKNB0CCeTxak+9tlfXCyIN6ED9jtWd5S1Fl6NlCOkM5LBtkMyPkOUsU7fn0Jf
2GL/s6GsdYbmVTn6KUmMgEV1/3N2PrXdXp/xNv91e72XybjakWeWlNWwvDYDr1CGvOOwk7MIueYA
e99HFECGNp//yrv+jEtZmoBK18pazJ3mHV0jHLfoHJdfe2s0ykWA/ginNDQf1TTjkabffPqZFT66
kb/fnrTfdaVrO2ib8ZAFQP5EeQ0Sn07TvOz3EeRSoex79iQsYJvE6PHI1NNuV021HbY9kC0DD2TU
u7r1j9nZXSg19tXUBwvwIeAhzYY6z1Vd9XeT7v4cMzzLCAuqyAukdwC21dsZvcMjX6PTshwG+uyb
IQsBk/bj2RUQBi18C8QQDiBxPSAbvd3Oe7dKnSMznXezNiF0QyFskT0E1haIy8sTqOYadaoJKTVb
7JFyL8RGVWJt9c6/r+ysElxRqeXg+yBWA3hJz3/p+ne32NhbayfcuRVlb6E9yM9kXheQWTlNj47c
GMTaFXf+eWVDZV1BKxRAMQj5OGgkbOjPkgFA1j3gzci1rcNua86UHaVNvPdMCXNjF0G7m6UvznTY
vBW2rCj7CiR6k5HKokgcuw1p+5aDVnNmB6/4fHtjba2NElm5XpcL0mI0Pv8l5jocgrfbBq5VOC59
WCVCqPUFnMTKIilABSX7hyJ40NI7LX1l5AfVxwjk2FJ8t4K7zthbhnbfT4fbv2BjKn+nZM+uccMj
sywpfkDKo2mMM7QRzntjS0J4zQqg0BCOwPPB0F1lqzZd5zfeDLJfswqSIWcPDM3KUE2OaGFvFBBW
bxAQPiw5WzQ6qXCSrMlA7NQHJJkrF6DcyZSPvQQ0Hiw6/KEXGQn9atCi27O4GnCdGVXGVzrE1mgJ
o043QE4kRGtVvkk0seaNQPh45tLwfw2JKpi0qc5xm/j5LFHC1obQrreq/6tGkFNcSL8DdJcqG3gs
kakG2IeAzfobTWuAlTZe9atTdWZA2buWazKXChMXS+YdmY+WtMD9CA6d3e0VWR/H0uUJPMY1fTkp
S9FOGaIuOux1ICG32m+3vr/8/WzfCDLbbEpx5RafG8AO301Qhulf7nKI4IK370pHqs2hMCQg9pBM
xRdbHvBK/YvpOfu+EjGMKLkXUkOJHwSjGTSQt6gJVqfn7PvKhjDHlrt+jiq1P8RBtdvKPK2eJws3
K6gV0DqpJo1np/dYV+O9GMw/TAh2juBDFe6Xet7io1r1VuQ7kFOxse/05YecLXPQWhnHSuF1YLgQ
mwJStoDI7TDEt5djbTyAkoObF3j7hZLu0gzvxiEtqgEINfBbAm9Tme5uduKuNTceI9c6W3AsaEcA
pQKKdDTaKJYsyrmZjTipRN4f8rT+pLUtiXqNVsDxAyTNGshmQEurzg9DOUMcAhodlfdUpOOBNfbB
y7/eHvmao4AFdakx/GZfU+sMULrKwGsGRx+Ob/LdrFAY7fnXFTe36kb0fYp7R361ptjSNmZzzTvO
P694uT1pXGTFBARTvq/beKpPltyIENY8A2V9EBgBZmsGqmfM/lQNQ4OnV1DYIf/kPXRVNIqtRpa1
KBFaQNCUWbjmrhpZCqaPUnrYT2lWhJ3zQXrHvDgO7IUHAeDmW8Db1UU/M6fcAcIV41RQ5A4M8oo8
nCFfbjvV4sTqewgoPCCJwPUBzcdl3c53be66BUn9LJl162R1wxTnKQpKrTXcc2lDiZ0nWdq9df2W
v60FH7+5P1DHAimPmq4YNB1UnAZF9lIH8H8YY4uZ+9H0jqYpP0JTZeMU3zKnnE6zWY0+r2EuR6cc
H8Z94WoxELAR3kUnn+R/cUo5ODhcFBPQ+aKmGoqek7SfSY7aFn1rrAItqQWwm1rodPWGqbWdhf4e
EPSBBRAnlXJMEU0MjuzbPCmgNt8cZnpAy8BtJ9kwoYbeOgcLofRQXuD1m8E+t9n3Mfhx24S94ocL
kiFAKyC6U9XDVhZOBZoM1IKn5qFov+bB59vfXxsC3r7IZIOYCchsNVgjeQU2T1IkdYM0iT0+2MYL
97f6TddGcf6EVA5ReBmS5f7y2kq/1dnXcesJsvp9H/f4QnaJdisFvpCXnqkNJgNgyTnYwPvf3Z6k
tU0CYcn/Pq/cMFUbiMZEw0iCjlLq7IufotilxoHkGyf19TAAYPstOQIovnXV+ptPQVn1M0BFCNRD
G9njfuO2ub4KQBQB5K1jAuaDvIdy2yAZMXq5L8sELAGQZPzayp3Q78dyi9Du2qsMfZH9gSEAsa6u
HDZR1EA9oGE4f+unF2Hdm1tyn2smoMwBWmc80pDXXeby7IC2AS4cdNETUPxAR5rzcIvXY20xzg0s
P+DMwGBPtcVqGGAQawDgW25Wxlcs4BUG7hg0FThA9SirQQ2/l3NeVcnDxF/F8Om2065MECCRqEYB
84/QU2Wpoxk05RpNw1qXLXJ0ddi3YKKtt3qUru99ONRCr423nnfdIutmjTsXTl4C6ftcpTu0gj2X
5HnE7V+197Z8d6r90ppy7Wu1Kxzhw1pxdD6QLe6YlQWBWjA2Hsq5iNV19TA0g2psMsITjfrh+OLL
YWP/bRlQfj76K9HQJWHApzHwQ2O3u73mK/v7YgDKnVdro6fPHN+v+dfRuR+qSI731Pn4fivQfrSX
Vwawdo6yMwgdZRMw2iRIavJjb92J7Fjw420ja1OFNz44EPAv3FDKWnAIHRsB8XjifG+Cz7b5evvz
K7sDP//P55WV6Aais9FwecLLPmJtVHWxn87RXxgBLzz4+5BIAknl5RHiQfuMcJvyxOvuRR6EHXr5
ybSR/V0diQcyB4iZ4Dmryi0yjxANkhMM4urTeCxI2b/ZhHav9tBskUWurQkoLyHaAOIItNkoC1/x
xnEoKXjCiofE1N5dcvxNqPnf15VQtHLn0nUKfF0694Lw0NJ5KIaNKvTaDgFuDyBH0HyAyUjZIYVR
5qziWBKWjWh1u5umhKF/dt5YlJWZAngCc4TTF002vrLyELtPPQ+MP4mtP/M62WI83Pq8EpBouHi1
tsTnU+wPnmwdUysuBXQGEhYgVjAReirr7ArQpDQj5GohyfJUNUCAO6jUxsFsyI3IatWSA9ws0jCL
KeUKdHRaORadWQKvCAtihUZPogGUUrc34rKql6+5BWT0x8wyn2d3eYoUdZ9aMFPwz40Y0coVhKZz
SvUHTUssTUbD9P22xdWB/T/dQwR0oKa4tNi0kFTOZhtLP1bhaMUTO2nVxjm86gVnNpTJkz3OsGqx
QcSPzJpj6f+8PYiVzbI8sQGeApk92kIVP/A1ty7KYc4Skz/O84tWdwfSsaM+bClFro3k3JCy9b2K
+hqqklliR6RAJ/24FfiuLAfkMwDXBzgc+HZL2TA92OfBhjNpJ9980729tO7sLazZymQt3OfoogVE
65p9ZnL7EXWrXjuZwUebTqHpfpNeE87D7vairMzVhR1lrsAGEVRdCzu2O4SsfGv4hoHr1w4iauhc
ImaEXiQSpJeuW2dkAswsywBkabBT/IiDt75tjQggytAS70fvXppTTmSUJNKi5ql2KoovwnkK0l0L
ZnQ7vj1rK/x1yzthaRcEUgOUOooHQJrH1htzEdwzinAQEWA0e8PuENa/jt5XDy0CRf0p5VtMpKur
BYDtb/5GIFOVPVoAVYWcEc8S0EpUbyPdONi2Pr/8/exgm82uCpqgyBB9t2DvXZgyNk7oZbWVoxPz
9mcAyhnQOnoRBEJkCVrEoHTCDhr5oucgPtml0e0lWt2jUKrAnbkkKlUIP6KYgpaogp3KSn8xtCC/
88ehvTPqv6i8wBfOLCmHs+UxMFgIWPIFqBmjkm9EMqurgoPGASMR6JVUyk5r9I3OGdCqIb7r44Hw
+P0ThSfjolqHRBokby8XHVILLLcLIPfHrH+Tku0KK3iA578/hsGV/MeMcg7IarDl3C8NApr51hP7
49T9ze4AAkyHxA2CVxCpXo4k9ZxWdLUkScYeJnEcD7cnau0kMyGWBdpUMI9iri4/33YWZcxy8qT2
KJQ3zFjQIKbsnuXkzrA2buM19z0zprbQ2DrjQc3APavPxS7PnC8l0FT9YP+8PaY130KeDvTTkARC
a60yZaAuMljpwUwv739SfWO3r38d8wVEM7Baatrbz7gF0hPAvSc3bvsn7f1tOlBKWmhs///3lcvL
HGWNdxcw67Z8CTxxALlfBD6jjVNxbSnOrSgbpM4cvwHfdZ447NNey7+43oaBNceyAiADQBoITour
3LJO+r5l2BqeCSIYUT04afUi9fGOBtouRx1/w97asoB/DNJW4B1HOnsZ8NkxP9QBt7wU+wThWvih
w1PytlOtjQfCyvgyMFBg6lc2il7ppU3Qmp2M8t7tn3wDbDZhGsTkx207awuDQ3EJxJdLRYUGON1c
2p0JDujRr2jodvnR1PiT7xQbV8nqfC1Sf8hJIUehL38/my8N5GlibDBf/LHo/ZB07saErRsAYxsI
inB0eYqHsaCv0HA8Aq0hcohl7npqbwxhLZxEgmLp0EGl50o8fQYiz5v8EWeX0GI6pGEH4ZEhj8FO
tDGWdUuI9dCYieBYbV3MWsNvfTkh3jMiC2qSfViAymlTTWXLjHm5JrNdQsPOg5lsACgJgIoG2HnW
tgd//HzbyxZvVUMWcI2j8LP0UV2V9jno6MxxlksAG0rr6Ax723gEi4fb4cUP5byN236l5xTBxJk9
5UhmKZskqKqyZEKgXKP6bYk9GIHqkOxLcF3GUPCI2F9kGC6MqlvWbXKaA+uaWGXEy1jjG16xtlWh
lbrQQ/guMrzKkWOAvNEy2IBJDJ4IJPXq5iH3t3Q5t4wsPnO2T3t9cmkJxoNkbj71nohYeudNW4//
tb2KNCLg377uocVVmSloDY9D4eFxydw32b9M9vG2u60OIvDQqIccA7QHFcfuIOPAAk3mSWeRUzdO
d109JD3nP2+bWWluQwoD4qK2g5o0IEnKZGmT2fggUYQdrrVhJqEf3aR7SyuS2RmjaVqgfnbE+i50
DHAcp0Pslu8nxLz8Dcq555rEocxp8gRKYr7+MPXZhtut3UTng1T2Um47JBDW0rE1PFD2ptn13pvd
GBqhoa1v2FpzDCCe8diAfyNEVJ6E3cg9PqQewnR5nIs77+72gq35BZorzUUoG+6nXqrLbesjt5Ul
tVE9D6P7pJnDc4tulNtmVkeBlwA4UKE5bKhUrs2MsNwAkgndwlO7L6jm/TKFQ7ZemmuHKpiW8TZD
3vc6H+8Y2QjiOMTSwkbIxoxDze+CMg8zkCTnzhA77GPnbMVZa3fGuVHFGzRpVtKURp74C6dmnQNT
9NbkaZTrW76wtljIdC0DxDEB1OLlSdRWaQ32DqAFBp895RpKZgEjEQm67+9frTM7gZIYRsP03Fk9
mviywY6z0YjzLdq71esoACsdEvXGIlym7FHH0MbUbOc8GXX3gc/8Y1r5p7rTQr3PErCjffo/0q6s
OVKc2f4iIlgleAVqtV0u2+3eXohe3GIRiwAB4tffQ0/E11WYKKL7xsz0PMwEWdpSqcyT54BgFQA0
cs6gCqmlYnN7hIszicw3ghccKiCBrmdSdzsV6Vk0rVl8Qu3x3EVsF7nWv1xQoFqmE7QJBZa5OwTz
0wBgXR+frUqhzPVraN9otZaYXBgMdjUI3wAkmZgxZoMpU9bZ0BJC24qpPfaOdhibfqdlw+H2nC3s
c5ghhFCEe+B8ni0ZAzVmbpmYs2SgKGYP4MohAdOemPx529DieMDyMBFV2FNp/npxuiruk7IFfYFZ
pwfWWbvWcAKzIStVlgWfhKAbGACQL0Jz1ZmZyQ0bfHbgEzxr7p7Fu7XS/OIo/nyezA6RGQ9payo8
vyB17FPV+i790Zl/LWWIB97FIOYcVgVAcyzJQFrROA0iE8/XkABTxVoMtJSZBO0KWKYdG+B2iP1e
r4lWg2h1QNb1nMpPnsa3oosCbldhCkXeDvTsRvZimAJijU+398LCVXtldxa3sNLrHafFIjnoVITq
M4hpX6PyUIzguY3Xro+lHWFhcGCdw05/98JU3TBqous16DOnX3leBE3Sv/79eEDVDboJ/IlO9dkh
ki3pTWKP2qPRfq5lvdHRDeN9B1g11PhKF/PCeYWMHVYMWRjoP8/Pq6B1CcCpYKBjQZTv3jlGtIEI
916M/1BCnpwohGYh5GCggfF6c9jMRi6+RCojV80mG429BJjGE87m9tz9zkPP3kxXdmY3bUFaWZXM
ApRNaQ+R5gSizreD3uwS8QxyzZ1l8MCOZNChgw5lp33jVsFQrmGLJ79w61fM/EabiqgASzBux9by
bQia5xkq5tCNGz95Ue9nOtiVxufbQ3+/M1E5n7pKcPyQT5vfVxUHS0ALRsezoT5pQRat7Mpp4q6H
dPX5OTEdNxDSjjE+r5KjGI6Rs6XOFmziVvKjSFbc7nu/CKQ/nAjaZACtfMcX3EBvWPIu52ixjs6M
sgei4o3kzkrc/H73wwwcFvISSEO+YwmWackM6QFFZjkgDym+FwDExqWz1eT+9tL8TpTPJ+/S0mxX
EpSHI6eXsETYYyqhUiY18xChfANG3MA20zCbQE1gMrfouOm99hSb1icSD4Glqn3L8xCwwLDv1/hs
FycaUQfOJdpDEOJfn8rY1BvooIOOqaY/bPurJ9+ctefee+88TfIfE9MiXDyNC8tQ4KZXHAf/W9u8
MO/RBBVg9sz43yf/ri3NXAyzorHsa1iKqwfOHzu5pYOvoqDRVl4qa7M2W03O7CQ2BWbNsZXv5Yd2
eG08+dd5s2k0WBkkxwm6xazreWtGUL5w0JacdVIdo6ELaMX8hB5KpBdu7873zura0uRYLlZII3qd
RCUs9dLWA68BA3+ajIA6Rmmyjaw6xzMJFTlW8TLQlexWzC/NJiIUqMTYIL1EufbaPNqOB0956I8Z
oOfM9TJMdLpj2evfD/K3b8Q1N5XPZzudFxE4bmt0jCEi5RMHef/Bq4FLHWuXQ6MAIigsl93OICy5
J6RwVga5cAog+zPRn4OQhKLidT3IPIoqcMlNvafIafhmR+7HKD1EhQNBVDTr2Gt0N8b7RQWBHOpR
aKRB4QhQgWuDkeUlo9ex4ZRMubxsuCPxJw109mlzQuO6BkGHJv4svNqn4ldv90GiH6v6h2u9GJ7h
Y1eiuyd5NNy1Qtn7WwQBDV4HeB7gb5Tlrn8WcpxaDKIcBZnZT11WbYj4rICWiejb2NjHylu5E99P
O6bbxsOHYm8hxT3bW5CRyzTNhrBDlTz3+XeRf+EeFt/IQt349rcb7MrUHLqNin1dEjWqU5ZHvpds
vXQD2XJE9K+SnYWCct/2tsH39z1ODTSJXKAKJ4qtmbszuGbGqROPp9zapl0Yr9zBi58HhhSlWYg4
ARJ7vVIV6G6Vcvh4qhmHeMAvK3q5/fsX3vcYAJBZSCmBqB979doCR/7NcGxNneTwaLd4AJkHTX2q
3VPWbhv7nNtvvH9Szhqme3Fgf8zOwYwVuhWdKkvH06SO5j3H2t/XIVDmQMYeb3oL9aF5/N4lDo+r
NE8fs7YObHGXJFFgWzut/rgygb+TLNdhxbWl2UVEiJJxkqXpY4ROVd8yMrF1ev27xWr3NUc5xs/G
knyuXZoecl7Zh8wmVSgtLf5aRGP9HeA4cEs6+Hn6QJttO/H0tFj2ba43H0E+4ZyQaxyDMcnIBmV6
+soi9jOT1JFBMjrRj9HTVRA7Q7N1uZCfrYR+SGUJAb2GFLvR1CKYaTq2YaBMfKxL0/yV9Kxr9sRE
pdHsxvzV5bjNKkmQhO2hNJfk1fAs8rz2tUprn2JX+xjTzHsaTC3feLzUoUwzcOazIotPPSP1Th9S
J/PrxrY2NK8qF9oxbnfomowGlMSa71oSypzcZMzvAAHeWV0G1h6p2YeU2da2aiJ5l8dDdUgNp/aZ
6MYj4EjsgEb0MkjHNt6BSM72OaLUTYNH9rbjwgxZa0ZnvXPiICvqdgdAFq6PtmkC00qAyJOO7n7u
i1x7jNNaCd/pne577/b8qI9bt5a/Iq/+ZoOeqE+0/ZhaISjt8+c4JfVdo3dPsdZCzmgQ8pBCwW8D
nKft43kLuulGqKCr7DagdQTUX1fVJ4lSwRfHTLSfJUXXUzKk3Yvtadrd6IkxUFZLvwqSykBL2vzR
qVW9y4hKscLGqAIDWrlfof7iPpUIAk7odf45Ok4ECgmuB0CgJVtAZZuN6cV0OyYgxfBo1B+jrkWa
1MqjfR97FVrjEroxzb5HptEcAsPI0oPJoUbUjH0X1IP5XZZucWdFagxHx41DhLltoBWhpMGrDjGZ
TBuyZ72l+etY1u5zZpbpQ6wmgUKgn+4KyozHLuLuLonqHGR0eBFX0J/8JHIpdwo7KOBkYjzgkfNg
WAzJzjaWvqEXCP5McDRK4BgCXtDWNxxOQahcWN90ZWm/jBaxopfmYwhSZvtQ55ncdKVeABuoY7L7
XPNTt0830tW1Dal0aK0U5U/+O9PkNPJAoDVx1CxZ7yjjEGqLitHXlCEC0URdYKapuSO2QPSUu86K
738fMyEDAUp6BO1TWVifpTwy6YwtWPnixwGMmiUaFDyreh4hTH7bw0yx+dy/2CCdAxaQUlwB8ytG
Oint0BTxCBQ9RIFrvyGvQvXAAq7c00uGLl3m7CqwI62CtE6WPqIOujW9zyLZeWwAaeSP2wOiC2ER
uiIMF7ANhASopl3fObRO2JAVQ/I4WDH5BnoENPsmg9McI4tInOuu2Eg7cjdUb8c9LkeCsZpeWBFR
H6mReT7IvzQgSr6aehE4rac9DHWaB6b8UqGsUwgKNcUkAQ/p2I7nONf7726DU2CSZAtGdDNogLQK
hN7bjwXe0juUq4cNCNL6idK7CUXNy4c2aq1nF1qeO80co20X2SIczLE/J1LTQrDOfVJeU+8Tp1OB
Zqc0hFo0SmSeJLsU9E3fZcuLbU68H6pAGpkJtBTRMfGC0ousByWixq89d2s6snnWFVCdrucKEVgZ
6V7QyMj3QOaTTZ21v/IGcCy7diw8QnUIEWEDILLRIBuSc2zwATjbjax0vFUjC/obTdL+ahPD9vW0
63dRAzLOOEPhTvAmecwNWUHAKBZPfaHWGNoXbnSchj/bdHYNikxoCqna+FF6n9JR+HyIwtv7ZsmC
M5UqTahNos9+FrYq4VWkdCUiYki8a47ux2tKtAuBMZRhUXcFUGIigJ8dNW/0yibVk+RxRBuY4Y5+
bhd+rWk+qjwhmXQ6hhVY3JJFFJJRI4Iy03sq5lzhuZQ0FQ43d+kd4kt6P0JBbWNAc/YUg7Mg83Xe
xC9jazr/MJ0oYMOn2HgQvYuQjASyoE5nxI+4hEpfj9VWK9TfV2AnQgQkHhC8ohwxR6yaEauyElxQ
j2YfWt05czZjGjrKT9ewYEub49LQ9N8v3s9RkmojLjcY6h4jO/GLfOVpsRQpE+QCgMaeSrzv8OtF
bCjU9LQY8o3jKVbxK5d9t4/T/teY9NAhdJDONB8E0++buH+rxJrY4MIzCi3kuGvQHocgZ57Zb3K3
6XKBzckt+lBGMZTTIvOjouKIPrwdi6On28dtccCX99vsvGWDyItCp9ggFS3vSdIO9wI5vE3vSHMz
Fk56ZHj8gp6+ND0QDRDvTo6xdvR0I1pN+E9FmNkliGwqdtEkZoMM9vzKGICJkmkSnehYqsSPSe7t
GsdzXx0zt3xRQvWLtA3fd6kDJjBJxX2d8wbkYj1KhoNIv0RxbDwAohJtOIo9wUgq9loaNA+9Dru/
RkF6y2tqHBKgmkLELr+AzhcPwuPNgbWsqkNWGHybOaJ7LvhInuKqjQKj4eq+j836BWrT8BAJHULN
5nnij142fFHYkU+R6uhT5ebsV1S75QemI8j/+4Wa+qHxtAYL6pTZuN77XHWZjn4z62QaQu3S3jJf
c8vRn6k55gdPRO6OcBbfxRj0lqU447FIvK05GmtseQuHEI0daHpEOnfibpj5T8NVVs+ksk4V58ck
L49rOdwlA6ALMVH0AU4SydLrkZqiyDKmGD0V94bzWKxVYtY+P9tl4GEaksbSyKntjpzviyG4vVIL
ESMAl39+/hSBXTipsrO5QUf8fGRfi+6n5v1q1grmSzmnqfselwl4hqa26WsbCvx0hsoTcqooh1YK
STTa+CKRhQgS0lOxocwqn6Z8FYjQkhZKqVpTHbUI+qNNzZ5dg/noeLG2GShtnlINopSdPvTf3JrQ
JJDCsz8DuLRWtlyc+IsfPZuYiHSg/BozcqL0OTvU9UqFbfZ55J4AJsGe0SchZGQ5Z3PiFjYbIlsa
J5lBgzFt7vEQ+/RXSzuZAHoXpJTYmxOmdnYGlVUaUKXL6cmNTel7rRZ/1OOoR9DZyRVTC6Px0KuO
mAGojKnWe73CAHVpPXxQh6ciJDx8HtvyO1CBa8HQbLNOI4JXAbwEtP7QqpsjPzqzQmtQ3nQnKaBS
BvyK7D7FxlrYOHt0/LYy4dzgTnGi31GjJAKPR6dQ/SkarA23Xm0Zb4h+38o14N6iIbTq4NEBVOq7
zlajbqNeH9v+ZADfdKhQmdzENclQe4y/GDgS4V/vh6ls9j9zM1coStqOJoE5IVIfr6BwGNnGdn7e
tjJ7Sf03e3gYI8GFOh0Ck+utYMqCStQV+lPXTzV9snPVybZ7P02/NTm2oV0/FGW2vW10aWNAQXTi
DgcKEn2d10bRn6pAyjbAKBQlBvNMIHuaWOfbRpY2OYhKbPQloCSh/8YvXrhKHLPWaiCYd7IT6o8f
o1XmqaVRXBqYnSKihLSxx/uT/hEIEN/e2sYa0H6a/Yug5ffqXJqYxngxhohyxfkIE2wPxGGu/QzG
CAmV77dnamljT8wViKs8Axim2bO90FsQ90tYGTtf83bgWyVbslZLX5yt6b2OvheoO75rFKFUNn2c
dacYqlvISfsK8adN3m4PZY5e+T1j8GpIDcAnuPBy1zNGWrcWmZF3p6LBwdwmUNbpkOCKfcrvMmc3
eB8V2922ubTRLk3OdnOiVXllsbI7qQer3PTF/v/3+dnq9Ihaheli4hr21I6PQCDc/v77hQEJHMRK
piQUuLLmhHCit9pIy2UPLw1xYv1U21/tUazELe/dDNpdwWIKvi/g+tFadb0sbupUkqelOqW1Vp2R
igNCuNZr7uNx2R/jttQ+ZbbNni2Siztbq5DtuD3K/yCT87PkurYFj4p/IcS8/gm6xqAqpGntiZEG
/sZDP/w2w4tsBGJm7L/jbCDDbNvIb6ScIe8Xj1boZUAr9CjbBIAhlaHt5c2XSJp8mxhQiBgss/8Y
gZsukJXZBNLUtACxe/oSu8AJC/SR7ilaP3Lfdnl5QHLe2RqJOUJEc+yQdTK1TTEBScfc+J4UXnPg
BqDFhal5QWcPHzv45lAnRhWiewkaUWkNdklNFfssF4avMUinFnXxGuGzYdcDilKy2LQD26ilL8Fu
5w8puhmQzUy2pCrwapFxe0cRr20TmmenFhcqWuhkfYLgN3RjhPpQZkV/Sgy9uSus2lfuwagiDh1r
JtB8k2r7qhq0cOirHxq3kR43RfOR9lp3KNjQhrWrizDVM/dguvUxjpF58+Ok7I94zrzBwbtPvZ42
fkGBOKZuLg7we/3nJM0avP86QrdKGdWxY9UQKrspud+ldbbFEf+luMMDvI60sIfe0bYpzDYUTtO8
lIk+bIe2S0+8rLunqmKZs0Vmbzyouqv8ouTWxhpIfvQ8xUDgUBvJB2WPzsaWGpruOflhEkEOIxH5
RiGjd4TMNmn9oaACfnaw/Az/z0PMlY7411QZGAEGB3PL+UEkUfZRE3YX9tToNlZZ9Y6fN9GbS3i8
6etHQ9gbN8mh5h3fKdAboRaf83DQ+/KsCmq8mehll8GgIwXuI5Wf+NEowGfdEHoYPanumWmKLS9Q
4640rw48zbMD8KmUArWQgt15RP5McsuCkAutDg0dLdSNtPRkjCU/jJZJw7z18p3XgtHeV1lj+U2k
a0FvNvzJy6puP5gDmk+azonsrXKjKkFaPZd3cAVjaLQRsqCCDAT9Iq4akDMcf3QowCInItCuHPdZ
a6POV0HBYCzN1I/B8eI7ZoziUU9EUNEx2ymQDO0tgSaXRnrJK/yj2KUZUqQITNlJoDstTNM6eRDU
KTZC6/Rw7FvrCCrdqvSd1NJ9FyiCp0r7oppPLZqJzXEnVOttKMpln4HfPWt1eZ+4WdDlUf6QjLJG
Po+HvROWH4u4sb7WKcteGKotu9Fj8aEy8v4oDRmfvL5y75GVL2MfWTwsjRNDNr4uKblLVFttbFaK
T2XZjq+FFah8bPaKeKJBCDvkuzHPWDBEdHjSaWejhhV9AdHJj6ixqu9a7UZBakAB1i/S0T1pLvMC
PXMs3xuZEULZqgvAOc4PKNP0RyRGlBWi4VQFTSHHHd4H7q4WMjJ8swlTc8NrqMV15ie3AzAbl3TO
/WE0UCqovQRFCk8DInNEOnjb65n5EHeKHRnRflZgvt+lTfHGTMxqw5m3wU+IfjmFVkHLGXKAvQb5
HFPxJEDy51fCh9avAFbcl1yne15VXtg5cMumqREsc0I2WmGYH1xTZEFPhm8kkuKnUTPzyDKahJ5R
2A9a7NV3GlHFZrRscR+VkKmvmt67ByKF+ACGQAnbAX+2MrUsdBODBrldVb3fjilbyYgu3cceGMUg
voVHB0Bh146+ckvTiGUuT5XbYmuiUvqXMOzfQQbaaJCVJCZCDXO6Ui/Cspq4gGQ4iTzF6avJSMi7
rzn/fPvCWhzFhAsAGfyktDe7rsaMKkDAM3lqfCR2A7v6S4bn/wYBvXtoOAJ3++7d1PZRk0O/vDvl
JmqBh8zbtsU/REbehYkp8LyYJ4kXv5FKozu1DXi+9+1KULEUuUxP5ekvcFP+FhG4+HwF8Ws3rYk8
eW15BML7gTTPxfjXYwDpBHK1E8nsAvHTUGiJUbTDcKraI4BU7ppiwxSQXocl+D76E0AxAO5/MKRd
z5HRq0xKuxhOdheFHfklUbyNx2Nkdxtu8xU0yKIxigQ0XAAQw/OGVze2tURn+XDCmT3k6sHTeaD0
xNdbxwe49m93MJiq8U7GAw/AZPTuXY8MFMCVh7eLOrFvlbV314RUFkJ9tAEingTyZIro5tpN5mgV
PKu14YRC/dkyZetPKGC03D13zGZ+Wnuvdpa9aB07QmDz9fbgFvYekljoWgALJogY5zDdAbzrtrSk
PEnD/Mgr/UNF0zeriVZeyu+9ACoef8zM4bo2qUdNxr089Tn9pav604h0+e2RvH/9wYSJuwX/IP00
3xOZIbo2dYQ8sfFra7lbVMnCTjVhr62Rnixa8ibwHNyy/a6zgDWQvjPcSp4yS91R0bGgc0QQ18ht
8KFZuQV+Zy5mB2uCIxKAj3SIlM5TdpEXVcKiQ3Oqyr7cwlIf6Lmon3qD0TuvN4eNhMi0nT3mEP/1
a7dgx5RAf9q06+xF5TUgG2bi+VVFxk0pCRrQu26Nb2rhPF79xpmDtMfS4AV690811zdZbI0+74vj
WIGQwCg+qXyNS2dpBchvdPmk2/uu7QFwA7cDeqQ5MWGWvsm0vSm6zdCTh5aT8Pa+mmP4ccGgrQfN
UEBMgkoLdK7X57+WDsQgyqo5Gebb2L8l2mdqvXbqbNR3skBMedQz7QBJVL8WPwdrJWG7NLOXxqeD
dXE31HiLebEUzakpGlS+zf6boP3rkOleMBZkb3XR28pwJ3c2329UhyOiyELiVp0Vu4ZsdHltNc2J
6wXeOYIae2ElTohqUQ2idZneVdxKH/FKBAC4dljgIYLyndqQAe6etQ6KJf+EdDgeUTqevO/yeq3g
OUdzRHuqexX7TQU+o46/DfEa6nhpR13amSU/hmQCpOtADxTiwZApelu0IOVx0BZrBMpLrhDDgbsH
g82kOHi9oi7jlRtFdQu+CY19V0jC+xkot3/eXsbp916sIqpOuIj/NLjM8Z9pY+RgvEVfKSUNiBpO
zE2DQbYPsjZ3TtmfSfty2+BsWP8ZBLkn0qGIWJGcuB5WX6SiLSo3RkufFWZVEzZr/AMrFuZDkiK1
Oqv10EuaPICY2iftytZfnDNcwEiLo3SHwtr1EFRm4fWAss/ZKB65CNHkgceOl30Q/a7/B55dcDH9
sTUN9uJcV72np3gcsnOkNsy6o/zFXkNUzFzHfysCqkQXaAq4rzk1F1CKcRZ7DlgA+jsj3fLsARgY
+5GuXYfzAOadoVmA1Nk1i8DWiY7stPN1KX2ln1PvKeH3hd4dcyoD10mDNPr4DzvuYnyz5dKkwexo
YrezvKexCqr8++3vr83fbIl4YpWICPH9OtlQc18jzVAE3ZunHf7BznRcJ0ZhcJnNHK7Qak2WLMf0
Ecr2roo+VoP9mnR26/eqBTRUY2sloKWhocPIRss5gmfs6evd1+uFW9EBfcueU7CTqzwWxmhVu+PJ
IIK0G72t12flr9vjnLny39sEbYRTdh4vkXdNskDFmo2I0bjvaY91VX9HEf97xFbuy0UjuC+QmEer
Nv64HlljNGC+G0CHojffgYfz0+F1YKsgDHxk7lwtsEVA4wScJ3gUXBtxiqEljUJXewTnPTiVv9Y2
v7g+4DEA0zQetu8iTKRTGw280vG59OlwlwD3hpxk+WnlFbXkULHjTGgxQSvjXYseLUHxX6YFWsr1
LylynUKthORLDvXCwDzqh5Oz+1HPwTpBfgKVy3Lg+qAf7ZsccL3w9u5aHAycNvgVMSLo4F6vCbKZ
aHpqGYgUtKO2cd2VQ7q0r6B+iHsFtGd46M6utxZi4QAOuNqjIFCcVhW0FWJa3cs+WpPgmEUiv4/J
haU54Vk5xlbLShA3TvIvY/PU5W2AtgSAvv+usPjbEJm6UDwTrALvbuxW6UAbKFxBLiszn0FdG8AY
o3i6vS5Le+DCyvzWzh3uyXyi66Au/2Ja3amUzt60nReWuXu0HAde9vO2xaWlmqCRE/eIS0FQc70T
hNmKWhFcR7Td5XHrMzOw7JW5W1okvD9QqbdAhoW607UNILwz8PuC9tKUI8Ddp9xAGy1tkIfd3B7M
kiFgx4D2Ai0aUI+zwXQa79MBoK5z5KDvrmQRsJ7abmj1kKEhb+W8LpwhhAsTwwU2BRrTZqNiHumg
KAoJotIwA4YBGcHt0awZmEZ7EfWgCax1Oh1tb72jB0BUQ9oy/BcLSHfbEBnQnbnLGSsWaSU6Is91
CligXvgrm2thPZBnnKDaUA9BN9tsBAxPT7w9J/mCWHG/xREtTTR3sO6tbr7dHspSXAUubdxiFrYz
cEwzn5OPaSYjAvq4qIvu0c/1huwGGlzsDYRz9oyN565Oj15lb9qyW2NpmL49u+Iubc+9EOFDgvIB
bI9g2bKGe+QRgl6/a7V+UzhfRJ0EVr/iKZY2B+48JMOQWZmId643BweOy2McjDsiATZA7QY9Xdl+
0xfmgwLsCU95B4v4rnTaFL03eFEN1RfqBAh6fBtVFu6t0eQtmoFGB/qMKaKdOaof+QQ8J7MR7CYW
ORrSCFw32se2t5IZWpovwGDxQsdrEpmJ2XzhjiKlRozkbNF9w8JSrniDBc+Nuw7U97/5Rt49h5BO
qhrsSvBgZXngiF3U7c086IjrlxBkzh26sjoLQQ9QxTperSALgqjWhHy9cA5WLhq9KawMLAVloNIM
RIbQNDb3NGb7mm7+4XBBIgSZVzqlC+dJ97KNapF6IjvrJUN/VxXE6ACPOwNuqffNpPQ9+dh6b7mz
9iz73VQ634XAzk4cFx6e6fNjDS4aGjcmdGVBMUzvUK/lflzX9l3Lh8FHd00eEqtywUJWlkEEWpkd
r2Tmd06vji7J3dAgxX2U1GmNNiyaPkNIs4FwFvE2onTfYqqqo+ztYVMhfl0JGJc2NgHDP1pLIYCC
fPj1ChWmKx23qTLcetmH0lagsEWCOivX2nLnKbcpNIEu0P8MzYMGkpWVajMsjiDe4Jd6cmhEck/x
gi0fG1R9QYRzX/dFOJQkNFi51Rx+aEy2vb1Hlg4YyHPRmgP0FZiKZq8kUgjWQeY6hwJeu+tjDRD3
lV24ZsG8nlA6VHJEA2N+RsNWo99Je3d7BEsLhggI4SSarjGQ6chdHqlaWBzHLT/LfDzW/IMLaUFm
/rhtZHEQUxkRaHzAbuZVxMows9xyo/zsdJN0bMiTn7cNLDkiMA78z8Dszk2EbcVVBgMgH91KLje9
6vsAp+UX6LqOfa3nvsq1OLxt9Tewbn5OEQkhsY2eY3CzzfzRoEgn3NTj56guAyv1AobkeZK9OUnh
t/SYRhuve0QvzJaKnwkYXm+bX1q6S+uzzQfCkQK9jxQ6Q9V9VHub3GJbt1npqFs8aC4S6NCOAwPi
uzsXdNeuwVOWI4fS+LYE0IdVhygW0Jzk5qFHXiCbCA9t9zia3adCmXfukD6Ukr3dHu1SWOUC5gZM
E7pk4BqvN2qLJmCZZ0WOA48G6NzRo43GAGFIoPTsxwClrhzthdkFIQHge2hZn/i0rGt7WpFbbeOV
Bdj90DhHaJDQZ6P78NeDgntHxgOinvj3vC3S04t8UAMu0CYFzyzomQFINDaORGRK1khAFg7hla3Z
gMZscMDq4GZnI98C1JSZK5fzwhnEMIAYnnK75D3bp4S+kjNAISq1nhPD2UTVfct/Cf4g86+UrgVq
C9h9xDR/zM1jgUjW4MaPYM41nwztrhYHo3VxRT84ugSc6SFRW8/+VrnINaqXlj2rYQgL4zvg+V30
qyBbNBTcXsvF+b34QbMNaklr7KDwxs9Dtx2fjO5w+/Mr0/sO5GtNRRctQwMw0E3e+NS6z7p46spn
Fn3k+tfbxhakZq9nd7ZZaGE0HfESWAMIR42fa3ZXqa+69la5d03Uop3qjpeNH7VmUKaPvD2Alcsv
7KfbP2PpDF6u8TTlF5eTMBC+4GrnZ615kZWPRvpxTYZxwa1gG00pITIxDdJp2i9MKEqqcWywapkj
N86obR2d7zPPfAS4c/8vo/ljahYbSS9DXSGHKZ3f5WkTqOTQtl9u21iIkJFsmHACSAeAVmua0Yvh
gDm4SgoH3hpdVEjYfvV6N1T3PGjYiqGl3Y44HB9EzRkvmdluzwaKC83F1cfTbYX+z83tcSwty+Xn
Z2FPDGKw2rQwDpHuEx7q7kNjg2vy74MfwGnwzpvaKZDfnAU/2BRea7Vmdq7iEFi1vt4LuXJ/Lm3h
SxOz/cXBTlSVJUyUiR1y9lBOsXy+lhFcXA1weEA4AEI4+lz0SBdE2b1B8WAA49I94yv8UYufx+nA
zYvH0DtWGs1N0U+YKQTblfQH9NKs/f7FWcKbASAwvCLf6V7ZsgEuQ+/xbGB5mDE94N29TVa8yVK4
hhgRalR4dk+YudnhQONEB5YGzFIFVKQ0kkOpg3LfGYOqpiB8RMuy0HZ2www/FcVLTYrA9KLHv9/Y
UIV0pwwxktD2zLEKuweAtgdTXFxIfduDFmPjJVYOqHOmdi3pipd/sIeoG2AgPE+g0HrtEDrbK+y6
4vk5wYwqZGZ2XfwZharbVoyl2wnguv+Zmc7zhd8BagldNwMUNeMiO+Z94bssP/Es3hQ2vYttFz3T
WVggPRTT8WhV5qErvE1nd9+cNv3Smvwkk2pTWeSBCPfDym+bXNEsSodgC0T6AF5CAX+e7Z1SZKau
In5G1vcHEW2LyBUUTjIpE8A6gTLqMjvzha6SXWGk9wQw2oqpbmX3LXm0y18xnbGLGTL0aDSrFL+C
K+bTj6Ne+iPYxBv79Z+Gi+0NvBagYnNC5RjXc2UJB9R9Kn3QtGKnc2Nnxbi006La8T4+kcF+rql6
zPLilai1QGV5oP+zPyda5rESJmWw7w0v1vDMLF+vA/MfMmhTYQ23HLgjoZU1c93gnxGitbMCowQX
BEAZkLHTk+3tuVxyS5dGZs67sZngOk+Kc+eAa3GvdT9Gc8W1Ll3YUNpE9+DUA/yuzioa5VHGSH42
UebXxb1CT4ROhr3Gj6ImK+NZaFNHm9iFtdm1ClXuwRYFzc80/orSDlRyYqDUdb+zIDKYxgGra7/K
j7b9AE21FR+x5CIubc88XyXsSgcMNwfbLhoI7JfOAxuRk/gEh69JJ0LClezkUnb8arSzI0eRA9Dj
2s3PkZFth6b0K/3FGECYIp/cSRlQbAwbzCcyXpnmpW3zf6R9WZOjutLtLyKCeXgFPFXZLtfQNfQL
Ub27G4SYEQLp13+L2vecY2Ouid47ot4qgrSmVCpz5VrW2GSGA4hO16tu0KaMnUwy5Gyg5eEadyL7
1Lolhva5jYOEP/bMF6TWmwyur5y2EjE8bi2bZ2l593mh3TEVXR3x4OxItIjhmHOj5wYnN0mbaUrZ
G3iAd82a1GDqCtA21ILliIJ6z+f6Y2Zv2R/iz8c0Hw4GQJugGQd3lz3ZsAJqm5pwQdHsZCCtyT4V
8kyXRMbHmZreD2M4MJZUAX+eAlwNW3Y9JCrB4w8W2k2pr247kdnPA88wXoEaOp7HeT1z/F5mxq1u
D6gHyZHG8VC329sG5rbbyHLxlf5CQWGyEzKbeUwS0GVz64mXO6V9itKFqGVuDF+e1gZpApIwo88/
GwMr2ZC6BgV7eXGf8zeHLETJc74BwdB4X0FX7YquJhqIXiYcQyjiZFu6Vlh1yiOSQBDSkCej4atc
5k+3Z+1LHWS67Oc2J1srzbgDQSQwshcxQ/8RDUADuYlLNexauqKa7cfIpHdoZYJ4zrqsk3VkkxBp
ZySb8Z5yi1OdyYDgfy4r9zlL9lC33RVWFWI0QcKSn6lJV0QfO42qQMnr0O3Yrmw9EIs5uxr0bCqI
vG6PaXYngK3CsvF6B1p7skwQAJDgJoX6ksl3Xblyyk1eLKQhZncCMrh4GgFqCST/5U5AlJxaLqkg
HNeFyCIp9sJpmb2icNb/Y2BantUh6hNzsL+fbMv1LQMNbsK3WLa2lcfMWbXtI1P+ajLmq+7S7M1u
wjPLk4Nq6KIGjwDI7TtlxcDK1Dgv8XCq2lNUMvCxLazVwkROxWvyqLf1WIfAQc74M0tEyCldelbN
pnHOJ3Ny59oDQJdejoJphO79orV93lhowmt8QsydnZu7upDvgFh8M9GDl+buY2ZBxAYEWsmgrdHh
9np7fy6Nefz/mRvhFDUpd6zfOmRvMYbalVy482dPwNkajv8/s1AOEYfQBw611vagUt5K9mQsEXAs
7ZPJKbOZQnSnw8qlJQ8i80WghTfOdoLyNS3/0ryFuGlp0iaRbkuZVTkRDoTS3Rs5uj3qhWTfXLkR
vUt42YPB4quyfjlpcVqgBdjDssQ6RMia9yh9QcJCjY6D9ljwo2s9KRJ9ofQbr97yDHRl5cpsR4pQ
5md8U2bvWvmDDeuiXihfa+NMXrnosx82cTZEOHlcC/wwsJ3wMg1dvfbj5qSKnd6KsEITwVCeOv2H
rH6qxSev10n0O213BV9Idv1/ztF/ZgjUr5czBFHJQiMZvF4mtaAG6c0ACKGPdqk1mFl9yVS/hQx0
bDahMrCNZG1g4ucKmm61SL1DEPPz9kGanRgXzFoAAAJBMH39oGlFppUYklMrOt9gO6hYbHslCltr
4eKfPU9nhsazcHaeJBi2pTZA68XUxV2B2ndboKdBsAWvP3ekgMcE+Sz07a/bDIdUAedUhvtfWFYA
0aYW3bOVBY77NAXnaLzJoiUugNm9dW5ycoqlSOJGNvD2WcsD0q099/uAXDfzHilR0a4MCRCahEP7
PpA1hGgCXRlWdn9sS4T0nrHgtmafKg5AJ+gdAZbrCqmheYqRVaPcTSHfRAXyBnBg9NuuerA48Xn1
abL3gS4g1OYcy7nNyQzYepJpfHQslke2lZ/IZHt7l86u6tmgJp6rKNtIkxSDsnq0GrtuUFQfnq34
smWhZj53S/QUc08ihJDgQEHb90jodLlZWdulgyOwi5qKbHg9hD1EHwAwPdijIgnVF4Y3P3//NTeN
VAydpx2UEOCYWVABN883t6dv7uw5FviEPHC6AMUzCVALqiAvqcLp6MAQW3xjQWCOFOvbRubPwZmV
SYiAvWx2HbATp4qjwiKeTPu+yOkG4sZD81zwJxNkzfo+NTTfqV6qEsmz9mlg6zzf3f4hs5vl7HeM
s33maSpQgSkRw+/gcp+/emnAW181Vo27B2PCbVOz7vx8ZidRQtupep+msJUkn0r2yK2f8J+EvFNR
+V76Wltgld7Y6Xe33nAH/f7QdDOVhSfPbKDrACMIELqJms0UXiRZIZUSutsno3hU2TdVtEHKtmlq
+RawZ15EwBhi+rb9mC6dy7maPhIHo4YOQCsGatyXc+3KSpJYjto2WV+vmKm5T4yL76AuAY2Dp/+y
7TpbqYkWrS2bpQBjp7+J0JvnjhQ/+rRdStRcLz0IuvB7RjgPOCOnorGukvZtXoyOCGyXBnlypbuJ
wbFWskctfTWHpQBudGyXYcWlvcnypxS8cuDdAIxQfyyil6RX/N5bd4u0SdcOAnZAzAMVT7QiXrXX
JOCdJtUAJOhIZ1364Ba8vY+vHcTl9ycOQlFZCgo7fL9zg7h/OlkQ3Lht4Xpl0M4I/4OaEvT5gHS5
3Cgg6AZ3zKhU1ZjNCnSdpwRkMArexwSMJVlDw44vvcu/eAkvV+fS5mRUuB8br3LGlI9qHQFzW3EK
goiiWYFLa60wHppgqm/z9nNIo61akhCXWFgxsueGHv674U/OCcgP9KIf32imcHwNnH7E3lGnAVFg
turdrVq93bZ3vaCXQ5/4QE3hhcJ1XGBqixsZopK2m/wWTvZ528zSqk72v8sTENR044ui2RaGF2bd
a8Vwt0R1EKsos8IL3DY4Xry3lnQSaVhFzUQOQv4TiYvnqC5+5sOwS6LSLwTrfbMyg64AtYy5VHGf
tYsSCBhOUA2xp31TrmL0GXMwnyApPWhZi26z6gMsFKs8o/eqUuwIlaHDl6gxr/0LlhGEGdBpQpbk
WqPaAepWKyAqqHt0S2S5q4HYZEBKVdaSItTsjjkzNS712a1ZJloZmQkOi5GJFdeUJ012IU/zBajZ
/Ig820FHKggIp1XEfGDErFWYoQW4B8i9DiBNvmqWMF7XDnOcuP+ZmeyTQnQ6OIBgRo/YJ1XM32np
LIxkfkv8z8QYQ55PmBFHeS/h0YbYPSRGstdB1wUWfIsDXom21AzEA1SsSgG1g9uHYG5wGBta2+C1
MZOTUxeDBon3rUhPVkODgSR+VC/cB3MWcN0gKQdo9HUnSF91qcZNwL2dYseOVfovPz/xTl6jpEgb
4fNK/l2Qz2gJ0jX780EpDuFUF8/AaWmc9Qp+vkRDAdQfoQLU4G7+J5UZID3+a2IyBHQ1ZkanAd4P
4mJiBTkPkqVZmttg5yaulrlkpLM6xNMsuvciL3QqDrkg8ZCLLtBM+gvX6IMS/2F3+lehBLSWYwne
QkvBVJumjGXcFIlEpo8gXyrZyjC6VzOLj4C2r29v5GtngCoGAjb0zgBQeEWuXUSMWshVpidsQaBe
yfcaMWIbOY9l6S5SK4wRxuXVMZZM8AACjQPKJ1PMhkJy6aVaii71RgRS/gT4xZci9ZVy0/Zvqlbh
GCELZ5NV+g90cWDbcNC7BdYTtCdPo58OtKRmBIqKxO7RPQwUe6D2lbFB7AyuMbtyoNRye2qv3Tks
AqoxMvaPtKET7zSAiSSudKRb6l755tSDjxoCUnALSZ3ZBUTzqw2hNvSATJtTo15GdSqV5FQISGt1
VrPKNPMu67y9LsyF7OX1ccCIzmxNTpxtK9KzGtyF1EnvUku5p7kecuGtqyYKSZ6vVFY/NmCxvD2R
s0PE3TvuGPBCTLcN6JErG/KuaI/tzLApBnQrx9B7IeyO1sNSr/Tcqn0RrQMEjrrINBsHAr3KKguI
ZevVTw8cFAwn3VG2t0d07R1R/xwVyAASRDvh9M2mN5FWJy1SfpaQA9KNIBqu6qV4f84IOPMB6EPr
B/bgZP85eid6kyFgKt1n9Nn4Vv6H5KjwU7j9zixMApa+t2gEqkh0jUELuyiB3UD0RyJjdXu25pZE
/4Ju2xoIs6Y4yFiHeqXoUNOV0V2t7ArbH/qFnT3zgB+HMsLD/7Yx7sGzUEInVqw2DFEtGDr8wQvb
5jVvBIjsNlHX+73+GLGjGFpfM19uD+46fr80PFmlTmZaJg08S1ID0kIQW0rUjwTtxpUE+TRuG5st
7Yul6ZysmsK0uOEWLFbEeunyZlPzLEwF0vG3RzaTjboc2uhOzuY0cVqg/EHXd8rzTR2/qGkReOVW
038nyY8mo2Gd3ffmK/pTfdO4y208HiDvaHQ7J3m+/UvmHMjZ4k5RTBCtTExLQyHJUZvEV3vrSS+6
O9pk667Wd7dtLaynN7lnSB27HpAVqL94R03sUXjxVOpHyEbb8sNZan5e2rdT1kAChTMoyuH5J70H
Sn6pOsgXQR4MttMOhD1RAeHfYuzs+EvrH28PdNH05EFNTHCn6f04q3Wolm9AypPqV++duIsbPfow
5MF2dN/us3/nDqZgGejMUZooGLLHVjl/rLTd0C2MbTx000DlfMOMR+hs59bkP4cSUdErNfVd3CTb
NNH8ocugHKYsnJR5T/1f5+NNnI/0BiMyXcwk134PfesL/n57reYu7vPxTJyMmyhW6jXwoIph+4kC
OXTmaiEnDCQkyX2ruMfOZKe++wco3dEF4B2IhCDGN4VrDk2ZKnmG6MRwkw3VEl9q+ablPOiLMpDV
mup3WUxClq9T497tF2qOs8sIfgjQxCOWBufe5TJKTWutIYcD8tQjVJnsiAaleLaVFwFY8O0Znjc1
Fl4hogRkwcTXFXFacV7hpdDb95UeQF6ijDeJHVpL1aVZ/wItqP9naOrLTAfswemI2YhAI6S9ViVU
ZAE/zeO9bv52yqfbw5qpZWEBz8xNprC28pRaBXaO8J6zAqjGvPRNIE2rO9X42TqHPN329cKzftZd
n9nUL5ctLsH2UCJrdvJ0Z1O7e722/JYdLG8hrpw9dmd2Jg5MGImaGAUqB2hw6t3Xevh5e/KWlmq0
f+ZFzBRv41rHOJqhgVaZ7hu1s3K4FwqQCjV6GSYN0Aa3bc5e7mdjmniuWHhuAbVBpN/tbdKvgW7K
jfC2icU9MXFXRW12KoEi08mS8qFwCSSCrMfWIHcOeMByvCUrVd0AnLDVBrFge9aRgbAL2IYREjV9
UxVoklYpxTFTijZwin0MxFZxoslzlPK1G/0oxYILmZ1PFFYhLoTiPNomL9ewz1FZBa6MgDVFW5e5
99nnaYg83a/bczpuhasL56xqMtnyQ8pM7hbwVFlaBb33WTkLFaolA5NxVFrJpR3j0mRK/gbmRD+3
4x9/Pga87cdrbORcmLJMtUmOp4JwEMmCerlEGl9tF1Z/bjHOLUxmqRMgFaXChe8DM4aHQolpVBuU
NW+PY86VozVWRf8NCGeRhrlcctmBE5WBP/eEDJOvN91K9B9K3PrSNALaLoSLc+tybmxyM5d4G6Z6
C2No9V835EFxu9Xt4cxawGMT7b7ID1yB0lldeU0GRccTTz0f2igKEGP/zsJkWSqSsbwGsfTpxZPf
Uuf19tfnbgNgAKwvrWlocExu1sjhVRIDE3tq/VLZij5AQXVY6nOYc9UgStaRYUCW/6pBWJrcbgYB
biyS/4IuRtATElRgiqCoKEIL1kgX4Bqze8xFIWMkgAZaeXKtenXcE6eHPYGNFdXfK80MUve91MyN
sD9uT+DsBkASFkkvhGHIO1zu5xKAaGsokGyotXcGvM/P25+fXR+0ciPJC62MK6XDOjKULKP4vN1b
K4UNoTSdoItIUPcLluYWCcwMiCR1SCpeSU3VqFrrnYp7R+dW0PbgGFSg8nNfNf1Y6jomCf0HGxvC
VmgZVyHjCDTz5cx1wuV1HeEtVxYh96FKfHvm9NkBIQmE9lNwkyA5efl9r8yiKC9TekpFp6KFIUNt
NJbIRhoWKmhDL8OKgM0OBb43DaD277wA90FiRfUqkyClz2Mug95i2qZv036lgODNR69vBX4T0T8Q
iAj5MkafbeRpP81SlGjGq6pQoUhjtIo3oCBpqGGmdO4HryK5sMPndt3IAe8C9T8CmEdffhb8VCnr
LDsm9KQkyRZ6tSVegmgQuT2DcxfCuZGJqy6HTKllhgmEZ6hp6rtI2PXGP3DR50YmLlpAthdsFDCi
+IW7Hpb6VmcnCvE8oHKI6a8S00bhgXE8aShIO+z2Tq2tCnIJSrpw/8+dUtMFkRWIJ5Epnl7Opmgg
BVfE6PpU0zs1U/wcYsNoU/Jl9Yf6aV9ZQXgaAMod1MbA4nS58o7bxr2VWOlJNSuxhRpHuSF15Piq
U5Ht7fX/eutP4yYA/8bMvofz+QWOOdtlRubYNINUyylhaAKyJE5APjjGgwVqesiSur07Co8MwN9F
3aqVkB/WhtZ9x1R/qIIVgcrNMmzBfbRzFG5i73Dpq1ZlIAvnNUfcRk1oQCcwhCJJ/56Rkt6TphF3
6KRufBQe6dosEGJ7bplsIqHyCBRTjflQZ+xD5SK59waeh3hiQ1QlI+ibNDv34KIkEMjEdU45bv7A
FiUIpu3hqVEhAmAZ3TtSAZ9CFfRJi9FzmQJwdC9cm64gbxKChglhtqA/VFHHG6hQjOQ4wHoVQiLV
og/PPGnSLTc6fT84VuQzlVi+zMxjX8c2xNIdy2c9VGrQgUN8xrMP1RPfExCuBKjmy3VCX/PhxZWP
JXCEYD3ZgPpMrClkN9DvAmGcKO3DHjgm1actB32SCMrYCqLS9LmjuRsI5+XQiUfPpVEa6JA2kX4q
DWjZtzpz71wAwoIaFZF1WpX1P3EFqMYCXoce8Gvum67MZEc5Hh8SfBt6kwfSfCv5glObu7bPjYwO
/Wy7lV0GJZo4SQGuVgPb1l71zFvJXKAbNl5jxRfc2wy2DdQbuLjxBEfHNliyLu1lDGNlGUtPqc64
X5CoP3mJUu5K24vuS2zvQEug4e0ounevdWry3NaoagQVhCsP6Iu110adZncDHmsbFmfGwjt94n3/
ZkrHCcfBs0dayUlgYfNWDrbQ2JF5NeSBxNaphhVpk4UK16wZPGlNYD/ArDJFgmL/t27Ux2DQtott
54jnxnOCHgxEC7M9cZF/D8fC68VEPR/i6pMbS4GQueOJjh1rL6kg7lveK1G+LnTwpKqNs9AqOjrB
M8f1ZWzke4WLHDmUpmU7L6VeLvHsOzq5FQ6WcgC/1SketDyIXJcCn6Svwdr7Uy+X9FOmr/e/LSOe
NsExiPrWdDqpFllM6F57NL1nVdk2uJRJU4QRBG5EESbKW9PHoLlfODmTUOdvq1BpAOsx2N6uWNA6
WmcOVJNbUGdWYWViN8eASEMbCsDwzPI2pZMnmyFayvxPLte/zUJhHFIrIIuFVPDlAaJeKnulhlkO
NvuE2s/Qeftx+w6aHtK/bYx8PxBCAVfOtGWvbZiRZLqBCZVcrry+kKtIs4CtZYrhF5D2C2PPiYLY
qLIXXmSjaJcjQ4U3Gq6ByvJrHeJUVQGhlrxTu4UYc2ZTo/rnAoCB7mq0Q06CFy0xByYIbY8FcvEQ
z4ay152i33Hr7fYszEw0KCsgXwjMu6GCdfFyoltL1BHhsMPVtyH/pTXFwumc27cXFvRLCwK40rTP
8vaIyLVCaOuAAZFDqsxrnxsNl33/CoFO3IFyYQYnPn9c3gu7k8xJnnM7z23YbavX2owDt0UiedvS
p0WG8zlLyB2PGF74n2uZi6iAnN4o/mDRT7QuJsORF79aCHXKpz9frDND03dHp4NHPRMd9Dt0UAvu
lzrt5/bC+ecne8FT2yQ1I4xjSCEi6PGV6y1V6Wd3w7mNyW4gbZXnhgIbbXUU0DtxyghPIbrO2avU
ixA7JaBgwRfOwtTNXEa4iHCcwOA+A57TrUgBKWLSAsyai1VXmmw1pnj3sYHG0NurNGcKFRPwT4ME
CFfsZBqBNs68UoPv8jy6dxJzm0T7xlrIgS8Zmcxjkfc6eA/79hgxiSbZt9b5JIhtb49kbmOfj2Ry
hGynBbLZhV5M4u5iUfqqvTX1b5bxYnrhv7M0bs2zAK0G9I9VGYYjk5A4AdTHWiuI20PKFoKSuT1+
PqTJxcINqeiJKnGfReJeja0nhxo/bo9lznWfmxj/fzaWIQPFmwFe+KMNfai4+EEMLdCbDV1Kcc8O
xXHANw2cIQyOq3dmB/zZTlJnOEo0FRak+Cw1HBRZrm6PZm4PoEsBr09kL0Yt9ksrOUXAZpNRwweU
00+8ESRoqFpuFPjD0GWy35vEyBZO69wUnhud7O6kT5MhKnCEtGyf9r8T4yVW90rx7Y+H5kCZFdEU
KmXXPKlNQt0YFDndkUCW9VGX9bBVs9LdQQYDmlSuYI+p11kL3mFKgDTeSyDnQ+QNmgMwk09Lq1zF
SRIatodUHu32s4EMZEP6FZrcAzwWNrXNQys5REl6iKIhbORCVmTGcaDbBAyBgGTjsprumrLzikim
rDm2RuH3MSQlh1d9KfUys2lgBH+4FU2wIUwcB1rO1Dqv8+aYaN4diZMgr5o9qBV9nt1VfDHEGPfg
JChHnhTBP4hNR2n2iTmT9AwymWlzbPL00coi1dfTBhxL9NNq4ywsKSV+zM1vOW/8xk6CIa/T9e29
NHMYkQIClRR8PtjYpskTniVRI3KvPlZZ+t2rP0jfLb2UZ0LxcxPWNOtoWKiwtk59pNoWWpOHVNjo
Q37WIf9Z2ezJXKLk0Mdpu5pW0FZbI0n2SDF3efRpJ4QV20191LVYu0NrmB37VcT6+6xh3S5BbBVQ
acpV3IJ+pEPXxCFSVRpWBZIxStpmvzrujqrGPFGhtNtZq8HTi12GV4xfc097gkgQgWhvRn4jD9nu
Bl41j05Z0KUa/9yWR2fjuBcBZ7gi+jYyZDVi06yPpKg+7W74xrv2GeK2Sy1UM14LJIb4/kiQCrzq
ZBt2g6U3ktn1UUtNpLMOeffSsUebfPz5VgNCB/G6rqFcN+W2515DIifGskSPzDq4Szxzc6NAZnuM
Y1HfuDq7ouh6bKkas6Ws+vqe88/W8a1+4VqZWRN0vqFsA40tpAimj3ZkTytV5Bnu4cy6a5U2kB16
tumwYGbmzOB1h97pEUoCTzT+jLM7MiscWtRZrB75MPyqEvMjYt5P1rn7PFci6MRGoE3Ev4LbK3Rt
FXhb5DWBsQSnDRz+pVXiME8MlVCPFlDSoeykG9a64tuxiT4+6PkKkPX2mliSVrz2QaNZiEh5eKqb
V2WJbJB9rRSZeqy00PzGtc3tUX1N1qU/uPz+ZFh4ISMQqfB9gAMzcONCzUmA0izshuwIzpYVzc1N
17O/QMv+jqfZZ9PIdaVAgU+TRaBkbRRKDYrZwj3KTvG9RAf4wDylkbFN3eGx4h7Oit4eMlnzUDW6
b8B5vwwxxNHjalO6fKXp9TMtKuguczXw4mEVQWSR6QOwh/Yr9JTvkNMikE1mr0Vjb2lvBbZiBBrT
7innG4QAC3k0ffS40wlBu7gHJPCYL79KBhW2m9q0x4RXCX2Q1O3u+rLVD8Wg8S3k0bUnUEAR7jeD
Xj6Aufov6ME3zyKmng3W/E1kH+T3PumqLFSgLH3wIrsI7cr9q6kaCGKyTiychusN8vUzx74XB8oK
02KCYnalA8V4+yDc98Z9j8PbGwR6RFcTAh5lpKYQa+I+RmH2cuM7NRWJKFvrUIACP6iJu7JS8d52
0KbQ+hVabaH7XcdhHdlruzDWtpnfWY0BHFld7JDB+2GzCNFPEz0qjrsbzHRbFM0OnwpLtB2qtAyQ
jkf8KcB4y1CzLlzahWJAFqFx4weVMXoH7RL07mbmLx06OTFEP3ypN6euivd55j3WJTh0h7I5dEkJ
OVBSr+yyXaF9fJMaovsdG3UVFFCLChsQE/qVA8hyEfWboXLfipSlaD0cjslQQERGa1eKlt3rYwRF
jNrw+wQUap0nW4i1gw8i703d527W49IjRkgoDXVH+e1W0PcztbVLiiCVJSiKlNp3OMqDqDYTnwrC
1hGEQGsfrMofg2vvecHeiOWFfeHuzKp+sLT2YKVpaBjJE2PJbojUncm8+witNCRt74CVfoNkzC4x
7W0HTdU660LZypD22RrUXod8aLdpWb84UbOTVryXSbYukf+V7KMstbBvrRV3lAN6TOGTe28F2gCQ
M4ltKZwXzY6esoTzbe81akilvY8bFfKSdf+JespbafQhhDCPdq6v6t4LCMuOBe2TXa7w0ODusNIT
7AJXXyXE+gFagjs1Zl1QeGkcFBBN9weRJetSiwnExslRGimkJPv0iQxtaDDzh1JYztpEf3iIBCwK
hn3x3Yid5q4m6cbuQLyBpJxdlYFniJB2mbkBB+/OdHIlbAG1CxJXQbrUjT5TkjR3WeNpoVOrvmM6
feiatulTE7FhF1ffBwZQhx1Zf1bLQ+QPjT9wCKCTBrl38I9eng4SJarTtdpwsO0qaIdji5b2pnp2
42ThnI+32qVfujQ0CdxKHXRuzJCIQOS2VH6BXTP58/zDuQkguy7H0lk9V/CwHSm+A5m+VPW6Zn+c
4rg0MbluqiLDJTpOF81XEhQ3ynd1KdZxrz24DbZedHPgGQ0YyTRsJ2VWRWAttQ524xQg1ZHNBuoZ
z0ULWsIEolfECwyvo6FUZb/2NKKv9UqysFGVv8B+A7LULoxokq8Q3fqScxToPHv09Duu0CfFLt67
oQlJVPQ7OWQZXEac7FMG2j4xsBqK9WAgo7L+NoDUb2cradBEyodaV4+9oj5obv+US+NREQXgJuae
9D09DDrPQQIhnmyvWHEoUejwaF1lvkc0++7lyVsW55af5pUWaE2DG9AbPqH3+N3S2F5Xq4MwtZDw
6uBk1S7uZQDpScN3USwUjHxHHQf3smXtSVXZaxFD0DDT9T0DgJq25osqLDjnOjC5EahNszYTjvQT
oEnQY7mPTH1LUvmsZYbl96m3R7r0+fb9cv2qxGKhKQY0DWOxepoTTzIXxRbC7YPFOF4iTl35VSee
Op08lariR7a9kP+auc6AJUPtA5AylAimD6C8KLW+pdw6mIr3XSvLt4QvnNSvqs3lUcWY/mfiK196
FqASRKesHTrroHqtesQkxkAr9vqbUMpCBA71EEhYRqip6whSwiJ84I2+U0mqrpr8N0SHNgWA7Qoa
FYZfdR0y3AKQfWihT2/U9jFXmyGM7LAwBF+BrFWGaPKSrzTV2j1FM/hCgHgd9iKvAAmskcYbV4w+
ydqAm7rMOZXawZNFVvhJ4kZ3AiKMzz31wBlFSARHlAh2KFqxpBRxvVRjsx6qf2jNQmwzLRipTV1R
yyv1A0XAf0JVkq7RXNUvPL2+qC4vlws3AUjd0SMB+mgQWF+6PRc4ps7pov6QALSzr42m/ubkLN91
rDYCjkTchnc8+QbQgzK2D9o/Msfp7rSkA8lFrBp3aLJqRioq9zUrVWvfEEZBXVhlpm85ibdph5pU
vu115FkU2bCisfWjbPT4uRNlRQO9auPTkKr8CckQa2VlsY5GN8VQX/XKUP9qIyDgTM5w2cM5AR0t
jVUG/NdHpFps7ZWO982NdNwKQgGrdlP3e0e20d5sK35fuwkBUTGpQ2Tj2VZogDzzLmIru9bIfdcO
QLfo1Dm1PBIvUWT333hRYZsh0v6l6W27ZnAXAYEWSuTXia3kaBmyY6jJ8gaY0sHYAI2+lJ4er7HJ
YsBrj7hVA6l2IGQuF4OmZo93uMsPRsveGz1Z1RYP3NoIC7ju3KrXso+eyCKOemabg0xkfBpDNAyZ
w/H2PTuybusoLtFJfyhZe+jI75J8S9guS6BC7aphaX3e9nrX73FUASGpjfcFGLSv2gHtcqg9JTP4
oZePSBQC3XFfmG+a8vO2mblRWbBgIBGKtuKprxOpkrmDE/GDXTpBFJu5n4v83RnoXyo1IXHr5a+y
M6MFDzszOGQYcJiQWUY+YNoiiOeey13kmRCpgBH4gec79JOYS5HEjHNA5kd1nFHjBZ2bkxWrHV5X
sVuIQ1o/iuJBXxjETLg1yk+BZQZ8nyPx1eWG6MGUyWqoyR1yr89B0WcqvtbFb6qN3uHbizQ3XQiK
HASQo/7jNLEAyHHuDLExHLTh2dXXOFGDc98vQQ2WrEz8OLa8VvWjo3AM4oNoZpMZH2ws/1jfbg9n
duLOhjOZOKUGKrxUYUgtf+MNBkyoqr79OxPj1jg7rIPuDhbVYYJCGGoYBSyUfgESMrqZiRsyIUQO
PM3YP3RVh2HUjDSWj9PVwneDjif5rFnQNn5ONrcHM7Mw6FKyRigGmIAA0bwcTKUNnWSlxg/UcvhP
kqtyQ9F1/0BSQ19pqPL/ObTGhUFUfkYdRsReEw+blWVjdpXND4Cjhi2nWxPDKpImiIYlhs2ZWYRg
ChA1OkoTaBYex362UKolTZEjWDjw1tZ3siNyU1RV/TNPRgp7BpFJZ+jFUk59xjMAZTImO4GAxg0y
GaARDbSrlYwfLLOpV41Q1TV3hLKwbjP7fFSIBs3XiNu5gvJbRtMBblvxg9Y3UOMbBEU6LNZWojOW
GG2/sM2T3YjK88iSiXwn6Kgne4SqWuy6oEE9JJKnR56bpa/ZVHno7Lo9JZU0/qKCyQN6WuJjI6Xy
mSaUgDfP7teizosPJl1yB/WCbFVFiQwKVnuhknXpk8c9ZDRKLUIeDp2xRiGlb+eW3gUxy7NVhmZC
f8iSfKcPDERedVmvB565Yd/IeI9opgsqj6k+ooJ+mwztX6wyIUPPFJyZrqxXYighJTrgwc6h8ohO
XCA4EYT4wh5WDUQf0elFCUKsIfabGFC51IrX5mChhpU53o4YDJ5XJnoI+RBr1xXoF7ZTM3vTc+OX
NjDrlzdIKMNXjK1Atdbd6VofrUjC6k1a1PRBLTrg0jrUzH7JKFYOmQs9DN/Q0soN7KbtH1ka9cVC
mnhuW2BLoG9hpMC+SsdVeaxLtRD9wWRqdOjLsv1Oo6LZa6wUC6nKmVAJVYnxeh9bOq/iVtlElZFw
2h9apSvWErTODxRytQ+1Ap4dw1GMVcTKbO/oWfQLD4PkH4x0xJPbYy0QdHsTR0//j7Tz2pEbW7bt
FxGgN69kurKslJdeCFl67/n1d1Dnnr2zmEQSpdOAGt0QwMjlYsWKmDFnHQs0uVT9kymNP6s2VVgc
GvX9ZIu7Y8WLvEqxLM5zKyWBopVcxYFne+DK/Z3ZncfI7bYoG1dcMQp4BEs6bHk0TywMBUmvWELU
TU9NAIDFdyftmy/FzpRu9TJcGUK+mKeUwdxRweDV+9ovWk1u6WVfRi7CtDRwes2XDLSM8fWNNwtW
oJVHbJd6zMwq89qK5I2pEeta6HYdHKc9wEkJqjwDjFu4sRXWxgMSBzlXXaUVcBlnRnGhUofxQjfS
lHuW66h2ud0m+X2im6fbg7py7gwKKQHcIa93QJuLNWo7ber1Uo/cMX0wDsW0ce9fHV8+jw4iygjA
fK+zA6NcyF4qWIFbCdmhNOIPI3lPvZ42ECt/y4avPPpsBwZQioqGfK0eNFgieaKBHjNLSXdKAXSd
RPX7MH7y2nehfoya9wVIeQo/djS8y+WtmPPqSP01j76FiI4H4laLswuxfpw2YhO6ZW/MGfL3xSB8
a+kRjLzifoqijefO6qzyavtfc4uADWxtkQRaHbqxrEH4HjuS9iWYjm/fGdaFkcV2F9WhT7WxC92s
r21DubfqjfO0Mgp2nYJmMdytPN8Wp9YPgHioPaMoQ9WxUslJ1U9pfvfmUWAEgD44USh3l+9fITaC
VuEt6krJV0//tAWrWFl4IGxo8uGvETJaHh/2nVhys0duIZIMEKh2PmQ+alFWoeu7KEHT2DJ7b3d7
TKsTR5uYqJJzu36q9anpT72Ee4BU05HNEv3vO1ip3+6EDBFkLYIjAAKMJURP10qhGPyJ9VcCu1XP
2fApqqE9lTZW6OpRzasdKzOGlz9XWSk1DSCu1IzYbf6CGs1BPDQFdGRir36Epq60e/o/HTUqtI0N
viT5AMiLZaDTpkx6cf4Jrx26UJbAX7socZUy2EuCeqRKfqDT7Nsg13ddXvyuNO0p1qcdUkSPcvvn
ravIa5uWT/CWMKEBgnxtXRyVxKTXPHfFcz04CEX4b8bbzBqn/7WwhMJmspiqhY4Fysbau6Yss+9D
LHdbG+V6O86lgTnhh4snb78YSBX5nhIgXe0OUOv/Gtrfunm+PVXXl5SGY+V24tUD59jSvXatlSAe
lBWuGlmQD/fQ14sFVN23razsB8zMbGOzXjepg0UxRRnkKK6kqnDFJHn2RHk3kC/LrU9K9DGL1Edz
knaBpNNJQKWxSTcO9dUYAaqAV+Ef3j8rkJJeN6cykia3rjvrro6E+mBlNM3dHuO8Fq/uyYWV+Vdc
vCCFKPel1JypDbxjOIKwmKJdOpr7Mr3Lk6M6NTaX522TV8EMJknEgJQh703T+WJ7lFAYw86Via7R
Dd5jxpvITQcv2slAWXeWUkUbm2XVnkz2h3iGzt1lpsmyMjQHKm9yhyoNnb7Q9kaWPlpF9LOlHeX2
2K62/jy2C1uL6UR1WVE8K4AnsZhcU6mPXTW80ydpY2eum+GKFAFEylcNCELhAwDAEbkJfcL2VKHy
MpiZXVb9RmCxMncm1aO5IR0hbPbh6+0Bg7U0jd4ouIr8OBWf4+pZab7X0Vv1yAG3oyPNvaLz1NIV
MOev7ShlE5egYARXzOV3hjLYU0x3yfSQaTCwpJUTdVK2q6pBewwErz51FOj3Zge1z+3lu7p65p/B
zQMOHWKbK4JIYRhzoB6p4E6tZIv+3s/3XehB8PQeClRY6w63za0sI+YIFaT50rnS74o1XaAFjFGH
yX1k3svex7bZGNGGiSXVv1WGgqZ6rUA88izEX2T9WG9BHlcc1eUolvrmSZu2JIJ6wU2SQ58d4jcK
Jv7P3vjvLC31hsww58xWzFIX5zbgYttqElvuP91ei7WlJ6gBh8qTn2TMcqeLeSqkgum5jfIzMBNH
sl765g59bmuceBJv0R+vTRqprZmrEErfK+ZFdGsQCbZkz+2nr6ElcXS7jXBtyUj3d94uTcwjvnDt
owBFkxxhoiBz+Kinyqe4z+77SAtcISnSUz0OiKk3eVWhVjVB+ezHUH6N35VB2wkF9QxPeZeHOlwg
Zlu83U+S2dNNmf5skRhvcd4rJSpU3/M8N5kecuNxGqjPW1t5jfkji7sNhDPphpkBnozs4qKB8k4d
61E03ZFUw90H70GpNtAWhDS3bSwZqroAdeSakrIrD6bkjglZyqwTR6fogebUJvmwdCh+FpFhHTpT
6b/kepnv60Ex7joALTuedF+DMJKdtiaorokLd1ItiY4IatnRSivadanW3efYuJcBKJwQ+mrv/KwT
yOp15Osa2eiOgljnRynliPtdLLa2Kba6DYVucKeFXKxUXEN7nHHcMUzjpyYpSkdWQ9H2tPCb0enS
fmi7jMyhpu/qUrQTSPV2dWsKOzVUbdl3SoluOvFdD1bAHLscsc0hgLPRclIxqeik8AV79HPDbiqY
D6Kul5+VUNXtWJZqu5CUAiaWoXrsIyl9lHujP4lDKB4jS88fw8ZKHeD1wpOQhV8Q+AQ2m5tD+qXu
BvKeQ5jkaE9LI9zdYyUcy6lo9p0SafsmDoqXyJeUk8Jb4XPqB8qR6jramC1UqagTh/dZridPUis0
9wJCDbaYhuNDbSCoEgQGQI+uAFPaatExFIxPAKqVe683vP0oG9m9OtURWupadWxTsdhbAQ0jAemd
HcRPOliDOnHpw/Kg/9QShzCa+Uz1ZpcJ3MRe3CH+oSvZodcyni6GAEuIiWLeMPj9Y94E6n2ogGXy
Wyk+DbJX7Emnk7wPaDRv2ty6S5NBhjVLDZyxGIbdUAGTCZCHeSzGqmWB2v7RM1FcG9ReP4qT2H4w
hTkhHBmeWxmRd+hJTLm1YYTof/ShnVARsFlJ8K2iYB5UzXtWvCbZ114Msh84IH3Vovjxtju9egeD
aJirA3M7KrmQZfUw0a2yDs1KdwcgdoFn7mJvPAqG99h5lPuSeLPtauWiwyCHnD5jbtIlrFSSGn9o
pkZ3I7gHEmH6oAri02Bpf26Pa9XMnMGitkx1YvkkEIsx4mHi6a6sloItSPKXVlYatDe14vQPlijz
UqOnPULWFgXFXizjOh9l3a2jxjY85QDd1KEvt0KeVSdJ/KHQqDyj1xf3XqIGYdd4uukiBeIYAUDr
XkpRpuBx38qfbw9p7Y5FTIS3NZm56+ar0NQKIkrfc60hM21c9oOaxE+CPABlNHOaveKdlFgbpGar
HppKM1NIi8FVCFskIVQJSeO58jcT7oj97SFtfX2xSpViTbmQ83U9pxUJiKnWbmRMV04S8wVMhx4Z
RrA8SQCtEmvSBs+V0uTeV4JjUka7zNJevIDgWAj1jX23NiLevKR5KDrQa7VIgphGH00dlR3XmtLf
bRHskRr7hyFRkIV5ekZOXEH9R9Jibaf0ngvJg9Oo4qORx7Yh/Sq1Zh8IW8yHK0fW1Nh2c2MGb85l
uZKeOC9Kc8lyJZlO9Kl5jrXokExbOPEtM4twK4r6Lhk7mGknww3hFxb6O+K/jXB+bTNcjmUR0jSp
0oP8wIiUunl/lxa2MjwWIIjrDdjt2lG9MPQXA3oRPCLIMA00Ilmu0h5749zn73QUHPNAgUPnz1vF
+v6GqpfWFk5oQpmyChEUd5XO+qgI0bHRxwfvrSqz/2MGgisFVCKedZk2oq2NcCkZLHecnDx6AeQk
CHe3/cGaO4V1RDVkcsxkjhYjCXpgpeYkMxLfczrRs8F7mXnk0NZw29C80svglmoQGkegOnVej6+j
e08rwZIZvuUKYE37PyHhHKSUlbe3QmJO+kpAe/7fLM5Dv9gSMtT7rRdg0arLQ5EXjlGcB+1bawF0
yk+BXNCes1VHWd2GF6Ocz8OFTb0nZq5GbJZq6sRZShT3SbfoGSjSQ52UTj9s0f6vLiBJN3BV5P4A
/r+2OFIAF/0g8KAUO0xSvPM1QPPe1yj8eXs2V+0AKZ/rHWyWJa597Bo/phBmuXKt7wb6L8rim2/V
B6/ZOMlr/ny+PdiNlLGBwbweENJMMWBHz3KLihZPcx+25dZLc97Uy71IxxiwQm4j6hCLvUjtPEHq
etDdSlVcGFOPqal/KPuBZdLe1dG4B2WT2FkdlHYZBkcrUn7dnswV30thhXATsXWkYJdpKiHufU0K
U92VRqOG7cvPnXGCvskshWl/29SKB8YUfZGoMoF/XxZ44rgWYeePdVcXPk/Dye95sMT6KZR/tJts
HGvDgol1RmpKswjUYi8CLaqL3AwAx7e1W4tyZyv0ZB46dJOOt0clKSv+hBVUjFkjCeXG5RrOgH3o
s3rNrUwvP4+C0Try4Ek2cjY0Cj1r0FgXwzuBYkFQoqiGbImgw+lnC1XxOxW7/DPdOujdyU0lnWD2
UGzYlCuw+ZJ6LmO/fyDaGw5CieqZHqVwGCZ9MdkEbY2jwem+41f9HmMJrIVUde/9Lh92tEVld33Z
FndhkOh2bVX6UVd96zEoEeBSta52gPTA8hIKWfnsC5aC+lJAa4yfjo4eGjF5u0k7enITuAhhx1Cb
Nv5ehn6OIC3v9n46dXApatq7tPJ0BKUr3a5EtdsVeYCAK8IY0Gq105Mf9T+ylF9ghoZ/34O0d2ru
KiD0onfq1SG+p6Ub+gUJTejer6xjUYrKU9PV5qORWl8mZW6GyrlsfC0yH0xQNsfA93IHaPnw4Cdx
Q1Tqg16P/NOkHiJwBLlUPmikZ0LOa5vtQ4gReJyaxn1BRewE1rQ7RmBgHqRiEt3RUMdzWvXWB0ou
8kPta+JeEGBzjeRYtNVBEZEbGIzfmceA4kqZ7gPAO7ukqJP7smeqwMtbH+KqIfszJvUxybziYIJq
ciAjle74r8lW4tZ32iJsd4nSZPQ1KL7NYw6uULOmFcuHaD1qytHp1EbeJVC27QxvQjQIKkRHyiNE
U2lP/NMOhnDMvFB3RCU071P4gJ66UlPvyyrpn/UBBI1fKsZjWUGW5KmRcIq7XvoUByit8FoY0C3u
TOljllTeho9cuWYoOdKQA/gLmPkSydFrZqGmta65oLf2WfJRaH93Q0GXClxF/Y+i3qoSXzO68Dy+
NLi4S5VAUwXB1DQ6E9wq/TooPzLvOQxOmnIm32nX4uR0W3CmNW9yaXNxlxJO+WYrYJMGJ7/boaeu
6YfbbmTlrkHKiVM3l3aA0S1MhFELi4PmGQQlza7jgewVG45qbRA0YsLgAe3gvFqvb7PYl2nRYju7
nfJLQnwFyXTQbltN6UspxzlStCCppOg3t2Rqyw0xyC23HbgsN8404eB1RX6qCvg2hTb/MbStij6W
onxOVD1yRniIHa0Xq11SRcDEYqPYMYL6HKWNuQFrWR09jd8zuSWo7GWBWutjORk85lcz7VzsnBIv
3fgb1/mqEQP6AlKnlD6X5VtaQpJsiOexl8Yf4FyQ7St6tFfifAvWtGYJri5g2RBQKOYyeSq0iRD5
dae5fvmn83d+s7PK32/fkZcmFvF4USSNMliY0B5rM7HDYQtqNm+4RewDxIcRKLM+Hufr9YbsI6+F
ezDRqBHnX/Xem2CIHEY0UMRPWlUTlEdbHcPqmreaCaKJeMgLXONkSCbHwTSZrm9G5S7o6bJru/Kz
CGGjI4bGLxqF0p0H6n1vlr1Cc0eEKnIWzQxicm5Pluo/660Gua6ZRM4U5uHBH2vxibtYp+glD/tu
jK1DmsbinWBGim2UFVn6SM9JYVqDk4epdJcXtOWTrdQffL3Wj1Y4+HuabLJPITRve10Q2oPqn8S0
0WBaIsu7a7Oc/+cpRFo0HoCGglolmTqQlBzUPbcKIGIRqjiVjlOugY67uB4q26xgXLm9JTamb0kJ
og+yMiaeZLpGr8Gd5X3uu3IX6rJvgxg6VmPnSBkKNreNrm11YNrwX0MHeN2Qkiu53tD2jNFufByL
/BMYuw9+BLnjbTurHvjCzjz4iweT5YvlkE0gVXue6yiK2+pkbczfysvFuhzKIgchWwmN2CRBXTji
5OSh1vAN6vuAcOz2UDam7C+RwMVQDJqjMrViKH75qdWRoxk/bnKc/g2hl8f3YjDLl0OpSmNC7Gm6
RU7uLsw+JLpgy2r93NbhrzjT3zPaEsYY9RQr4VMUibaWN7tRKzYikPXBci8AIFBApy3ciFBnIw/B
2nQ7IXEEGlFTGurhMdnfntPVwGNuHMLnordIDvb1/tCGIINDuDddMfZ2XlbeJ7lmd5J6Ukfla6Wp
v1BmPuVTf2dM4UZqZG2IRAVEBzMu84ratBEzpSuSZF5PRxAdlb357vbo1i0A+IVzC1jEMvyQq3xK
c6swXT17FvuUOXyX1d9u21g7YMQe0EEQhNC2tAhARK8RO4Jbw608WngPjb8xS9cMm4QelwYWJ1gT
rKIym5EkYvkcCV9Ts7Xr4aQZj2L8bHr7lhRcb536trNb7aktnoa4sdst9vnVfXL5KxaHvExpaxwm
himmz2jw2FFgOoK6j3O4gEwnC35LHlxRf/5Pc6su+uPjQQZtxS3gGmnu9on+qU7MDaeyPjAQ24Rv
vHevoGNlGqidHESGGw2xW5bjg1mAWFDzwoVC44sWJt95dr9vKu9nJJsbaYq/0Kalt5krR8ZcqKJB
aHHKA0P0ak3KiY9bpRSdxkhix4Co+85s1fakl0Xo6KaffUzC0XPrgDcrvUvZXkcv3ZE9P4PsXviJ
ChorEHfdLvS94CR1Mrow09DvktFI94Ulfx/HSqeObFn71tIjOyhF8VOna+BZaFg8ICoyIJamVClS
f6Cvb6+hsnoIqViANATJA1Hcaw+TmTWgpcAwXDnGUbZ/9FrIHrtel0+GXCArE6Wx0+aQRpRTTuze
VOahSGUEstTRYj8L6dkgY3VMg7Y795CeUMCcDBr841DbR3UL69HopZZNBcE7+YRHOBJdvB8GrzpK
ZBsckJWCA6ChvOeRrj5aacjjFFa5F89r830hlMpjqVFITfSx/GRVG+7h74WxXGKD228WbiA9tES3
+U2jQaNRkyXNyEeU1o9qlL5MGkjmJn9nNDH1Se8smo1LuHWWhApUmvJsSZNvy8lEGkT5korxXaNE
nV2q5WNg/gm6EKS6snUS1hyZQRsN71BEcRH7fr1Out60kaaRDBdgiVFfxi2M5uobCvAYpSQeSlST
FhtBLKSikQNmIktJAzl9YsO2RpIgVt+ryq78KuYHuOeb0BFliFQ2Xkpro7s0Pv/9RfCAAx2rQmks
N8qn8odVNsmhjMwt/cM1KxSBWRUu7Zkv67UVGFXqqSKIc9FK3ytau9eV0+3jtH6a/mthMY6wUbNR
k3jxiW24S+N6h8KcjRbUbSur44DklY0rzVnUhbfXgkAAMC8brlmUH+Q0v58MecPEuuP9r43lY6/o
JbnKWs1w81ZAslcnIaxPv82iqe0h7lxVivbDINxnSDUgNvD19gDXYlYUE/53gNbiGag2qpVGOEp3
UH3bV74Y+jknO5n5G3DaLTuLZPtUApaUEgZZmigy2EbznJc72TzcHs3am/NvF41EiRYM1eIaQWpU
QAskM932Uz4BIqJwX9qKBhPwRkC1vi9o1/n/hubhXpyiqND0rqW9wJ1UR2GdzI3LYuv7Cx8UVHqN
LiPf/wJXw4wh2niqrH1/ZhQmU0Iu44p43jMnWsTi3HSlyoNeyoK9X4j/IXKn9wtsETA2CsyLrSWp
Q6D4SAO7Wb0T03f+lyb7h1UgHzMT8s3V8mWKQUASKtA7xQAJgu5FDpeN0Mlvbuol7JxJW0SFd4F+
1SUPrKgmYJIw0mWnSYH6YksRfXUxoE2fKdMp1CxJceU4COU0tnhq+flBqb97vrmx3GvnYo7JZ+jR
nB5ZuDGxFKGGyQPL9cWTJf/gLbKP4nu1mk6xv+HO1vzyham/3u7iZASjIsSU8Cgl+0+Skdl1azfK
+9vHfHXCKEEClZ8TksvyT2mJuZnlseUa4vhCPfllbIzzP5gw6NOgaqeQsV1sXqvWUQfVOtNFHZJS
jj2FW1Xj1UFcWJBfu5A4moyk8nlwFqlTh/Y/QKitORtMaZNa6lV3fzC1fZx65MJIVg3d7yo8yeXx
9hyt7ioUSWhqocHqCoDjFVIv6amHCeSEnDixuDf6RNxJaS46VdXKR0OGXfa20dX9ZRKfAcQBvLSE
s3Va42dKMnccw3jZaQ959zCYf27bmF+Sy1D1MkZaXCOpauZAKQnQtEC128mAgOPFmk5ZAherDtXk
xnZejQCgRsDHoJeoXpUYex5WJS0KPM89uSTeB/A7O6JdAPHarqLTxjaTun7I4AM8SnJp3hEJVx9u
j3ltMS9/w+JGI1Vbm2HXmq7WdOC1poAo2+Kqhl03ls+JVu5u21tbR3NWPkGQAk2b5WuoyxHqEAqS
HmpZ77OotEPP21X+uOH51ueW4i1e3AJWtLyFGpF8fudhZ/CzZ18bPbqR84fGUhK7U4IXOCy/5/nw
rfE0R63TjUldO+PmhfHFGRcbuDdyKwRDOJlPURXdWVG6EVhdM4DPI6OVlsXjGErLAxGXqpDF8H67
mvhiZflu8u77Af5xN84pu6Z7ue33nmw5ko5UlLRVE5m3xfKo8GCX51ZiPMByei2zqUmsYh0U9UGZ
0j+GVR0mzdulSflye8esLuWlrcVsxjpdnHkHJV41UVxVpNHp5eGXnE0fmgZyR3/I74qiPRiDeJwa
pd7YSWtriQYT3S9/x7rsgwD54jVyJOhuMDzUH5Vm497c+vxicKKXVFMU8Hm1jO2Dxr9uz971eYNu
F/diUXUDHrXsIaZSQUZ/6HllFL+ypoe1/KQJv2/buB4DNnjuGfQfzsDZ2cdc3P3VqJGeAzfvxnak
3cnqhuu/3muvPz+77YvP66Oc+1DY6a4SCF8zuXn2y/xRAOFX6sXdP4yExyXrDQUcSdnXpiJlkuXS
H3V3AsQVQSwR/7pt4NrdMhZLVIiOActcUcUIdQ+FmdqClkmPoKpgG/k28OjvigfF3HK1q8tyYWsx
b2U+hVHngwCXs5kPsN5p1v72aK4vzNejWcSXAepHQ6Azmqg+B8Yua2AsImdFXVhvf2/m6tfGQ5Ke
FhZSKLQkLRZnSowmMIZId7tIeiw96zj1H26PB2nPK78GB5w2Q3Dh3KYesEhg+AK5wEYd/Rc9p1/9
EKMfeErlot013Na1M2itducr5rRP5b760BtdsItAcN8VNT16neVPL4NQandimaQvWVYEB9+M1c9R
GA3v86wZj3iw/jOdJNo7opn41ElecioUHRn3ifaJUqyjHYKTKJB55NL28PCU+5jCz/s6q1lDL1CP
3oASTNmUcJkaSXdKMjnZmTrMCkodmPusNqKDAkcLuvBxcB8ncRU4xtDG95HRfa0q/Y+B9YdaSsSX
Rq8gAZFjaw/I/OtUis2xSqIOYfK4eBRadToMXqw+wKujdcjUduSmunx0k0H3XS2t4SkBWumUaA8f
tCD6MYw1oOU8kBy/gNFULT3h2Rqz/jG2wnhPCr8DnxMXB6sX1d0U9vlOV6f8vQLBDu+3IkbAkZtL
DoNgb3mRgnqPXLzz2iB14JwxPnmCnh+8qEmhGdKEYw549aEoIx0G5EG+Kw31S0ExB/CUqdoocfhn
csudI/gAqqQaCKhZSekDamA//F4KdlktUKFrp9/Wlgb72gmHI2dGcsMriNt97UKMRg9VtZf8F6/T
DlYSP9DjSecPrfpjfcykbuP+WPPvACC4ocAMkM5ZbNjGqCWtlzT/xQiCQwqHiFf7D4mxhTtdNQMf
Ny2g4CavGkH9RtQRvNH9F3WQWjvPgkcW3+3btwNmSE4gekjLKyOibvt69roIHXHUnDw3N/OfqgYf
UyN5G6HTmh+ZWUjAmBKEXpHHVI2ciq1VC648UtpUoE9ONlIgVzcWFF3gLgFFMgweqouguqgtJEum
oDmrKsrB6l0UkNAl3txoG7gaCGYIpKHtADNrwkn4erL4DXkigJE9jwkkOzmx9Fa37JaFxXIMcpGj
Vo0FPBJdNxzS2w539fs09aNHqGrXr1UhM8pcRAj1HH6CYnrIv9/+/NWunSeIubF4Xv3du68nSC6T
qivEqDnL0UkNHTpS0u5428TVCGYpHurOXBjcFsTir010UTN6GuxvL2A+OnQDSHL+g4H5Fid/Q2F+
mewqPF8UEzX2XpJH2OblLfDH1RTNv//i84utSq9eOnYan0fiRmprOxJ++dpbo6qFjcUc1W0IG6wX
eS9eq9haFVNmc94+SRRVcIOzAtPVKlhK7QuK31ov+fjdM/dpkGyswto0XRpYxFJ6bhmpbDUUzapc
PFQ1mVmyh+pjwR2wMVtrpkhxEUzPLBuszusdlSnCEJVybr2o0pME43wpJU4/bniotW074+zZUPBp
4AhfGxkhTVP9shBeQqMN9q3U5Q9JJmQbh2NtKPOlBCsJI7l6o3ZpHLc94dHZbIezavkPRq8cpTrZ
8CJrZmZ6STgD5htweQeGAATSPpS9F9jHXqyuf47E3rayLdGtK6/ONsaAphG2z5xt88+4eIcUcmEI
yA56L8pQ7c2sd7QmfAYBB3V9dnr7fubJC/Ic+XSQ9YvtltCp7XWx5Z+zLBPfJ6KvftQ8680VTwZ0
aWURqiiTNKZ9FwTnnVr/VOqf/zCGv96XxzNlhcXX1b4coX2u/HM0UiexOkPfTX7m7W9bWVsUiycB
LwI07OQlAhQ2/TFuoKE8W/IfvfuRN18L8duQ/XizFd4KgF85kjB8LjPPyai1UWMmwdk0YMKkR6+R
AdznuyaaNhzN1ZOK182lpfngXmwyGEvjQRSj4FwT5htVeu7kMbIRNvyRaeEhko33aSH/+ofRQTwA
uxQJnSuC1j6MdHn02G0jve1hlNixdhTHp9DYwrdeJ63m0V1YWuzrAoagWq4M/9zAs7RTLD1xInq/
97UqaO9DQe7tekTcJJSyyYlEQGV5QUYySUplD6q02vLqK5uH4ZLqB9mz0tqJDnOWBmLtn3NLc8rs
nTBltqJ+Vaw/tyd4xUHRr6JA0USnHeSViwtQQqxMGshgn9E+8R0FvOhRtuggyAqUWm6bmk/Vq8Tc
PMMXphYz3CRwTXbF6J+nsXsRxjFDvD0B8lIBkNbQHAYpMk1AY7ot6ofVjQtzCyxluMerXsI0Kka5
B8T/EmsgLaew+EPf4ZmwjB4C7ZM4tt9Mr1I3TsvqxFIMIsFF7ulKMG8oIzRM1cI/o55zTCG8EtNy
54H6uT2pq/vEgqkf7i4T+bzF+hW5kqqlHvjnZBjRlh9r6TmG3H7fliPwjTQ0N+7NtUWEBZwMEbXa
OVf02glY5SAS9uHUDAMxnpQ660H3x/y5a5+EYR+V+0wqIltC8ON0e6Br88mVMysvUNskMnhtGM29
TA4SyT8r0F8FSEfbpT7tVdXfmNB1OzAc/TVDKuO1HegaesJmPI6sHbTuuWp/NN3GUNbWjMD8Pybm
v79wpMRlKMbFfnAuwXWV/s/aeLI0chEfbs/Y7I+X5+3SzGJrNAAShKEQCHECAUBAEn8n+bIR3a7O
FvDNvytC/XMRESam2CudaeI1zWY/GU/VpO3TNtiwsjqSCyvy6wkroZBqR4k1UXL4peOpSu4yk9zM
7fnaGstiayPqORXd6DEWn7bVkYp0l/NIbpI3t+3jFaCoIylCaKgQ6b4ejtp1fqlN8/oP1pnk3VFC
t/ntY6GtmY4YeU6JLOPOMjYieFF678UkNrSlOkv3QT+6xiCL/7A20PbAsjGP5Up7QDcKlDWMjEeg
H7xPVR0pH3nD56wtjAy1swj8bVazXSxM0KLjJTS595JWo7Wr1fFXr4z+g9WYW6WrtZPJc4C+MsAP
5MkWRyb2SjWj69B7qeeOZUWutCNyXQ6xaOHoibkFDlobGJEE7PMgg7joFwOrhqRT2grnXQ2HJi1t
XT910ZvLLOy2SyPz4brwNpMqNMpYzjcEFFL6c1w9xd3h7buNigQAwpnokdrBaxPKQFvtKIX4TG+v
f/fig/b7/2ZgETpQwkHi2PD9cxtnspN6yFeptJbZWptt4ZzW1uRyLIvDCTl+rHk5YxFxlga8itpv
cYvYdtUG5xLaUuj6rmAKaZ9pcl4SkATc1ojs1ef6HxIbc7zzHxOLO6boFC2dCl148eCZjVoyTFuw
mrWzcmlhsei6X0myPzCIKT4MveSEU7HPvMxRho3rci3kuDS0WPwJysu59OWfU8vJ4/uie7aSe7qW
VdMmeU6e//ZeW7ts6A0jBJypiUiTv97MmWIOcOwzrtTOS3B6w1ZOYM0AKD3ezrNPI9372oDsCRXg
wxoD+S+p+LmFL1jbXHh9C8JVMk5XEWHfah0wKo1cQCHsvEl+TpqPebhFijdP+jK4QOpvJsVDFPUK
INKy4k0YZsTUWZFSg0lE/VgKSmPnjSCdhj4Yj0nY9RVNuWb6VsAwHk2jCRG7UBtfATW0WEwaSU+E
FxWhuUnKbS3a2HKrc8jLHYphqqFXwWYccdP1VSy8FIaenodc9O6TKFdOae0lG75z7RjN5VwiZWsm
KVj4G8pj6EkXk/CiweXXi19U9NHD+CvndyO8Wd12VNu5aHgqXHE1100+0V7ItlOCvUEpbYtPdev7
i3NTd1NQpX4jvFj+I8wORvnx7eeS5s3//P6Fv1EKjRjAmI9Nj+R2ZKfm19sGpNU9fWFh4Wgqr7aa
erYQmo6U2lJoR5+EnwgU/pT+/umEnaDa1R+loF3PRtbXe3/7F6xuOxgQgajzSiWZ89ozIJI7KojI
4bTbPZzgaNBIW7oOKyZId9JKgHuYVf8WJuRJGiBSCcyXsZVhWBodb1KgJ/p1eyDzWiy8wysri4C9
z+pBHFXBeIGF6FNqpYd88F9COCgcP+1/o2e/sbdX7RF3KCQY8KhLNGkpGl5T6bn54mnewWrzk9bF
dkauyqFl405u1H84TDyAaZgAVELHxJKoSkNRJAvIXLwYUf99tNKdOJafb8/h2krRfUTXNoH13KP/
ejOU+PHGnHLjxfCe5OC9Mrpd+f22ibVp4yaag+q5PXkZf9Zej353FlkvupBHdpZIz0JQQwWjpp81
pNJIOEV3ty1eM50Cj700OXuRi2i0lpXSK8MQxta2P6KZffS1fB+k5nNPW40U+AchMo9B1Hxqu9oV
p2HfF8k7fURVVE7utKC6G4ut1+U1imv+TXRyIkKClgEbaPGbhmBSLJ/3hdL77wshPPdpvI+69L7x
ph1KYb+g0vftMuv/H2nftSM5rmz7RQLkzaukdGWVZdq9CN3VPbKUSHnp6+9inbunM5lCElWD2ZjZ
QAGKJBmMCIZZKzRSGRzOis0BMA1HwwHdIhy2IBs8DUWsOaYXGX3ZgcM77sD4XdJd2iR00xO0E1E0
MOSlJyNTv0RM56vGl9GozrF4RMeTlwVoF2LFi7SqN+8WJDH3U0vU+wwEQ3fA+sh3NWA+7vpmok9k
atRNBw6og0a6PxKVWNVCQCpDD9FuCh94vv2T7WRd1qDOZ2eGFTRFa/rJQtGckc/aHtgwww/CysLH
wH7/2LRpc1dhjiesWGO+xK1eh0mdV0FMJ7bDOyiZkFBU2H3FkuLb9R+6elQnv1O4kL1GDWPMYi/S
DSsNUkpnHyMd9ms3j3FAOzvdja1qhV5ay85qzRRYJ5KFS6OxERmDPoujbjZCNwWVzBwqsoL3SiCi
nwrhP+LkZk7pGNvlBCF8agkU1u62HoLFkTSFrEQJkAJ9Q2sAwjgx91E4Vq+MQCaLGsPceujQnDJZ
SnR9t/4VYQi9ByNN+gqxrxuNS/GFVMoXzJUcx1EaAq/JsXXgYcFEowAuxvHV6CqYzEu9aEiekjb3
2WRuk/7PdaVb2y/YfwO9rAi2L2Zgc6CblIsGe1nlKACA5G/ynq5LWDv3UwmCctlLq+pxAQn1sqfu
ntm/yJsUDHHt7tiYxIa7hLO8oGdwvKqymtJzIxXsm02Nlg3vh9b/XnQCxN46cLLN9UWtbtv/8YPw
hiexiBxrVanWGYDBmXEDoHNPlxSpV88eqSgwuKDD6aLhD8CycZyPqheVmEbY2OVAEUw1oHJxctl7
9BL3AIbaPpEl2EeC7BdttNGLJtP9Y6Wg5W3te9Ob72tC0b9jHcHD8xN9+oD2U/eYDArnQY8mR99e
39JVPQGzFWJwMIMhX3VuH4a0VQDRPUMTwerXALPasN5qPI1Av1ctPxdQyUliBZlA7jdODFKeNwDE
sBYo5uuC3vja/JmpPttfX9V7GCWGqpjbAGM9alPQT8FaVEA8KfKs8KK2d8aD1rMvC9U1DC5P5f1Q
lPVGbYs5bJhtvdpxaRxKspDQWUoaDJOZRVkKOO4lc4d9upB+Z1LWbFujHwKr8sbA6yxzOxZpHNYD
0+/gvGqAp3upZBFrHhThC9LveIzzZjthpzoFs9mLE0eFke8Me29Ze0sF3eNY+OUQXt+wtVM5lcVv
+smpaGPGenSRoSunduiTq5Xxvp+T9Leb1l1AByZj0F27yQ6S2KC2QJkLLTTn8pR60HIMo8XRNG61
H1Q2Erj6eQ5/xdGu0HInfN7CwEdVt2gAcotbO9KK6PpurZWVdTTBoWUb0RHvDT7/+W47Ab2cmHGk
ZMn8bAPb7m523NwfEZoFRpP+HJbYvldmy4lcp3J/zYqqJgAF1YajQ3JH8k5aXS3YknSNQ3/hrXT+
a7okrkBUg7KAkYaqFRSKRDnWzDweE5jeNDlwjpipX4AZ1FksRWJTqX+wePxS0WrT1RPg8vXCbwj9
J4vNz8hE7Rqj66hoXUzxO4NedbSDQo7KHfACe/MrZSRQBrw7fzI1lXRorhl+xwUuNl4LwHUS388U
VZTEiXHVjCVa9LcciQhXl4Viq8d0IkSw+GptK1lruXGkAumvTokvqwmsCXDR+mR7yDrxZq5zPajy
sTN68NVH80YzDm4t2STZ5/nfT2xEr/UUMRcuVToZ/wCK8REVu/D6xVo7h9MV8L+fiGAj0LxIAhGz
9uhZN8m4M3vJ3ZWtQnB478hdQIpEMehBHZ6bVPJ52QoEo530RpY7TgLDpqo3SRv/WCr1wQE9xX/b
KMFep3HVWqCuj6Os2sVGGPcBIGI+IQIWBRUgDNpcZJy9FsRQyeB4AKYIXWU/uKjRSWKB1bM4ESGs
AuMbTde2EJHilWWgC0eyhDWvhtIVHAw46AFlKphpUtj5NA0DjIi6ixNUF7bN8oOVkq7oVSm8+V7F
C4hHUudKa+TEqxyVwRn0QfpITL99Jl1w/TBW3/XozvxXiODRetjCAX2HcdRU1UNqUkxLGvfDND0j
Nkd6HgTHIDRufvfLFCZ9G5RUBne9Fo2c/ADRyUw8Uds1+AGkQlIpYbdTZd2NlfFcJhNYVKxP1O1R
TAfmPkdA5EAu57uaF+1U8PGyqMv8HswVS2AoEvVYVT8DbEMQhOyix/9+Ym0Kj7RuneDp36TOtsTM
yQyunevntuY6QWSIBBTcC9qUBA1c9AzNGngBRg0gCpHxyI1X1I31rep02k3SF90e2UhwzLCiOF6X
zBVCjICxc/BpnB0XedvzxRlguiSpCztXDfk3VPWOZm6EdGoiVtQbD6SvgeIsgITOJZZp9TaAuQDc
spy7T6Q4bDtjMZx+QecABqf3pYIxpRZx9W4C1VaAZHyzvb7OVXker+vBUnH2qPN1ah1isTxDmi8z
XpLsn9R7KJOXhr5el7Km/WABRJUFEQImG4Xr5yBcLctRdyN01W00hD4j8LHq15yhoKBJXqESWWKm
Y0B6P1dyA2nv/leZvI66T5GJwuzeyL5fX9XaBThZlaideqKO9jBC0qCHmhs0EqMl+7x+fjTF2NhK
h7RBlLs/R/bN+NTn+ZgCPBQiRMHuKgAC0HUQp0R4ECWFP4ybz+zO3+8LZz50CqYzFXxfq77FQL7P
cllxbS1Y8N4HLfgKkG4636BEc5NxpK6L4b8Hw95Z8UaND9cXseo4TmUIdqCZHAPvSJ6jUZNDXWih
DnomPJte21p5cr3xVjPJk1YMdlh3+jcVnMzXfwDfJdEOncoXlKBpDZR14TmjATDbpftKlp3XOP4w
PFCW+ul4HOff1yW+u/ULkRxUC+9mtBepQhwcwxpkXVW6kaKybNhRgIsjnbxkT30Tm789PDsftXxA
8plmcXrfOfOya5s4Rz2m6P2Ept+GeSz2GDFgjzby5JuB5mDITOMpTMv0a50Qa6fUdoNMzTh9PJZA
DdfCnD0QKOExBJ0G1qBpz7GJZ+OIhBp52NT4lyPr71u5mChM85kPNH3iFSvohDrnhjakmhON4Dn7
5pY/rh/Ailoj649ap4el4HYKMfDS2HMHrGY3ogl9trLs52ypLSC1yf66nJVl/B942v8/Z/73E//d
tHXbTkvuRlZ/M1K/jyWuZdUQgwsbuRvQQyIDc/79gXkNS5yEf59tUfvcjTHYV+qdSeowM4nkoqyu
5kSacPR4QqOFZCjcqCA3eXEoZINX69+3AYEBFiacCz+1k91Ka4NpQ1m5EfOMQ9y0r4Phvl0/kDVf
jIfnvyL4309EtPrcNMzJ3MiMqa+Wb0hsBWZ8200v1+WsKJjuIe/CU8CcWUOwzEmf16kF+K0Ixeg8
KG2M5wL5ewL0olJK7OeqDmBQweMI0/ivsGu5ATeAwpQb6bS9pz3ZIhlyM5Tp0zKXh2Gyd9dXtnpI
rspz6qBvVsUnfKIoRpmC9gyZ3kOT76XPCG76Lkwj0gMcYQrYmyL+paU0qpV1DeLRfi7+zCgHBzU4
Ekp/Ukdlp3WefrOgzLKggRkKyDon2VcF+lh8ECHPftpSBeBtpSqJeFbPE93GGFwFUgt65871plTq
1h5sVKwX3QT/yrQFMWOjPH1iaz2OGY9pBY44fC5EcZK8zdvSixwAuj50VAZZv3J08OC8CQdpK4zh
CkpJzG5gaoNgSv2Ro6doCa///DVHbmCUBc0DKFBw4q7z30/rSm+1xYNr0KZHK09/GyYJ7TIP3Ux5
SUs0Tjuk3ejO8MQq465eekmNb62gjtYwi7exAK3Kc4QN1AfQi9DaRvuH7fqOcW8AvLztngvC26qH
LbjDgrRyAtU5Xl/5ilU5kytEEAvY6ahSupDrzL+8ev5GNXcPGMEFgF+AY/mEMNQNNAxFwT+Kz1zM
Vkz17KDHpTM7+5DmMyC50iUOTWf84gELQmJe3h8OwoVEtyAw38CbiHZ7kc0mYXrv9A6BKcP89otl
pcljqffak0MM7Z8MqCDgVdfnh6mMaejN7rJdal1vfBUhzj0q79j7odWaA+0z997NQBuagyPlwFK1
DyjAP3zamD3Q3NUJ3KCFEwBBY7xLrUU7TmaT+APp2sDxYg/Mn3j/IkFdwk9nMrbsFSOKHh50JcCV
AhpJRDod8a5Susx0o37ETxhuzWUEeeZRNf+hqcQFrZgS8CjyeX7OhXQB1ecZSwIiUHjRbAh7oPeo
NfAsXq7ryLoMzMBjSWi2Em9iDUDXmLlwP27vBIk3bQl7tFpXoomrm4YIEMYajSQAJzi/740a9yMD
ZCpy0o0/puY+TswHjKRu0yJTfM1RJNHUqoHhE4eYX0C65WKmeXEzs9WTnldzlR9DZjzbGb2dCnKc
F731S5LC/3FUK2WT5eZT6VWS2HfNgJ7KFwKgoorfCZDg+7r+ZiiS285yJCnsNVOCcUqE1uiNci7g
n8ekWxqwBGGquq30G8XTm+ep7t0dswv3YKSTDEloVVNMvE0BNmAhD8n/fhIQzcSrdaYzlCGN+7x9
yE1wkvy8royru3YiQoi5UBOPa+ZABOe6m703NZUkdFYFALzCwNCrCrfJ9fRkDZk+DKaWIhGnqQ8W
WnPzRMapKJMgHHxJBxM4KTq6paatbm9k0cXq5zkLLpr6ADMtRhfpBNKMKq2xQ2hpVube/+f6CayV
8qFNoNwBqATSiWKqclaUph7dCd1v1c5Obvp/nAqv6g1ocJt5M/6K5w2tg9IJle/XBfOIQvQdOmei
wbQRrIQYzOmgOexqhqd1qT6Q+ItuvZhDDVwOALnW38blVy+7PvwgLgSCnAxD3NDoixZtMIPW6kQQ
p1U52aJMc6cr5KYmQDM3wNrhd0VsbRT0ul1f5tr5obvwX6n87ycK6DVVSlrAjkQT0V7I3H/rKQru
12WsGAYPhQhe/8NQAprDz2WQxDQy6rh6hElgv9GeXPeeVD+K4uW/iRFixHgG45gxQ8wA+mVLfzKc
B0Al+VoiC2NWnIeHhg5engbp6kV9Hamcykkzqkc5xgVmRnZ1r6EPCKEA0LiRT7R21xe2ckYAdwZA
IGr6gF7QhIUVSU00j07oUNEDjHf7ZvGJ3txTCSIZCWlAiDfPqh5Zw/PUvVqyctf6CnCF4RygCuJl
AmJMxqzK0FHf6MLJyh7aPJc4uEtmCVQZeKs7+JcBJnxhKPCyabuetVo0Z7b1Ek9esnHqWn0tp2YM
a2oXXzhKGCI+k74MypwcKsR+AbrFAHNIEJU1ada8Vkz17hE3Zq/Xj3BNZRCIeaBH8HhiSPBVzTIY
CZiHtSg1il3mETdU9f5ej5vJzym5BU3Ah5FpsR06CgXId6HmfjFMrQAKbGY2g9JYN2zb9fvrC1o7
UXTEowUXE1m8HHF+p12C9mulSY3Irhy0KvxKCxkKzNqW4U2G3w9ovcsaC3G8zsycWI+UKcrrHxpo
IWjb+Yt504+fyNl5p7KEV9BMQEVpqwlWkwao/u5LUkj2a+2BdyZCeGE2YzXNlaPoUeOC1E2ZgR+l
MD3G3lk68DRmdWt1VbWv85n6rU0YugzqT2SpQB+KKJTT8yEXwA/1xNgrhZ4UiZNZEdU2c4hu6es6
sWbnEY6h89IFNsIFzn6DvvMUmSIrYu2dmh7r+rZt9hmRxe5rqsdxdjlGvHv5qisoQ/ktMayoNAIM
NFJVclRcdQVHzKlxwZOInj1MaglB38DavGBja0WEPjjd64KncPYJiw73ATQxuBE8coTbwzqaD5iX
hQjzWb8b8o/3SeBqojCJCQX78rExJ6AcmWJiRV36i41WgJ5bcFRK1rB62pwkCAqKd9Q7j9uJMpls
yZmd4LRBkzo9sSSs8k34CYXyMJCvgbsVGSzhJNq4SRE6xFZkxxsHw74ZZohI/jZQSZi/EuvxosC/
crgpOlmKQ5skpYtjRWn+Cn63tN1gMLPIxyCbMAlOu9DtZeZ5VclORAoxka5PRl3DrEbeuM1M3162
iWzEePWAAFuHuT94nIswBQ43Q3A+QAtUmvgZczZVauyXMf+umLI2jdU7+VeWCF5n9yyflXS2okLV
0NaZbcbq5bourG0YfDsaNgFzhYeGcEa6hgiiNhZsGAZLzPpJsaMC42YSIdwKi3cf9XVsFkTxGf1z
TWgnB1if7mJG2ljZj13lIJeSTqrl68rSU98a+7dkoKAQiNXFJ7MNhJ0xvyms+9EwUb8YgfQU2IxY
D4kHTFsfoNVmoJRLw/x61nKEV8R4bFvL2OBlbAc0m1tQmRtN58daYkYIQ+y3WXXSw5IOy+zPc5Ft
58m2v1EV+cCEeDMgMed6MxhMf6IDWHQSnTYjgDrjBw9RIe1pkCQ7pduVjtr/SQG/AxDp7LduNcmX
tNKqjTVMAJGhRg008rm8RSAFALelHrf6tAy+B4e7V+O8/HV9X9fU450xiI9lWRfYCkbZO11NgeeV
dzeud9PLkA3XlAPMC4Ag4DDaF3AH+aCNU2XCFsXop2paZWNg7iY3ZJx9q8s4EcP/fmInSq02usyC
Dqos6M1woNvr2yRbBv/7yfcXvSmSSsf3LTiF4cHSj/0nkiYAiOOZegPYNxeJLzBfe1VDHSNqivyH
kuXfmGH2/tQZEu/AL8r5RUKOl49rIxDn2CxCgk1Tpm4sS2LCSSfOwesVw0/nfjsvJPbLzp1us2ns
w4aO1ub6Hq6dESbSEMsDQYjnms/3UFfnTl+oY0a2uaXsObY/nuUCgd3f7wuholOPnD02NqN0vsP/
FNRw9K2Xhf9tFUK0mJqLaXR8FcQOqqde1tS8pmjvRILo4gYIiSMsAu2T06JaWMTS+ZP90lWvIK+/
voJVEcAohxgdRUvxxUPy3huZPpnRvCSWX+oTcAfyOVSNVKJpa24ObxC0qzlIP11gAyjgW8G4BwR5
MTWfwCqRbYcxzn8uSZK8ADG9+szRuCgTYfYROia6OlTTpo7MDS5p/GLdG+P36/u2qr8nnxf017DA
wOhO+Lym+dqt7kmOZfXz7/yRuJRIawkOzlxmr+aU9OjaPJjNXgqdsv59E89wTgB4kcXS7Yoisw9L
PN/USuI3yZ9PbA/SgP/7Ppd/YiJRBa9UpcP3Ld8p771aUodb1dqTz/O/n3y+UzsggXNHMnx1Z99S
d+UkUdc1CWhJhnHieAwArjqXAI/fxsuCq0fdA9V2Bi12PZXxiK+dwqkQ4ZTzeLYSy4AQu7plQTF9
vKQMPFRkDfmEHcYIhM/TyolT16ZWZLiPen3X6sFsbj5+zvyFB55uDAxC1vk2qS3FQPzoWnguHxAo
1Z9ZAS9iYaAS9WqxngzcKowo2dSO1Cqcs9esflimj2dWYVwx2IF/QC4nlsRRPrRmzUTMg3aoYWt2
brMZx6beX9+nNesHP47aH3wSkoSCo0DKCYByiIkiJUElSzHT+2lId2rSg1sxDT8hC0PHyOWCNB7z
HOdnYkwz2lwtHbIGtwk8xyA3mQZiyqUcutHXMel9vC7w8q7wQjEefmgMxQCd2LBRWpOroWhsRYvq
xxYwOEDUjhTQdSGXd+VciGBRlpKgOlNCSN7sCAkSGWKV7PuCSXEzSoyYf1/9Z2iei/b5+s9fqSzy
34/GDmgysGXFaS/LLhk2MIfDQDteDcbQkSl+3DhoK2m7OwKMXnhhMLXTBdgYQ/VLWT4+5gjJ0DIX
WGMololFLJSGlD4fbTNSG3owTKUE1gfZNhV5jln3YbuAbk5U9E00paIF2hTM55gV6IxYOiPq2kPm
7mVx15rGcVwZZLEQQV6g2KAUl5okrc1oMsYAVegwT7Stt8j40i8TDljFXzEiW2QG6qfWXSiCSKXs
nB2zYhIZo1Z9AYG1HiWZXoDevOyyw1LTGRWvKX29rjVrSslJqpAyh8ZctM63REmbnChGFCMTXU1B
1c7hf5MghJiDMqTIeeOhkb7M2b78MDcpn5w5WYBg9+LufwvIl9yfaFBWMuxerkniC+ZUgmAXaqrl
DkgSDFRd0qBkW63Fo31v/sT03Ic9BdaCOBlUCRb0Wuzqp3NdpNWAt5Ll/XIPqSbpGF2pjOD7yNKh
sIjWNMTK53Z7IEjUMQ/Zxlh/6bsvDDkUczcgjWInYBEH6ClaX/xscvwc6a5B2/Z26j/kH68x4Vdw
cnT4KiDeiQkcMlsza1Kko5a3ysR74+nj+oZ0KnKRNjBr0fVzvsjEYxmJ+8rCbFik5F81GRPI2o1B
+QolYQ3FehRoz79fjOBiwUimGY2oHPmtDN+Oh0yCtqGrRsWzAtQPqJAJdg2sLBgqAVl2lCGDVBq/
lr3yA6P04JtAu6CUhmDFzAELDNMrsNbIx4ixidJUVqkX6GtIWBzSeFe5dDvGysf1GluFCikPsRDt
ClumztRU3MVCk40/MBRGx4/XMwDYhxw9zDWSdnA+52fCUs2gfQ1ObcK+vM3s5bpGrWySib4GTmTB
YdPEsnUH/nGjqObqaMRI5IWV8cMbJCJWlOpMhFDZrQnJE2uECGurwAM0ku6SFROGnk+kK3jhFQ9W
4QDcriIUdWlyBCngIY2dwNSirDyichCoiyR3JZMl2HsOg5LV6kCOSrrJdCwnUH46GACQ0YauxTtn
ixKsmTYCl1rrOnLs6zdcKb/NMt9g99mc3Ngu2SelkfrDTDGzibb4wZM1M6wcmY2MFibH0CWKVi7h
opJpnhWStOBxtx6p7/SSI1tf3sn3hbfVZOakph2g4lW2teJX3b2z2L1V73kfcZceqLmxsntThky5
uipOcwPUAFRzPEER8V51J9si5JiON3TjMMmzelU50NTKgWJ53oFftZNnNXD9jV4HuvcxV+4He0GN
9QUAm3sVrciTjKR6bSk28jJAWURpDWyR57KaWmM0KRMYhSlQe9W30l5i11YMA7woUoAIP1HlfG87
PVlN02ByMptcXKR08rUOCM4dXl6SPNCaEGRKeBmCtz2ZwjJKtRlG9AmWx3QIci0osnCRuTSZCL6T
J+ugmdXMObHKYz+UYT6+uu0tOtglz6vLBypHfPu7DuHowSpbEUawjrgMLdfv89Bqtwiur9vqNQU7
lcJ/xclSmEumIp7NEgNPPRBPf7eTh9LIW5bvbCnmIbeagqs+W5FgAdTZY0A8gyx3YfsEmNeKpoWY
ZfHngf5J+3nbuf1PPWFh4s2RUiaywWvZWgUL4VCSemZul8e5zYICGbymu6PNLmF7M5cY9dXDA521
46Ir3r5ouy8zVqb6iMObzNZ3jYfGCUZta32YJwzDpcC2+p8YMXYjKKxoqBBAEVPd90Aj2+mS7qBV
VQfVCyAcEYKiq+RcPzJdSUnKdOwZWGIN9NS7v3RVYuRWN+tEhqCDBgjYQYyklccqDTMnyFG66wNN
5iBWVgLINx3FG8QmfDHnKzFaVicDKcvjUNEAjAIBmFO99MPpMYTQJ0IEy4B+T1UFqUeJHo6HIvs9
6Tf1IOlRWGmIOZchHEmFJDdasRCO0G5nO3eq5yPOarVtmqFp/tZ1vkunp9d8K5YFoluMRIK4Q4Te
b0qgMBWMQs9QcbX6b3V80yW3FYqhvf3Ldr536l5RQzXdXDdOK6/9M7FCaJSXSu7ECcS2Xekv0HCU
XKdAn/2x33T6NjZlDYormoinBCJX/kCGBxF0pLC8QkPSpziCTRI2Ih53+RLYssGDlSfLmRRBSTqX
Zm08AygOJR19PjjmoR1/Nh4Ns1zBWPqv65u4qvcoH4ObFgXei5F7EA41rM6V4ljp/2jqq1Y/jDIM
FpkI4ZyqsdZKq4aIutn22VtONur0dn0Vq6pwsgrhZNBt2JLSwcXCk2OvVT/M/AsItH06/Laqr2V+
U8USoyRbk3BI0+wOOa3z8ggUuQ2lP9v2UIFP6/qqVoUA9xl9gLzaJyYYFG0ACYQ7wbpat6AaGZBu
rGQoiDIZwkIIuNOLrl9gXUsw7fhdHVYyXoY1EXiq4nUB2lgsRAiCK63IXDR7FMcpfSor8CM+jx/v
yUGOHskJ3uqPyE4c1unGWWca6YujpwR9dtDZvh4e40nWXcQ3QwhRHPRMIhmCNCkQ7flKT8IhpUgG
9NIMxdEaAjbsifr08QM//b7g6gqPWlbR8+9PX4f0u1L/cTuJf1g9jJMlCFEW8MtGa8znAq/VMO8f
SBbqxv6/rUIIpOy260qMmRfHpd0kngasyEOXyWzxyjpQ/UGzhYMM+WW52ADLA0HXCjtWbrvVZjWk
7i3TZUWMNSmoxLmYznIwRSh6NgLa5iS2WnbUuhum7U12AP7v9d1acSoI0N6rMQa6FsVK06DEVNNo
20B1h9Aw90VXbprsN1DrPyHHQ3EdwAa83Us4+FQZ2VRXcwOKwcbvZs93sz6sktlvlW/XJa1tGsaB
UTzBxKXr6IK9R6md5HGvNkdWFSHNf2aW7XeVLjGOa4EOJsz+ihFsPpsq3U27EQvSaJjmOdoxa39S
hiAxNsXc74EkA/QRw/8EHDZIn04ECyZzbhSAVQNj81guRTDaD8TU/UqWiF/dRAxT66B+4K97wWg6
zErsesFxNcN0M2Tjbple4+bj8Sje2SjXIucCwABRiNl1FEBAXXOsv6gqsi7HGN2g15VhxWSCNA55
XZ42QHghqB1aiQxvcqDeYzEfPKsMZ4NJWodkIgR7g2gJCHIeRGhEfzOT6beOHr/rq1g5DRSCPXRH
wIWhbV7QtSXTe+LSlB3nvNw3LXnQZ7Y1XVm66D0dLTiYMzmCapWljq5GvKiOJZCIbjAq87sZHCc0
amLcFU6mHdC/pAfolnM2szXGfhE77n1nOn+MQbWODHRoe+ACDq9LUtRgqa0S32Vmvhlt549C8943
vNkKG5XycVZSHhoz+ZP3SOqBmufFZswMWgMI1u3kfsmGATbVMZ8XNTd2CnO8PZAK4pelVvV7N0nL
L6ZWZYHdekB7teYujGc9C4yeVYHD4tjXGjVDgqX3gspb6n1qV82WpeADbRPX3M+ELdtqsKYAgUGy
121qhCgy1P7gZelLDSCtw0JAEJWOmvnFM8tuoxDmvKDfscWjRu2/Dqzqg9i2+02SNh7+6qmPqULZ
rasBeKh1teSrpyZ2aJqARfHN3hgwHsL/bwIm9U2dbdL6xnW74gb4V5bfpB4AvWuzAhc8633SldSf
nBxJrklXdr1qtRujAVLaXOmZn5TMC7XelNH9rDgC3ECwMPPbgsS4kFXWWDfVgJepj079fSge22Xy
GV5NslBZJkawzhPNbFqQpObemRA/Le5TjOvU2+sX5j2PJmoynjGIldCpiAsj3Ps5TRIFWlIfibk4
+9gEhRFDJ0NQMUCxWcak7BYrU0IdM9yoArAM2JUT8afM1m46u+mO4LDP9kbXZ3eEqUvQg1j9dsKQ
9GYZmPHUESMPAFJmBtmsot8R3FWhnnRlUAPm9HXqLG9XZePi64zhJBn9Sbvsz9BX+W6cvH6jqC4J
E+YmQeNZDPijixrQGdVgVIlcTA3rVaDhyeRr+ng04272qwrUkC14qyVpab4LF7uEMAZGxQSfoNiJ
X/ez6wK8uTqS8UfeH8x3usQ7M623mAIKrh/JysgnRJwIE47E9QjmVRujOprzj1a5jS0K2NUv1cQV
/rX2HlWr3rbmPwPGtbP6W55IVGJN8U7FC2Z60muzVGOIH9FjZuzxKiuLcBklzmBVCpB8gFTNaevF
ZpqxrGNWjm51XMCaqgca3QEfyXI21/dyzR9gghVN80h7IDwUthJkBYk+9VZ1bMlGRycD29atxDev
eDU0EPwVIWzXstSu2bt2dUyd12L47jmS769tFHhXkG7XTKAPiL4/LWiLQl9bH63s0Zx2RrBMAKSR
kP+t6TcKr+jW4qPYF+3KXlomGALGIqj7OCy3Mahz8/oLwO6mgUjUm++HeJXwAET/AtwipjmFIzF7
3ajMwoP55DnqOgkn9SUZb9r5re72xJIU/98brS/EAcUHtRAkcC/YatmSFQsGcKtjGXcDGCGojnoC
kOX3+G3ADJswx5BafREsVZVuJ8NtQwSVI+hXJ9uPFaXce4qr+WmuZFt3JOmNDdaNbWG5ZYDe6zJQ
Uor01ejY9Imxbn7V7CXZ5LnnPLQAEXpSW/Zi5azYmG33y5rL/oWUmfNS2cBlRFg8HSYNqdLMaiuG
2Wq3DvvEG9+aLO+CCqifu9mOwcPZDbXf0KV6IfrYyt7Kl/rF3+KI+JDV5HDmwnl0Y+s6szGnR4zf
W+CdzR6y3q+Mr9cv4uUtOZci3BKwezmj3hiQ4gYW2cdeeP37lxf9/PtCGN6CKrFOHEzdtcthiHJy
mGSIfZJ9coUGi77WY7MdsYJRvXEXFFkACviHxt8+vA4eUliOo/JRcfEhy4AuArUAc12HYfspQGfs
1El82cpRAJMUgwkmbjsfgzhPjswD0FJo2gNxG+Gf5/xm6rS9voiVrULBHUO3HL8EUoQoXDVjtQDo
PAdgN8K5uPXyZ2fck172Zrk0JWCiOZHDV3qS5tEMxR0qjpReKj/wgAkU76h7dWh7GWKJH3ot2bhL
I3kujuvgiTjdTSbdSyBONb6RPIrT3Uy+F+ZdbswSG3mpzRi9xIMPmL9IlV1MqcSMkWUuYjWy7D1m
rJzqoeslF+ZSC7gIOEY+LX7pVuwkNerRqLQI7JhOYm66NN9d1wKJBLGta3HLvCXvErLvnh2MMse7
tkl4DnOiK4DkXwzVa12TKVU1YeA9sbd9YT1RMu8B/i9ZxuWpuxjmBXvF+7QqHNb5qdPcUpel6DQg
U1X7mHQ7paG/tZhtxtl+ZG0vuTurq3LReYkeqJVJ+YWClHsG7GxElOHGymLfrVRfVd+un83lzeG9
6+hX5bgxmFYWVBnokyBVSm0V6MTTbc7Gp9ZpSvjA5W2MkcNelmc3lQUylxvJx67/vs0FmXZS5Quw
UtiR5X8qOEm99FWNBXQ8pJ4s63i5PsgC0CiAkZHRuGgKTpxWU1ke06OO5nx7PjLlq4FGydIwDrl3
p+WSGO1S1TU0eGkYaQBZPCJ3vvQTy0A9E3weplkf8wbZWi17yDu2uX5i6yLQ6f4OF3k5T7SUtp04
BT2ObBkwMpsr267K3fATUmwORwgoOISBwkLyJquByRPXx+aQJ3fYqv/2edH1tGlCp0zB562fd171
6/rXL90OTuE9EMcEJE/8n59CmmlKr/YtPSZtZ6EEXYMqvQPvTB0rd6jjS7ZqTZ1BgAcDrYGM+aKn
x0SaJgMvFaSBCG/R9wUgzzoVmbk8AOukJK+1LszB0AxCA5AvCB7VzCqjLZuSHit2KMtXCwn0xAOM
Amv81pWBha5lbHFN/0rjuniizgoCEBBVQdrIsiCNFz9Rws797rJjYj8z8j0B4uogw5pau7LovuI5
fH544uCilo5t3414F5hV1OfDoemJH5tK0E37bNoRW/bMvjS0gCL5m8YR31VzrDuLNv8/0q6sOVId
6f4iIlgFvAK12WUbuxfb/UL0yiL2RSD9+u/Q38R0lYooojwzMffhOoYsbalU5slzIjwNEbEr/Dgh
XEG9+PqWXDEi34F93PaDMsFI0qn3ZpwdRkV7aCKx1rj9l6FGfuYgZETEABlyPHYk51rTuIi13C6f
IygiBk6RJruapyDgTAlXvCni46NGK2fTDOp7xmgB6lTyrCZZHowGczytLJUDyGOSoCidT6gO0sAY
4ixQCtHfs3j4YufVGo5nQegGeY6T3zyf55NtpulFZ2kFHufAQezKQXl1++Q+arRXF4+t1mB+2XLP
Nac92FaOWVT5g1jL3s87+dq0Sf6OuxHtoKlRPqviXVHujCheieTWDEgez2LImybzGIevlg1dhZXP
L+2v01yN5BfQQFb0NRK8z7PutCUe6uJlgJ3rm3hxDCf5qPnvJ+vUZg5aMVQYyQqfEz9Za5VYG4S0
d9Oqrrp8HoTp+JkIeOHr2co8XV4NcChgfkEjFS7oC9lSNHWRXleG5hnvad8gD7z80rlfIrNasXM5
VXjXzBTboFDAA06Oq1S9T5iC5/tz5fhoXeZs5fuXU3X+fenIoLG7T6YS39ctTzhbd9q45c139KwH
BowvuFmgI2tJqz1ZWUkVN0qfk94Out71ktubD5GNw9MDyi/IyuCpe76fClKridmU6XPj3AOhWJYB
LW7Gu52bkI4dixUKoG+RPrPB1yufWpv4dvD9uQkp48DtUu2NBKMg3bYvNkUd3Hrqzr4v5xuqFFn4
iuTps5n/iVEAcOPDdQNLe+lkGeQM7GRz0roxBsDTV1L/YW3rq2utPWs2pCKG09RoI89hY2h8Ffru
xp255j0W9IHnicKRg4QGnrTymeMZT2qlURLUYxheFEC+U0hSPmTlYYi+FCjD9dBzdr8Nye+B/FLc
32W6T4YtbbvtR+bz3++QzqZrsC4qtSh5Fnow6Fu0n5I1+MzSdNpI/oNEDvUnkOCfnxwlYiOv+yx9
diAsTHYs+tSuvdrXTEjH324ZsylNUtwo4O8/DP0e+KzrE7XgjAF9/DeK+Sec3CdRYnYtuNPS59R+
04qNUu7txie3swYiI3hiRVoO3AZajE4FzFW06cZ9o35gufHSQ1UBfQPmBRAVPCg8iynygZV6aLJN
Xe66NYTh0m1yakJaCyNzetblOnZ276Fe65T76wux+H0bdQVk/B2E+9J26hSNNn1KEoT1HgR0urXo
ZHGhT74v/X537k5iCb4/uI9x4WXlo5OiN/YjC3FiRdpOJerRaYv26Gcr3+rZPYXHd56vT9TaQOa/
n+zYkaPU2RY2FuLNsXzH8V1AFccVI/OFcR6LYsOejEO6FkcHPZx9idkak3Lb9KpHQYjvWN8HczPY
z8jV5NXL9WGtrb90S1pToiXoyEueJ76N7A3oSf6370tXJDPAJUim+fuG7xghoSu3/Mrvl6lIlLR0
IRWI74Oytfudr3XArn1eyicYfWa3bYYFAWa5eSM//qfJsaSrUae94cDXJs99f2c1W7b28rjcs8g4
6bN+KFoq8Q/pcCcJc9tszNVQLerEE7T4zpHsN5px3xp07f15OVUwhloC2MRRzL1whpDh4TFvBzUs
p69R8V6A8ub6bF1eS+cG5h9wcgIhzOzUIoUBh++gKxWkig+ly+AjRlDlB6sf4HeyrLzuZIUgvauG
3CyDRvS+UF7MbsXI8lT9MyKtCzWM1oLEiBa63aEXTzjj1wex8n0ZnpKVRIFCGmoHkL3wysCG5vwH
DBA0MSPTCekSOadhEWZpSBNqITU/penPHK+26wYW1xolSZQlZqopGU5t2XpjdOCNDJM0JZ4TJWQH
YcQGgsjG7Z032FZz4RtUhFCdkJ8i0AStNaZgMUzSBX0Eernb+cfPLUg+FoBSPRaNg0y7Wn9KsuqT
peVrJdy/OnTnVweMgP0J8Fegty+wqYY6jhRqaJgxkoEdMEPxK1GPTdN9URLDszVh+nHb/QY9c+0l
SbpnpNoDzup16FQgze08qKAgnnP96NKZSSokv6mnA1OHiemhZfjNV0ULOy0EjOz6Jlna5mjpR53U
QZ3xglJP5dxmQ2RpYWYkxd6ZrCJoantNYnHRCsjyoEmCBjB0Tp27HeqOMVM7FW3D6DOLP6Pa+IHD
BLzyfw1Ic+XUEWOo1GihnR3T6f4jZ/X08/r5729NK6YtB++yiCDzEFSvH1iEk18v+TJUIixWqfi8
Yu9ZfajUle8v3WGo76o20Ml438k54aGeSloM6NquTb9vdp375GpH/faXAvbriRVpkqIGoES9NOCR
mwyAwTT4c32WFhKdaLfSUafEkw3AbjnVnChWhnJrqoZp8Wppn0pCdwnIVvVHPa2Oc/es1UcByye/
Ek9svDlImnu9dBNajChXgGLjfAtUvajbpHFE6DhlkMZlsPKImMNS2feAVsOCCoWNFhg5jQAAa1Xn
mhAhnaAb46EDsfUthQ5fJ9Rmt0xXy4NlcLZSi1/aGXDX2lwfh5aOTGBVArHaQTRahSyCG3tDlYsH
qwO0p+qh1wYk07ACkFqyB5SaikLPTBsp78SU08Ro4w63qkZ2Re/su/KQk20WrczmksM5tSPtRZDQ
F1bFm3lc0Zug7b6t+Nfr23FpwcDLhWvUBA3mRb6koRERrsYFyEKrnZVkD5YaFZ7Jpodct+5VNb/9
GThzV/0zOM/tSeyWJ1qWOCoMlt2bxe4q0gQ1/8zM8QO+FCUdC6OycAfK0oyNrkTNCMrCUAdiEoBm
VVTB9albWh0XZWX0vc80Acb895ORGILXCEQ5nmIpyHDrXaLdnuBFYIPqF2A5M2ea3IOV1mkaW2Le
12PtR0ZYE83L6I/rw1gIsE6NyLcamJVaO0tgpBq1yQM8YFMXNtCX+hoz1rIhvD7gGhBmyX1YGZki
WszPArffd8qvqL9vx8/Xx7KwJLiZkQ6baV1dMDueLwkFP1pqK9QAlfhb7P7OP/CMAr5k1kGZfRxu
4vPvVxpUfRRFF+Dgf2i7N9bsaGKBNejl+jAWZgrhEjoWIBEyX3fSTcqaRqug9SLCtPNo/wTGY+vm
hjKwLUIHTLdAfTMHTucD6drY4oDJCQjh1Ju0GB/6Kdo0LX27fSBg9sIlBxwbEPJSxFRrrelwB3ed
UB5UAQEwkfltfTPeAqytOOEo52A4F0qD1VQKoxe406LqUeWP+e8PjAFqO385qWZ+sPOpIopL48TJ
cMzrZAvdTDDhu19Aeb3i65fWfG7lhQi5jt0lM9fx0UalfRixtZi+4wrb0rp/SxO6UtBZCj+ICTZ/
dBNCCQ5Q6PPh2K1DW1LG8L+uG3mRrnDfyNMDIKlb2hm912fJvoy1A6nFsWyrn63udiCqiD9dn9WF
ewc/AzsQM4qXo3xlTyThwB9nIszZtB3z5FGxiq9DRl6NKEGGi69sxIVudwcIFpxdpDcBaZGZahhY
/yIwM4oQfZT6VoDP7NfQugyKDK4aJM3ENtwF+Bza4flbO0AapYrMEWgRu/iIDwGADA1icOvQN5IW
IG6dVlXmXxKDMKXlIDaPXLCZU99eUz5YgG5g0FCg+EtIiDaoec+d3FDcQlMShBVEqJNqeEhi+kqV
Ka6Q/xmSXU7AZwDVdHKntmbn9xFxgkGxP/DkxcHHkxqYdR0Mr5IvI1Fe28WgiXDqko3h1M+9sSYW
tRCOnZmQLuJyzMqyMwwRIiXgkenBdJWgjSn0w9ZgIgv3C2iCoYFloZyLFIHkzxLhTtGg5SJ0DT+e
vHyt6Xrp+wiO0ByLg3FJRUZH6C7YgnPIJbP40VZX4uT5+pOi85kTEyII6B4ACZa0Fm6GNzLTUx5q
eQ3I+7c0VzeN9qmIY3+KXzT2fP2ML63LTOqLefrr2STPqQs7ccuo5eG9br9ufSV+vf37cxcxHAjK
Ftpfqr+T7T00JlLktOdhv4/7gCSPQn9Mk+11IwtLgkOk44YxQaaHBOr5GcIjbrIbxq3QhZjV56z9
8pHP42zOVz3iMHmOzHggCu2tsCy+ldYhBVr5uoGFNcfv/2dg/vvJJAEqprR5CQNwBbtWbzEKFrjO
Z91imylufKbHwXWLizMGbWZQUzgAWsiJ04Q6I1dTMCy2ID+Ld8XKdb9wUSJHB+pGDeMC0as0Y/3I
2rJre4i0QscD5+S5zD4wgFML0pRRVjPSWZ0dluIXBU49NdZANGtjkGohQxrrHQZhh0O00bSN2gbd
ytlYtoDWGjAr4L8yG6ARGVYF8gU7TLo7pGYretQj//o6LxxvLMQ/E/NPONlZCuTBeIfMG9L8rlco
szc06bfyy3UrS7vp1Mr8K06sWLmji1ZgIKm6t/OdvlYwnLeL5BNBRwC1Y6h0zgVc6fsuqUq01OR2
aCXfCdpLp12dfjffW3E7hANAbgCpkaiYkdZyuV4rByidlZUdivy9U3679e1JibPvzxN5MlF1M2gE
/tYGiy3zR3XTAW8Umb9qvtKrtzxh/8YhLXvfTTrajDGOUQO5yT5KApNuox9o0Ly+8IvbaxZ/BsHC
LFAuOV7orSkcCR8SKtaPXEF38BM1/ewju+vEiH4+aU006KXpRKA+753XpND3djR8vz6OeT4uN9i/
cUiXbsZ1FWrJUOjBM+y9YXQbl4wDhDntr9tZOii4DcGjgu5dQF8kO1MV5w7W3AkVqHKCby1a8YoL
43DndQCSHqnvCw29RripNnEGCnd3ZxWH4RcU228eAUqTaBGai5TgTpdX3OxAnW4QKxzyu+5nmq5s
qKUB6EgbO/gfBNNkODuBmmHZMQs3YY2uv6zxk/ZosM+3jsGFBdx88CUuoh5pDGTEE8+cMj3sJp8b
nstuxmkh/QzKNgKsOV4x8utBECuuSIr0NBh40e4cbSqd7uJkTdjl8pDDDEJdAP/Bl46b/PxcOGhC
rFoNAn18QuuZsiX2c6Ede7rT1S/XJ+zymJ9bktxW0hOVVi0sKdMnt7krgGXUgDfKb28PO7cz745T
90gypahyVw81Mvqm8TQ0uVf3oDYvg7Y99rc3CKJ5Fq1CCLPB3HLRc+K4YGnIqa2Hth1jFySeFT8w
W/N0sZIrujz2Z4bkFEvF69xRZ0ORo2+m4VsLrMj1FVraCyjnwwPPOfaLYzmCBQLqRiDKrosmECbN
PD0bf9Q93aaM/tDF+Hbd3sKI5r6Gvz008GbyFleaOGKDNk2hPdq/cgJXY6/poy6awK2PFgOAnS4e
xlCTNLssN6Glab0kWzNZWZNLTwMX5kLwCQ+f+QUu7bW+7mo9ifF5+5UOxzZ5yOnKmiwO4MSCFLVY
9lBMRWRMYUSpN/Sf+Fpwt2SAzCIKJpo/gBeRYmA1cezU0EseZin36554LDZud2Wo2PwzIQXBReyQ
CUh1HhqIHHsRjMgP5uNKkLqQ+EHqAZz+BPlBFSsurUVccUNnA3YT6w5G5JeGVzbQzt7Fio/jaPHN
QAKyVuRYmD3U11RkbhFQQuN+PlInziZmbUHbvkeqW4dyQjegr+L2yYMFJNJR9kaKRz4kkck7bTAq
YGziH05SosU1YHR3/SAu5I/A+4bkrYNoAvlPRz8fRp5Dq2NgqNXU9QMY67cU/edqSTw1P8TDQ1zd
5aw41NXNgSysot6B9D1g4RetnEj0gnhOR5K9o66fCPZzbMyNWprfIPpycxocpoBVQkSOChGy4ecD
1FOr0NShQtLV3Zfs96g9KsnX65O4tBVOTUgnNaM14OdDg3xrrwR05A+g7lvZC4smUONClgIUl0i0
nY+iUQqtoUqK3GbGYo9V/aOujis25vN+HsVipiwTxO9AlID5Xzqs4AAyxNRhGMrobkG//VQ0jk8K
9i0HaT54XpmXdrerGMAmigdIiwDRfXF0qZLhmV9idYw+9ixkKH9dX5oFN43NhMSRgegcTwnJx1XE
YaDViXhYpQ9qQ70JvXssvbnijmgZuBe8YSHIjaf4+eKM0eTQLkZKLxdKkLXCL9YeSgvLf2ZBWhre
CSVjGixgRZz3YY2iY/6/Sys/y6wD2jxr4yEHdj6AGqhqvbWUPkys5q4qoM+aaZVX9vyxyfRHJ26I
RzXTg473SqJnaVxo0EEuFGB+gsf5ueFmStoqGcoBIRQIqJLIH2/HJgEHgQcFeANmelg5lWREhJsD
T4ZQgWST1R25sptG0G1tru+zpTsIdkDVBngZKOjkHHilKgBFKLBjoL95qLZqRx5UZd/2IOkXe61P
AlqWu9gR6OFZoTyZV+di9RC34aKdhcPk9wjqVUKJDTqEZfpFAfNdPtzxAci2/HZwFObyxJB0V3AD
hGaunQ8hVGIyfyYyy5u10snSjkA7KP4DropL6AzKQ6md1fkYFvmrQgFlWzmrS5MFKjaw6iHkQceT
5EhzfZjimqLE1xTOtocv1QZyMGInEPlKhLgQU4MLA0UgpPkh2y2Xv2Jwvo1FUbJw7F5EPG5o/T1W
ULyI4m1av1/ffktuDo8QYHHx+r3UXjPNgphlj92nJ/Yeeo2VX2TVL0VVV8KFhSsCpYt/dqQdIDqm
jYOZDWH6h8TdQ/vT+NaP1UPzcyWkW9oFSNSBIx2i3gjeJY/aV1mRG/XUh5QFvWeu9dYvTRc63tA9
i9sOqoRSjWekacHKrhvCgefhhJaRqGlfbGeN1WNpFEB1YJvN1NTI25x7NwKggj6CqjQUNAl+x9oa
fHnJbSOpCXVobGYUWKW9bFZpro1pNEDUL6yyPyZ7RQCvDccaLQvZN7vcXt9kS0cHWxl1cqQ30XAv
DcdRjLYE/eEQRl3mlcl7W/8sBArHa+mCBT40F2/qf4bmeT0Jrd0RtW29mw0Vj0aXBWY5HSEhuTdI
/aUxBk+N+yeTVtsCjby+mf/KwCeIRV7ZgwtldPwMgrw6HqpzJ6l0OXVq7YhexeVU6lAk6fuHMS1R
xVX91iIAo/dBXxSvqkqPHStdD7DRfeoYnz8w5/BVKIYghLl4mNej5rbVgAOnD6ZX5HuHPds2eNzX
eCD+XhLyJQI+UOASAN1CPlbaS4xAfFCJ4EGs0YZGSXlf8elzPTI0CUFvW+UkKDIzSMtXp49/TEPv
VVZhI9VR+q3q/ARRaqBX0+PgoKSp0V1t5E92oW06da3hdunoAvcDphQTSj94QZzvjaGMUXJPMSE5
2VfNkaJR0qG3A8ugQAIVp7n4hMBBhs4gi+taAG3y0FQfSm2nfb++qAt+AWkjlG0AKoNaphwvVoke
D2atT2FadV79avHbQcZ4MMK94RIFRJPY8ySeHCAxJnpklfj9FU39BvkwQCavD2HB9ZjGXPOdeYQv
+56h5xfXajNO0PswfBuMFLx57vlPw/qcqD8ifu80n64bXJyzE4OzczoZUlxXLnUivPEb5ah0uucU
bx8xgKQuHA/WXfZuqHFC+yhWp9AyN60bTB/YuHiFAtWMSBcIJlsaQGO2Fp9cwsLYdr1HR/+SaCvB
9ELAAQvYuSAIwLtalY5GrPdOZTcqC402e1OEu+1Fn3ougJG06qARZSX761O2cCGcGvybWzhZE9NM
aZ+2GgvtHMJt0xZsoX6dflL725/wZ3Yk3zRV1O7aHHao4z6o3Llrk+Fz4rbb/204UnDTaqNelqPA
CoGOdtAfSfu5ZO/TGkXl0k4G8SoQUWB2BkJIOpw6Abvj0CECZaknrGPUrVwZCx4SPTQEZfkZvgj6
oPOTUokxA1vtMIUmZ16nA8IC6Ef3fn2ulgYBGNusSIo4Cnqs50aIyf9zHEtQm3T0pVrTplgygJQe
8tGIb0DrJI3CTepWzcd2DIcE4WW3JqK+9nkpwGwdY8gq0Y1hMwXC9ulahLl0Fk9/vnQW1RQ4OzHi
+465HXsvKneadlfXm3Gt5LxiSJYSgsAy0TLwFIZGF7S5lzvPLvdzCxnQlVfmsiH03rh43F6WCEqn
txQnqcaQWMxzzdSPCfeo/aKK3JuGle21tIftWUlxZvF0L95OY6Xg36cTVl+8Q5bCUY/Qjr2+g+cV
kAIevC/+a0KeOHQtQDPLYWMounQHHtepByea31b3eX0kJAVD/ea6wSVveWpQ8mJtaWodFTBI2Pci
vx/TY9W852uXwPLMAXAJuguQ1MtgI4XbJrCy6hgqoIviaF8yk1mcZk1/YfH8zJoh/zEjnR/UuKMc
WGBsuyoQnblzlbVs5OL6oM8D+Siwk1wwYBUA3k9tDAfQtOp4TxlrHtx+zP1Ib8t7e4KkYzGobG93
3N0nlFsrd9vSPCL4R2oS6OxLfiWLU+T3J3RVVtEnTb0zpoCtNW6umZAigq6aBVNcmNCqd07jQHM/
uWiVuL7rlhbqL5oRgEb9EmdOpqYkRaejiACBqWBQV0LZpfrBLAkIfcCZwfACwuFEI49qMYBWEgg9
q/G6/ms5HHn+k1uZV5HvplN6droGrpq3l3x4UeuFvC8qlpd48MY0p8ExJi0ctHdos29qbdzW+r1b
BlGr+TN97vVZXFoqKMKpUJ3HPy/ylJWRcJLrQg170PX6uP3yx4mY7EnUirKyYH9VOC7GhhQLrm8g
RG25fwskDagKTSj7OIxvu+4pVZ9RXtgile1bbdBrwgcxnGeMndcima2oW1u9I8pejJuyiDxT+1GP
x778qQ7oVqKHpmGb63OhLZ1MNN1gPkA9NpdVzu9+p3Z52RpojRLmLuptv4q0J2MgPp7pYPA6mukO
vbWIhEGn/N0yD7R5hrPwzQlhiPHM2AEBUFDnaylyfTZ7MW8ELg9JSnCMy4+2zi4j6uToBkLWwCyO
bup40DdTlfG5qH4oZfYMTYIGSgaFfZwgn1r9EEkBKDHzatHuIsO9G4baU9p442RP45A9O53mx924
EqQvLy+mb4ZdoFVWztZ2tIxYqWF5m+yr6yQeF49q/yIaCG7jMV07SN1FG3f6U1hbszwWxl1dhsmU
4PFfBrrWbtqc+JY9ga478lAVeCbZ8/X1Xdjrc4vFXAeYyQf/9h6fRPVR64xTVKDXgnUdf+GVHh/j
0mg2pORrCIqFY4z8CtqM5lB4gX0yZorVdliyWunqI+0Kvp0yxu8szjofevHdZ4cO9UuruMrh+iAX
Lf/lI0fTFaKZeY+fDNLSqaVlqOmEowPyHqIGGn/s+GPZxtsRvMKiXTnVF24YeXlkGwGuQl8AvNY8
6Sf2ILWVgUCy6MPUudf5/Z/ro7kILfB1KO7N+x4VKByt869zoZijSjXUbyoLuh4DTTzggQffElG6
B/n6mhzKxRaR7Mk319go3eiOfTiClmEC1aZXqkBAIBu4Mm0XQedsaK5MIfsFlIJMgzkDQ2k/TkOo
NYz4HYmde1QTDc9R0i86gxQT5nsNF7U4mTO1FFpoUDGSa1KVmw+FQcw+1KZjZ2qekt2L6kt38wNn
HtqJmXmHnuwIRDA90yeYMUorUE3qJdP79V2xsEooGuJ0zWkgbA5pj3fEyKFgJdrQFsnXQTT5S1kL
zTfcSHu7bmlhytACpgOJjCcn0vXzMp6MxSkIsJVpCUsR+Q4KmCfIvhyiMd+wfFijYVsYlYkWKqD7
EB4B9C6NqkyFZseN1aD/77kaoMdzUO3P14ezYkLOa6B/1YYoNUxoyl0Xx16jPY5r/cWLNnQUiAgO
7pxvOp+yAvXUJG2iOuxSe0RupmAIYvL8sYiEvXKIFlYHLgHMyKhNopFZ3gdQ5uVuX9Utiscb4Rws
se/Yfsp/XJ+0haMKcAK6pWcoOgJnaQ8UUY2EIMna0GWFVXhVr037QWl0CA7hkVP1Sb4ng0hXgCQX
ftyaK8foMcfoHMymZFWjaq6oul4BF1H4kMH27CpUybYeo0BX7uOb+x5mc6iAATDloNwvZ8kt7Auz
H6MqnIRxb3bvebGWmLisOvy9dGfaSpTikWiWoquIF0NqxFitnN2h76WO7mv7ydbggJ5MFKz6N5o+
Rc2hWJN5Xrih0CGOoBMbBIdYThuJIR+5oldtCC0fesgUW/iQx1t781y+F0AUAp+Egvzcyokw7Xzf
N3YxTSMRVRgP/edc01+ZrvnMiIMIojPAC9EgGepAayzuu4m68ua/PHQ60G4g+0HWzcL7WPIdWgSq
u0kdizDOWEDVGCQpqnc70z7auU+syO7DNIoKgl+iCN1S/TIikRiJNUmq+YeexbqSCcl7JBYBX9io
FSEp/vDqZUCpH4Q5O3N4GOJvdRLaN0OcJINSvi+pDR0E0XoRQinK1WxP0dbAu5f7D7MG/4FtgZ5l
VXaIwq2bzulhofrT3ucrbmLt49LPz3qndCjHx6l+z7WARS/Xnd+liz3/8dKhhXzSBF5hrIfi3DWf
OdkX2d6s99eNLO5eggycg+53QB2liCEmrhJbnVGEmX0Xt0ee3BNrBR2xME9zYhrNK+oMCXfmcZ5c
5F3plpRkSRGqYIfzWLa5PoLlz6MgDqwUwFIy5LzNKpMYCi3CSQta3fZEspaXuryF4FdmUr3/WJh/
wckACp0xQCaLIsx1sp1yuJYi2deZvdNIdOS8WFn3pQEBNY1qHvDziPAlb5akA6k61O/CvoKmpUF9
qvnXp+yyGA4niTz4/NCG7MVFCKxGlTNm04QR0eh+ctO3WBTHyBrAoaveKz340km+M7XhLtGUjSYm
f2qqh5T0K6/ChYv27GdIE2vYZedWVC1CYTHqp+n0BNjtpqv6nQ0VFvQs/E5b8b4y9oVjBaPolUWQ
BC6WCy4GEIc6SseK0GJ2OLn5PunSI2Skti14H7koNqDbfpgS7mlQ4TY64dMpQxE+g+Kg6qst3TRo
+Pau/6iFU6ghBIBetQXk/8UdMgxuR4Su5qHGWyBTQsg0BXm9VsFdcPCwMivCWtrMzSxtrN6ulJHb
dg5M15E70Od6SrKXpCR+3VKvH19a+vX6sBYN4okFZqq5kVvGkqB/SREFy4qwLZ9s1nkJ3zYoVKbJ
Q2vaXlerSI3Q2x0ayLMNpJBNcDtctBspSiVY1sMdGM1+yDdci9Eov5JvWVyufzbk3om4wmuuJxhX
gnykk8BC+i0Va/IjC1Zm+R5AZ9FEMWegzt2OI5DGJoVdhnH5OjWvtPhC9S/XF2jB1ZyZkA5gKkyb
aqMFrQR1/1t3d9e/vjaA+e8nfrPHYYrUFgNI9CMBUtq0vivZsOLLFo7z2RCk26VieqYZDYz02muv
FjujoCAp4368xhO6Zkg6PU3bthPuuDK0Bi8xghg4THooVuW051WVorCz8UgXspkSQ9ASZogYfEp/
2Xnh1VbiRckW9YONnf+wGyRDS9N3xmZXktwjxa4cI19UT+6g+DmiX/WoFsIjyrEReZBV73it+SOz
Pdele07HjaM33gSu0/KgF1s97T9Dw2Ir3A3E5jxX/w3mFa+kr3nHIS9XIkcXNLYWxJDdzqAI4Vi/
VPaVQm2WZi9c/TEhU9NXOiAhX9zkQdXWbt+FPYqjhlTNjEEANETaRSmb9CgvynoGaRC92nRWtuIy
li3Mykw6kgB4r5zv08riZU0sWoe6NvmjgybLNSTvwknAGP5ZkELFGA3zvLLTOqy0zyzapdOrpWyu
H7a1QUjeYugZ5LnbvA4154euH9syuP79he1/NoTZ/slhZn2r1irF90f1IR8BOj5wsY37ldO8EBGc
WZEWWyXWMJk6lsI2yD0ydV4c7RALeaTeKsq4cYcf10e1OGvAGoAk1ICwo0zMwXUDr7a4rvEGPma2
169B4Na+L22tnqs9um4rbF7rzcx/VHQlVlxclZkic+aEwfNT8n5GPoipaXXMF4hmq+El1b/mDYoN
a2D+NTuS8zNHxItppMEOHEJqD7tmuI+cR7EmIbq4/gSkGTjniITkMpCSdRSEO6QOKfFQ/enEvtS8
OntVKl+stQ0vHsoTW9KO1orUcOMKcxdxZ1sXIhgYPbDOuT22m8kz/zskaUuXoi6cVMeQlGjn1JY3
lUGfrbFML40F8zW/GP6/8+78dM7UimpnunXolG3AXAh/9j0EXm8mPUCqCqBV8NzOZV/Q5J2bYVkd
OSZNmxBL5NHhyUmeTfeu5bZvruVLl3bcXFwGYBKVnAu6S5tEBo2svAm5Y8SebtBDCdBBxtwDZGZv
f4cAQQcVQ6iXzvUbaXfj3yd12pQYFpqI62AsNiCaN0CnLZ6cdIVLZ8kjoC0Sjy8L3LYXvEacZA0z
Y9qETv9FxX1rGdvrLm3+sVIAgSH8MyBta5FkuiKirAFxkhI47F7L3k11azW/a2P3v1mSdjaE3ys1
UjFt1ic6BmiOj6ttNBzE9PkDdqBkOHdFzwRHkhNtIsaLmCdNGBsoUvejuk/zKIAUIIrFqM+LZMXe
4taz0XeFDDdibzkeUEiSqxXDuBLjZ6n+1NQK+bwfWvzz+rAufB0Y9MBniHgDMHCQC8jT16PRw2rq
PBSac7Th51Qk0aP80xgNuyRX7jNjjRMbNUh5c8Am3hNIyaK5FdV2KUrInYGLGuML9Qy8qlpLNL/q
DHNfEbvYNSwmGyUvYz8ZovIQcRsS67ytXp0iYvdjNkLKaxDuHej+061ZxCJgCFf9koIGzHDzbKsL
3gO6zfBXl/lkKu3A7PJXGo/9xk2IAmYth3lZqhiBamT6J1bb8aYTXQ9+7nbcMHNs7pwGz2w7UnRv
mLgG7WJGPNEn5REFSWWjp+nw2GeF/Z4jSb/JKuuJ973uJ9joNd12EFNGws9r80/VdNRG+tJW9uE1
2YiEHBwIhOQvykHJx2ei6IeU6fnGSGyxqQUD4ltTa89Gd40/6Fbhp2qdewInL6AJfq+bqVDJ021w
grbdi1pPvzPWDl5UdI2f1Vz1dB2JoaQA+BqEfMauLeoiAMbxjSsAsKj6jK5QlD5QGgOod7ertx0T
A8YY637at5bfoNCy07P4My0F2aaKcEBD2zlBPUSjr2rxb7vPp6DhZb5Rqr706sJQgFZKIq9Po3ar
sDT19Al/sAYlC7qEg83DaA2vriHvNxHA/CvV/Q0lt9JrCm5uQeAYeZ1jJocxQ3TVxpEZGNSASEE0
DB6aQPiuHvN2q5o88RI91X1oMKS+yliyU5rUgqSoyPc1WOI9wyq4nxG8ASjJ86DET34Dv2pyNxSA
o7aDO2xTw1Ce0G+Ct3LkCDQ4pFniKSmZdp3btxt1Iuze7ZIah40YXpYJc5/xttugzAWYeZVnadg1
xk8+Weo7QIM9xFKy0U/GsvYm5DzWHgQXPnTmjYcXRXsNzgrAgjhGJ8GuAPlcxDSGl2vXHq2p8fTE
fa7Ze2eRI8DYXlYpzzUx7u3ssbZ3/0fal3XHbWNb/5VeeWdfTiCJb93uB1aVVEXJji0PcfzC5dgy
SXDCyOnXf7vS3W4VbHW1cR/ykDg+ogCcAQf77N1t/a0u9cMqbn1/24d4o0RtkfcJw1koX/RAfjM1
7wRucUM941ABo7u2+xks623i59mC4csvc+Dnc7zsNgScoeBTdTBZh5b4i6p9Wc0EIa/L4/JtBehN
KX4Na5LH6rYJQUYRk4dgUVeW4LuC4rwCZxRuhhFK9IetTN8NSyLNihUwaYk5fp6Dy2GvvCvl95Wf
Yr9q8GGbk96bh1et2GEMeBLvy/hKvv0umF/+In/OWD7ZykiTOUk3/AjxNcjydrz3zD7MruTcaz/k
HHaf/JAsbUfSrcvwqivB+nUTNL92cpf4/8fVsoL31g+qprMZXnlAYbBdPObeVdqDazti7bugvQGb
M2a/mPTjQxt7ww45ieeMZ9EhS9SU45a+AO/k92iMekAZaITNETNcBwy/fRJt/zmosw90SVn+Z7r8
n8/L/6sex1f/KGHU3/8X//555Ktsqlpb//r3j4+DbIb/Pf+db//P5d/4+4vmsxzV+FXb/9fFX4Lh
f/7g/Sf96eJfDoNu9PraPMr14VGZTv/5A/CJ5//zv/3Dvzz+aeXtyh//9svn0Qz6bK1qxuGXf/7R
6cvffsFg7ZOS4Wz/n3/48lOPv/e+edTDp/67v/H4Sem//YLXiL8Cx4zH1Qi4uQCR8Je/zI//+JPw
r3/KMWGYCWgwjM/+8pdhlLrGT4z+ihoKM714sgc+AOJ5v/xFjeb8R9lf8UoLCSq0WVAYgPQi/OVf
v/nF5vx7s/4yGLycNYNWf/vlssz1UNOAmPCsPH7pCXhqWMetG5eiHJL9mn7y1qvBGRb+Xd9+s0ys
k7k0CR79McRb1Hr+HLXtZxC+XIGjP/PRxAr3nGFKbfSGpYBYz5Y3Inhoo/4aKfdzxs+55klsAEaN
dkvH5gIZsccIUP8rHl2uFf3PGT8HpqfGuQfWxLCeC5KaexqAdX3r6PQPz7twvP9iL4lVoMLbu1Ea
fHk2JuVN1HrDYaSAwz450/88Of+N9fOv9OTTl0FHvggVqNzXLs1ZRqHkveL9zs26FSurpsb7LDax
EOeMmXBZ3tF2nR2/HV709NvXcm2ScktM0Wa8yLLuUNP0Sko5n7kfHXPrsoMx4gl85+tUdOHoh8dp
aJS63ULWik962vAUZyA6DIhuOXl38RCHjpsdWz83XLUMtSx1sUgS5lMYTXlnfk7L65vvxnZU6MD0
sZYxeAtQpr7q+168kCS+8irzjA9EVmDgrclIEw6m6FP6opT+WLRttfzUY/+3L7fHKjPSAfNsfF14
/UIfWIchMc/rrxRbz3y5/Y60ZBtbhnUxxdDMjzUZ9sGovjidf5sWPAx73qk+MsUScFq+JtvQnZoQ
lAFXyqtnPj22PCAzk2Q9rU0RCV/fAgombgNTX4PIP2fdCsi4EpQp0xwLo70XEMs4qOXnCPe+bWhs
hePABGZIg9QUIoV2ad6DFfZVvOlr0iLPfbkVkJUH4lkjhClMxdmD32XxcQ3Sa0Jmz1m3InLVxbr2
vREfLyTN1ZBU+67cXrsdmfMPfRKQOd+qZKvw6RKsTmK/ot37Byb220//2fx5BX4Q2GIrItfpTBPu
I8CEledFOW7hZWGivn8AQ+Sq9iVp/NN//knPrJLdzlv8LUrBw4tow2p2F2SDf9OvkF5ys27tcJPp
LanmSBcDL5vmVrCm+XVpUrzYu9m39nheMf4C+DrsKxkeDEunXAvz2c24tcedR9PW+L0ueJRQiJUH
6wfAd68pdjy38NYWazqB9a3FFvPamN1M5bxr0Eb7z59+eTf/5riRFXHCTqx8rlJVMEnmr6Ij4R2g
x+krbxVQ+u5NubY3dIiI20r9OXLxxBv8OpRrL7UshEdfRB16VEZ27/7zr/LMOtkNxriqqnpLV1l0
TNwk5bJfMTHqZtrKtJqpMAZZvyy2Qf0GwpqDp9UVIt9nvvrPEZ4nKzJyPs5Rg6/WdfCi190tk7Fb
IrRRaKTm7QoZNl1EPPwyt+t96M1uXx1Zdc2cnCGAMVKJP1UnzLx8XTZGHUOBtdiyCatBzyhrumy+
w1zT2zjkb9z20SpqZjMzyXmmC3CA3jN/OqEFfutm2kquoEYeYLtC8ZqMW94b73ci159ju/jmpTaD
YZ3SceI+oqM2fvtiC9rldpxD/pvbp1ux1wRlt2hWqYLK27XEs9D4cwyM//5uK+oS9MNbX4ey8Fic
t2rel801yPwzfhOe//sTvxkwbBjWgyeLoUt/NUvzbswCx620Au6C5oDHMGpWALOHITQ/eVsvwvFG
YKOqt1S3nukaWQQt2aFbk1ej45L8qcb+ZEka6pdbkAyyqNLxEw30g+jQUXY6I4G1k1yuizcC614s
dZwe5rEVt6Y27cHNurWZPAwTqL5gUSIidnHQ7w0LHYOgtZlTFmayH1pZEI6HkyT1vtB0++r22Vby
xMBIpyFVi72Moo94G3jNxmtMF88cb7vBOmJyIWmzShZYm7ysHkFu67iTVnjl4HNS2Xmta2/Lx+gz
mgVuu2h3tzOVVkPFkdzTofpSGzTTMfr6h9NS21pi67xIBriwLMJlwWtlbx7LIN652T7XRk/8Jour
tBEdU0W6hrc6DQ5tN7mFEhtJkigegMKmk8U4+68mmXwo++bnsHrfgqv90skzL1h4ivS+mFH4OSi0
22pHu1489uDt7vcxy6TTfR1ERdYKQekzZRWRBU0rSDv7HQVlTV0uieMOWP6/DnG/gCRFFtO6nMUi
P0Ky88Ftcy3/p1W78kVhcxUHCwblY5V7HmYF3axbC1Op0deLDpAq6HBKMvUrxmHd2qc2onreaMxo
jwS3rZg9znow3ajecMcVt6LAyJatX0pPFGuwHqra5CAXdgoDGBe+PCw9ptGrDSOGBU99EI7QWObe
GL53WXCA7y6NoxAyKjGIi5D32KnlDYqsvZtlKwoounktBY1FITm0kQEpGtOfGtn4l6MC4HP5zZU/
QUwuKLHWSWJynaRvoYl6jebrnIC/bwDgjeHSuD9FfpUssypK0A7rPOWRoA9DMpDxfWlI+s5pcWzl
8nmUoM7VCkCCfoO8TIP4nkyxkxOBuOHyV6BS6BTi2LJgS3VsE70T2TW5jB+n0e9G9MK6Q4WfQsmA
TaDkXobjhCLUaUmo5fqtQtDVYSYKX31RgDEw5njErbuVvyXg4tvwzbHq70XcHhuOt223j7bcPjZs
IlC9wVIPdZrPU+kDb+xWf4Jl5HIfh3ieR9WgRkynjR3Fmqr9OrLQKZWmmeX5hja0jCnWOxtSEOdG
ebtdY+l85pTYDFZeOC1zPWLFl4zdGOHtm6V06pqBr/tyTbC4Grzx8H09kFvdRfcB7llOe2lDuKEP
mcwLT7AgSwIoxBsIFLgd7ey8Tk8KomCuTApdalGoOdzzLLsZmOeUdwDQujQN5F4V+Q3WIwK6ZYRU
FRq7jqYth/QNwh3HBaIwmE9dQsTC6tqI13MHxHJJEQ8dlO1wQCLkBhN29+tUOx4QyyMbNouBJZEo
vI2FD3Fk1lwCxeVmPbVcMsDjHNhDYsSSiDHMd6dvFb3WAzonxh9kntRyyBQSkluFkR24e5eIm9jg
oWgFbojn8ZLSLxOUEzHi5sf9z5Fbf8uj9qSV3Mq6NUMPX0qC/RyrP8pAX5sZe2aHbc7HthSrGNdZ
Fq3c2GErM5pvkrl1FDD0eHnqIQbmJTJrRDEva9Fn4tRJx+RpS8utDFRIUQzTo1le+0P4hjbJFZXa
59bE8tVeNjQwbYD13kSRdANwed6NU+yyJwQaCUYPSPmKIthYvKNNq/ZpH5G9k3UbUC2DVJRRz0UB
VpV0t6QYdfCZW6MP/AmXexljNmBJa5zCUWUF5ss4mIlAbev25VYRist+G04bUiioTXS433wpg1va
jePi+AOsfGT6NYwZ4JUFri47ATwdH39OY/abe9raLl6p0mRjOInpeex0bV9pcU1v65mTmJz/+5OE
VBrOqpUygWURd2yRezwIHtxW3DrkCjw9MyYbkes8f0+TCoJw/Ws301ZCWrxAhpXfy2ImqttVvONj
zrtw+Oxm3kpKmBpjpOxWQCX6JnhYarIc1ZaRRzfrVl7KwpL2NROoiVj4yGT9wcuAMnaybYOO1k0n
IYR7RdGq8lPiyZeqMa62LfdsgPEeZ4JT2En6GAAByUOQhbl9t+Wd/oQZ8jjBhoL0sgxB/UX5ul84
AdW32w+wvFPobB5C0CsUbUNBxzL1t5NibsfFxh0BHt6twQgfStT8EjOkp1gkTlgRMAtduucYia6q
gwpVhhf+JklWYObnSig/Fyo/KDJsaH0dtYlXcolbebcq8joQWrCbLPJwXqBjPelc1Bt5zyadskNG
uI73daTU5PiLWR4MtEHUZd0oimYWX9t02HZRKtzAVCBCuFw1jzGpJ3V+HNG02Q08ONWYHL6ybuel
/9G62e4Llk8IxWhI+In1/RBl71GefXA6pDYIhkXh0k8crSM6bv7XqQEL/SZH71pD45kvjy0Hnja1
RkoYlPHQVMTsscp7PbnBDMDsd7nmpeKlaAcsy6rqV1PJf6/9yDF329q1PmBM9cBxWADgPGLU492m
Q7cOUmzVj5j50ELjiaSAQOJhqas7nakHt908b8OT1Kq9reHtNmC5IwwPlNXU5ZNx7JHY6JRharrI
k+fq0cdsBYqYXkm3WGxDpRQYpFib4rbX+ORDOKU3bWfcvN4G7VEzQB0qwNTMXMXHCdIwu3W4Sn/y
3PG2HLNDpxsgrBTlY1i9kn35QrWZW5fehux1sVLj1MBzQA9R5qURSd4E1+Dyz3y3DdlDHQO24vMV
mNLxY0dFb3YBQFM/J8TyrXi00UXxspJ0HtBy0Ev5uimTvJwDtztwZCXVRoCLMzjXpaC2iHOpIlCP
xW5ghdSmiI+DEuSyETK2iuYyx8DoY3+mGHDyzcjyTeFV2kTSF0WYtg/Ql3wx8NbxrFhlr9l0MFQp
TC+yKXiJYl1VbhHFhhR1mZwSdHB5QXX5PlzYQzhFjqbtlDmv0axLOH1m2H1p1Pshmx07AJHlmIvq
2iky8HoyyS+IAfeiH9xqaZvWT4VtC3EY+LxeQDLhVXd9xt0u0qGVLcdGZemi0QRMtjONRf/SzOMb
p9Nng04WTBAyFrS88Jn+ssj0ZbXFjrkytHxSZwtp6IbPxkhjsVXeS6DK3RKDzbDqaV2jZQmPDIbp
dcrrB0q9o9uKWP6Y8TUKtwgBNjL+uzr277fE0R//pEx+koZHOvkR5iV5kQr/nfA9nVchd6x6bNSd
XsKZgZEGcSQmN6uEcT2Hjk8KNuyOkFH0rJW4s4yZdzBbQD946azcis3Q8sqghOJELJEXSFxCDpCC
L0q69c9t5F0fCQCUK8GLxatATe6/GbzOCced2si7iSxTRDeknJCoJmeDt+TVtNZuPm9DiGK+JHqq
Q9QnHu120GSkOVeJ2xm3QUSoH4KoYYQXiRneZJq+1VfZbp8pIWwMUY3QVDcK1/55StSOZcN+TWTp
5vY2F3ZqQpZVM44hxo6bPKatAYWPdmsSBVa2TL1uGodz/9Zb6oNqw32fBY6bGV7W3wxzTKsn0ZAj
al5zvM9hfNUHCsopYtkwornUs27JKoqyPRNPLvSVEMqx1WLPmQ7KEFVWCIfGRJg8gRR50/huoJzU
BhMlTcg332A/F7XcVDF7JyvllthsLNHUtsNEG1QRSVxzTF4mb4JqckJtfCdiWoF5EGw7uPEwsG7n
3dxvh9jXP8fA+a1KtuFETefV5TQqXjTwm9mvPxMwi15xoHPq/UHHwIYTzX7Juq0GLswsc/MeEcw8
LMFYFSWq2/6gq5Jf6+k8Ewd8K43SJYzLmse8KEtxm67TWxYwtycLW8dx7mud9Of2ticgGQCZzWrv
LSJy8ybMcl7cleuOpFuJvFHUgtwTPzqliatpq7IFBCLyug5zb8sYsVzw+ksDPky38OVbSbRcYpXo
dEFxIbuD8qZXa0Wdwldig32GmIlYxwD7TDL08trv9M5bf47r9F/H/XvCgHTSXjZiUfyO3WebfNnV
zOlSCHlCayuZ8Mgg6LlZw9a8G9XdCI6PK6704wMOKtBL45BbMoCZI+oabdg+Bd3ORqgbVi6xAT/S
3zAU7zOMOaQRunvjQ+h7n1yyRWIDcaLVeJFIENDjGL2a1GuCncL7sZP3JDbzYkeHbWrBpF54UXwj
W/1uSsk7tw+3HBN37ygKE48XoqFn/pOTmMV7N9O2Y4IDeQCeVSIODjnUQHbtdI0i+rljYrkly/BO
ucV4eup6wB6z2Q9uhrl2a5BBnunyEFKPQ521m3lhQu8WKPxH7aW/Oa2JDcVZZJ+MvYd4wnSAeblm
57HFKVRBcuTyqzstMFOpKzRoQay6W+omyCst3I6JDcYB5VC76BDne/K736Pe3MdV7JT3ExuMI1c/
K1cPzV8a9XvK+4dpK53uKZAmuVySUDARAraGSiituz+iuieHcGxaR+vRpfWgVDPFnC/utNkW3PSp
eLlKTdyyQ2b5JWbRw7ifUPFX4Wsa1rfgLXK0bLllGhsagLYMt07B5yNXkIxPRhLu3Q645Zm0CiAq
xnFQaGJuh2m7WwJx62TaRuSU3SyYTHFQNsJuQOX+mrbU6a4Mma/LrdyGNQHWGXgNysavy9LeDNSt
pweSq0vTkNjISDQhwELxnUOtVG23UF2bnO6cUMS8tF6REJqxA5435ELuA+4VvKveui03uTTd0BpQ
QQG0BknCPIHg1Zq4jdclNvKm9CeWVgqeI+s47yjab3Xnliptwkbk4CHcFhySKkmOaLPfldeUu5/J
OTaSH4MB1QAlNF6sjf69p+Dl65q4cvxsyylpkI2aD3D3rfZ3Y9Tdg3XySr12Pmjf305AMn65j2gX
dhj2wjvwJiBP9bEHxPRjNwa8OWpTQkaEZlA5W/04kld+l7PT/OAH2q+zat6GFL2KthjxS9SgUa+q
+6WS9G6bQwF8y9SNDxi2KJu8TsbOLRjb1AWh6MNgbSTqmFGzD3GyrUO+teLnqHm/1dM2LgovCGVW
Ntj8jMavRBW+GIOf00r6t2kr9tTQK8/ikvJiGLN+Byjjx47waxpTzxxam7u/jDsdbgFeFMBfeeiG
7mWUrk7vIOBUvzxXSH+mHBW+Wym591UqchqB/swp+NiIqFQ3piMS661N83WYondaND/HZ/7vBT+v
1ZOGcVWDtGqu47Hgfr3rhkQ+TBFLfivX2S1RJVZhgKmWPgThFEe5PkR5rMdPbGLXWkfPuHNiFQZo
kjTrGqD/34P6Nt+iTj/yZgyHXVVmugbNuPBelePoGPVsMSBQ+UHQYgJUKmLqt2ANX6RGO7V6E5ua
SZuBV9SgXwpZFIwW9aAkHJrJbb4IRKqXuzw2sikVTmUxzEn0tfZ9A1zTbNx694lN0RREEu86aN4X
KzHrO0ijsN8j2dd7p+NvKz5FnUhkGgxYmjkZT2HgQWa0Z/MrN+uW5y4eX7ptwgsmmdSAVzXa76ZQ
XdO2fSbk2GgpkMXHvY5xe6qnBcNd5JUXTW4hx0ZLUTQz5iRA+xFP3GzIdSwmmSf1duWS8+dD148y
l+W4AwH79tDQsZiNDlpYbteXGsCLZr8sE/QistSMb9FoFg+yDvx3A9OLh9KoT79kcd/e1TpK2c3Q
anon48p7B71fseQEdcNrOQe4nvJ2BJpDNP7yRXvE4zfI9Kq8D1CP302egLGJT+UZaL64gZyhSHXp
BoNQPO4hullskbiTgr9gI3WC1iQ2mgnK1SBI7UCAjMLwsaZ8N47eZ6cTaiOZOjoOkrYwHYcvgFiX
m1uVYIOYQF6lp0bCbrV0u6zGEeqaK1XPM8fexjBNZdAkCjfCk8/q7PU5Xb3B/ar/6LYgVjE+jGal
VQLrUrD9slZ73nxxs3z+fZ5kw6BqZQfGeSy13+dLeZf1boPvkFy5tFyymdOkHOlpUAfP73apcRvE
TmwEU1gnfrgoWCYRP6wqu5+BS3NbDqsQnyFUKcwI0wFlN1Db2aOz7JbvbNIxUHrHGLTB4RuIgSpb
hXfkbOuvyc0+c/5sCBNZVVOFoaCnttqCvQ+m1GnI3HrsiQ1hYqXZhiSF8diTeUpuEnpN8fK5z7au
x1XdRWrBBNkpHaI95N3ymb112kkbvEQ2GZIuGLCTLduB9CKn8+9uli1nZGyZs0mNySmNSbfbtGK7
ALrMbqWvDV2Kdel1ac9SoIx9tc9MXUNCbOmu3AafW2/LKYEWLyuPyuTECGnuUkLqw7CJ5koGfc66
lW0WkkJAL+XJieqofRGOXflWiMX1iFu+SYUXxmpJyCmb+3wiwY1g4cFtS61LMpPdvGzTRE6BP+3D
8SN0vtw6NDaCqYFI3KwCnZy0BC9t+UVsjiWoDWCKS+NHIKCBZQ1lsCoOHljArzEJP7OTNoQJfF9d
K8uYnNg8/Vpuyws1uz0iJzaCaY02JoKKkJMvQL+tRdnn85g41v02iKkakiYm20xOPYnerJq9koo8
OB0SmzgnyDAj4rcwjdrkJIOqkLFbYWtjmGYIWWTASRAE77U5BsqYY9nVbvg8iDxcJmIZpiwA1IWc
EFfqm9Tz9V6Pfe2E+U1sFJNaWQT1OrjORDEnmZKCaDdoF7SXLz98noFaJIMhJz7TfenRXRO7BSob
wVTFggVbs5LTGmQ99GmMf4D8gnYL4TaIiUMtsGwNrGcz4YdubCII9XXXOgDPuKYNYvLQPVXhjGOI
waX70bDfxi12yw42hEnHdVyrHl6vTMY+4X6VzrtZMU+5vT3YIIO15gQT49tyoqMPncNwp7verXCz
EQZb6bWxLJfllAiwiM0rfYvhQrcYbhOKDJsMsiowy2khvD7wthI3ukxHt3aRDe6C9rsAnWiA/eS8
vo0a3R6lDhwP+vkQPSnvtzpLGr/2yKkBqxUrB72LzxptTgHRBndl3QTwRQjjYyXiPADebTfH0Mdw
s26FLSqSkZ1la05zxcDjEovSAzClqZjbvExiQ7wwjgqB+lrGp37j+2mTuzCkbrdBG+CF/nom/LHz
T6osd0FQnqI5dDzoVmNrBfR8xuSJD70QzKEubFeH1+ThnoksNryLgx2vG1Tln4Qn3vCweyt6zwle
lPhWnd8Pddfyetqg8Be+B/8HyOfa2e2g2NiuJJq4TrdsPYGve8q3hv42p8trp0NoY7vaXk6b6Ovt
VGJiNEQHqJneqrZ3YxlIbEDX0LIljFiKqGWSF8nQHxT13W4pNnQJA5EUPGVsORk/zY2GHkJdOoVx
YkOXEjoHColzPg0cXTE8Pba5XOMPLisOAazLiDUmeC/yGzqfMBENGBB5MRq32XliQ5fKkOt6U545
oau9T1V9atPYKYgDk3T51YZ3RjVTPZ0ateaQjsw94tSthaD0peURrHNLGkDHiiXLgWXlzVQ+uq20
lRtYvPJ6NLHBCZnnBwj0kmPGI7f5nu/kYrsx6peo9s1pCkS6r0FXcIhmNyoBCBVfLgpG/KOwYZM5
dTPZ9wSqNI5DT1DdujSdsHhpsrGaTjwyL5UZ94CiOQVBQq16dopEFRMxTifRK+gvtS20n7KvTptp
g5bEvIhuBTX8qSbpaZbevpKJUwwkNmgpo1MGammcwCUG5UE3rMNN7WvPqeaErNrlepOFBdDyDAyQ
Z9F08CgleUV1sHdbFssve8HAEewv5tQM3sPG5pumTf5wM205Zgrag4X4zJwCrz2V4fA627r3bqYt
z1xjDD41RBtoDKavypC+Dwc3QD6xaYTA5TkZXCHMibfdbTevx9SR9YTYmCXF6nWZPXx1F/pVPqTh
XdWln91WxPLKoGMlRsG4OYXJh8qfD8HQHNwsW0456E6TLKGwjJn4rYeUKLnG83M+ZN+/J0EV5/Jo
h0MXQ5RjNqcUAkP0kPYybQ5TKcPfK7wKJ3mqYubWZyI2hGmBDKE/UoNgHjV3IXgzNfec6qvvdNqZ
iWkN2gN9oi3flRgq8GXoaNpyz3KL+BqOsT6tbC7fKZ8392WfulG2IH9drn+SiBRJyNOnqK+h7W66
9C5axtUt5dsoprSemGGkQcQdzgwKdN9WjVvEtVFM0FTN5ghE3qdZJ7cRVfegbrxxOu42jGnEQyXo
2D112hTNU1keeZs6XXqITXW4tXgEi+Zan5KP2XSIRkezloOmycIo7xp9CiZvR1J2Wkz5zmkxbFgP
TRmiH9obJ+OloGthR5D8XIOZ/PgyRWy2oyheJr/usBpNqkuoVZr46CVMuWVNG9jTLwmfoVOkTpKR
d9Ga9flAlXHzShvaA1Ur4QMqr0+VB4CWkc07XkvtdH/FXPelUwJoEFFwb6lTRvsblqZHthCnViSx
yY7qOmXNVPX6tAXdGxbKPekWt2YBsUE93hJB6wEiTqd+Cr8GLPg4msCtXwg85eWSJDqTGeu0OoXj
I1nafUsbt/LHhu+Qzoiw1Fjsctx2wDPcgNzELW/a8J15XUMuzwe66tV8TEwrDyTT6kpwPVd/P0id
NnyHekNgUtAyIHWyqJgBWf4keE8qgPoaER+0p6oAksjgP3Y78zZqcVbLzDhobE+958m9HKW/Tzo3
fm9io4X8FZoDk+LqVFf+lvPMQPm1DJxwGMQGC/VaxF42deo0eBu/4Qnj+3ToB7c7C7EydOvppU8k
zibklPz7LoDiLG7PbtTBkCq9PPk1xs3rUEl5ogH0+eq+/0B050ZQRmy4EBlC0LWHQp5Gmr4c2Oum
St445Q2bW6lahI4x7SNPUTvlM42+tPXo1v6wATu6bhY5MJiWIwagEInzZDbXJhWfyUk2SnbugrHZ
eCxPQQAmnM6/12p0S0g2GijKomyezChP2Zrt/bTMh97tRZzYaKCZ+iBNint5asbyZuOPoV+6xTAb
D+QvGQixfbBKBiEkoD29y7TjPcvGAyVbE9YeyJhOsh1yQ5c844NbQWRzGq392GI+aROnfqyqD9m8
NK82vwr/cDrbsXX3pGOdlVDGEqcKbCwEArL94lgS2YigTK/1YFqYnrNa79vVsF3K+eJ4Aq0sOprR
AyMsrIuA3bajOQJH7fQABDHSyzAFEr+qolXXI9eFeg+5pOFYG2Bu3VbcKnD5eeAs2obqFAANhFLu
dcbdHvSIjQpq5p40pb8wQFUCQGvLoZvf92rr3UiJiQ0MQjgpS1XD/qTnYC+29qPxOscO4nfMRnUW
gQzfI8dJ0UKvUZ6COtBpyW1wUN30m5ziJj2OkF+ewwX6Bh3YjdyMW0ltBRuJ8XicHGMV5RuQR0ng
5ps2NsjXTSxE00xH0UzxTVZX261es8mtWIyiy1MOcKRMK1JNx9ZL7r26PtCJv3JbEts3MxUQjSb2
EZqPc+5L+iIsG7eHQmJLanXzrEJAO6djI9e3EnokOfeg0u725ZZzUq9HV0KdF8VU0JBLsxPovR2/
3AYHRdC9iueFmiOtQM2ahXOyw/e7NRFsfFBf1pPXLSmMl+UbkNj8Vs5uNaENDpI9H9Q6RNPR6/gu
YPU+nVI3x7TBQUEtVq+eQ4NbYb2fwgz4oE9OG2kDg4wM+ilO1unoE/Z75/U3cysd18NKmUiSq6zH
eToSsdzxqbmhmxsPILGRQRzPeGFdi+k4sb68oZUX5FM8hm4XZhsZBIGRgOGJYzrKJd0Ln70rN/HO
bbmtlDn1LfoqwkxHrYMXYVWBxjcM3J7XMet5GalQHk/dYCYcQCJeUpqO6DZLt1BlQ4PSwW9GUbfT
cVbbDj/oNkont3Ni44KU9FvStNjMrfe9PA3Hg0c2x1bqd7CgiZVc+N10HBWeOdZ2Sw6glP/itJs2
MAg6DxMxGEg+jou43fokxyK5ZR0b/uJnekSfHKZT0u461ex45aZhQmxmo1IGq0hbmF6W7YZOZ5YN
6riVVq6URvigGIfnQNJV5+PA3mW+ZG45J7CypcBcFJHLMB0H5u9IZA5D4lhT2ZgXRvxqCvDPkc7l
Vzxe7WqRPLqdEcspm5iybdBwnGiLb0Z/nPIM3Xa3JbFJjYZ+VZKxejr2I3sTtn+MXuoEyyc26EUM
Iw3ViMWO/AU5gdxWQrsV9jboxQcx7MhmLHajwHjT1beY63G77NiYlzEGHViAp2QIsg95Am2NBAQb
TvtoQ15kAE9pezYdq2bbt+lJ89Etudtoly6cxnDyPHNcamiLmzqHZLHbs4aNLPSFXIU/IPpVZ+3a
JsO48+YoYkJsbCGtWNIGFb6bUvlHt5E3U7cyx9W28mTa+R5w8rBdR/cmyHb+tjlatvyxC+ot8XFR
OBq+5mv5yLPfXA5IbMN/dFUnRC84IMDT7IHkzudOOCUDiBJdJnafJ7VUQ2aOYiEJ2EAAyNOt8hyt
n5vNT8CQddYmlTmX2yoIzB7glN/iqVv+P2df1iQnrq37V3b0O/tIIKYbZ+8HIIfKmrLKs18UngqB
ECCEQPDr75c+ffftxu72iYzocLtcVUoQaGlprW+4arrZFgF0OWDH84BLN8Fy6N1ymLvrtOjYFgJE
Y993MRzQjujw6qy7aMek5XWLkm2li0wVcxQ3AnscmExzq1b95NLZ/CKb+r7X/ljIZ1vtonRccVzq
iDkSFE3JkSxi8B5En1qeh3Rq+KumpnWCLuQwiwNEGwY434TzNByG1HX1oSGqYhlZUicfxOr0XMEa
s2HXlRbZVnwmbLBfTXNjjj3lEJ2j9AXGZJ+vWiZb9ZlJeiFXsCE8rr36wMKyRqX4Op8ptkVxTF3A
ROxLc0xMdayapMqovg4WxrYwjnVVWibAgR/d1PuZ1tOSQdYyuW6ZJJt415GyciutLjMuZRbHwYUh
u14n/8GSTcyzk+7MqDHnFmsxKynv8jEJX656oFs4h635BKlqXDoPxXsyzjfB4P2i3cUQgX6ySrbo
jcmvVjExjuv2y4K54JjG1zG+2FaAZlSjmiODV8WnHcvh7kPzFXaHV03JFofHpzBCAuLMkTbBbVi7
AtJwVyULbIvDSyaSDHVqMHQ6+9kcejcSWg1X7gSb96RSZThV3myOktidq/EBkGy+TmeObaF4URlY
ofhgjmXbqiKcFrWb0yG4Kl9lWzQe5zFRwMxdDpGxxtFDsbkEp3zkV51s2BaPV9dKSEpaXD2e7E1V
a3GXjnN03dmGbZXEbDqXcN3FItLTGwih3UtbX1XMYFstJDL3TVjhFTnysfvQufKMZ/CLUB7+xfK8
/PsfEodpjvwySRpUpVLW3kJeqD3ZNFgIeKUm/njVUtrCiSiIcGQkIUJ6GyfZ3JovfOqvK0mzHwBF
FZxfm97H+x7WB998cG1y3Ura4omwu3sgkGJkki5lXgckJ/A4uW6z2CKKyrGnfbticBHre64btF70
VV1ztpVFipzsuhCs6WPEeq9QkXz0Sn5d4YFtcUUKlPWBzIE5NhcMAXjfH1Ulr8xit8CiMZjXoeqZ
OS51dc8GlQ9jc90S2qKKuIa4TBxQvINlVaFQKngOLbfrXAjZFlYkhqBbO4pZSfrx2IqgwJn+qgYd
24KKos6rlQdQ0TGtmgOP2jxR0VV4JXiO/3ntk85V0QLdNliEeeBRTJmorustsC2mKHQmaSDOgdfE
0QyIjSS6qtbNtoAiPxq0HDwMPMED6t4r0yozdXSdvhHbgorq1CYk8K05xlzNZTH2ui2zXvTg3V0V
CrfQIh/yngmECS9Ps8/70L4Jgus4vOwHXFHY66XSSFgap/zCF+4421RcF662MB89xD1MmJGyqIYd
5jHNREque8G3IB+PNqA4NRg6aOITSiiF6K8zq2RbhA+HuMg6BRNecC8V95IrzHmD1uhVz3KL8LnA
tqHvSdojC0p6Ep4Ve5WMyXWLcwvxWRVLB6o1Rq9ERbKuMZ3KnSr1dfoUbIv0Cb2lrcOmb4+8VU2m
cZ7ol/K6HX8L9VGjP2gutTnaYc2A3bqVlXhz3axvTlmiNqnRVOkjbDDtfhbhmnsE1gHXjb7JnhfU
B8ehSd2xSlEAD7tzVI/XbctbGNEaeOEg+9UdJ+dVBaSphp3ryJVp/xZJBKyvEdGwuGPXJG9LlH2z
NnTX7Z1bLBGXcDagvl6OsPQzUIGa/INJ5XUKLGwLJxp8NqDjyt1RxcuoMmA6ApWnepm/XfVIt5gi
0XbQZXR4pB4u2c71LtK/woj8HMrJtoCiTlJbuQmPFI3X6SXF42W7sp2HL51mDaS14JVZv/XWWJnd
dfcS/HnHXh3plzgl7hiNz57xIPR07VPwNyO3qmSAcrpjKG022iYbw+sMCtgWYuQtDPLkCWZJzOax
jumBXumQw7bCQ/GyemqsqDviiAHFw25tsmq4siiyRRiVjEP+3QzuyFkl36B25NlsGfzgVxUGSr6f
bH9SHNmCjGqlQeyXaX9swfNlr2FSLE5TNHnhnRjBy3+GtBntX5tSVnDlXVZpuk8umoMF2qO8byaV
Veh6tTpDJbFbT/CtgaSOW0sxvKIqCvUtHRpbnYZJL+ODWcoq3UkCuu/NCCmvoWgbP7Q3yxjNyT2D
owPdtTwoVTGFJVQeMh6m5XvmhX6SNytCQNFw3Q2FCSMYbQap18zHsUIx6sx864V7ORJWHiIH3NR5
7hOWr+Hi3A6dytOkfPYWSZT9zEg33odv+6d2J55RbhKmTPYGaOcvFp+25CFsQ6IjRPCgbhQkJHnx
0I+EJA7CRgl+fxWX+2DpWPeK1v70sjrIqUFrVekABinwj7jpXBCqr7Rd0fUKvUZ1R1HH9fq27kXj
9mMSecs+Bu10uAGFqUluPZNO+j5UYRt8hC76Yo8BvBaqPInG+o0pl7DMeQhIYm5p1zc3qpzL4UFB
YnN5HcF7tCqge0dtLsu0jXJYE4R8P9KVm9PFl1wUpJULe0SHuZqzlPte+nnBpA83oW8szDGbNKjf
VbXj5MabwR8sXCRGtU8i5Zd5GqA/sIti5z3O4SrYDlIES5IzZnn0uFRV+zz7dd3tSmFb9tRBXQFX
M7btRY6sS0iuS9MkmRvrVu4JFG+CRyn8ock1hOXRn1onSJqKVoF+E8sZgP+Z2dLL0zbuxmJ1QKHn
ZB4ppNY1jyDZRFnXHZIUALtMs3R9OxvAtbI6SHovn4ksWbYuNpZ7KE6TdKeMLes8cYN9Z5uGQgRT
kNkegjDy4m8rFKyCY8B7Wh4CChP0zPYBnH88yDfZnGtvPsWEx1DvBmSmzFfd+5/wMQYKu3EznXDQ
76MMYom9eW/rxMgMZd04PVahIROEiHxU0h3DKsrGNojs2aZs4SIzfjmtWa26YClCx712b2WyVLkp
ISQMG5x15XnXduBNz0GcmN3Q+4DNsobwKvcTIct9ww1zBQWY/tNcl27KPNJ1MOZoa8uLhMh0eq0t
i9+hcMBF0c9hOmSKz3w+GPxzc7RJMK5Z1WiWPKJ1EJkMushzd+Aqwd+1cHEoMi/SDRzsJQR+XDFY
K5b3dEkFcHwQv6+7b3GVDmlBKmWDuwa6kd/8tXLk4CWe+zLAQ+XjUkr/NU1aGaFmUXnDMy/lSiAw
E83rbShmiBTnNRt6uhu5H7HzrJaQ7G2pmvZmsdzvDmKOpc5MaKdHPdmm3WNtBTbvwqH/OlcMlT8O
DW17hJOQVx+8ZSrfpREo3L0lTEPucVDxmznsvJOc8C9ZBVWX+N3YJ6rpdxCWbDq5m83Emqcq4k37
gm4ejXaQlfETCywxD6KTGwPIKmftVIaizSXaQn2QRSSolhw3uwwPPQQHpoP2mJ/c9XN/eQe8uERY
KvsSjwvnQv4KNLaKvpLWq1rYlxpOddbrElW0qFb9m5YSUn1NdKDKrwY2FLogA0eKXVVNpG4r6He7
mzaia/O4DnX0tnHSC3JJpjncD52w5gHR1HM5q2wX7dE5jf0M8otSvQF9JEjflB3lp6RHXx+UaG7K
Ux+56KWxvgJ6l8XtfN+2LdIFX03mHTReLfzXhK1fxmYaz51wPM5UjxXl5Wb1pXpV29XjBV2RY2RQ
aJuDokK+pA+kxztBvEgkDy7lJTlIz+pyVyNV83KdxGWwi8EyKwuTVF6XidiE3q72vPlT1Catvunk
WgQrYkc2o995md5nP52w1yRIIAVnmeALtHiHx7U0u74yT9Ib0nWHkBDjCkvJEZ3bhDOyHxtO6I2H
smtHiwAMl7d6CVEvo5FJPw00iG+ToJvvo8Gru1MaVyo4hDC58PcMi2C8xwZ4Ukufa0hBWlfdp3NU
gVVSs/U+iVp9h7IWdvcAuBE/X+KW1/tOxrPIFoaKcYYFmn6EYufykArWxDl0kD/4tU6/hqkuP/s9
6dunPq5WvAkVFTSPSJUUTlOJDRFimZBeWzg0C334Ycmm+symZD8xaU9tS/QOBXRRQMem3XUjP1TO
HRmpuyIUaB2ZODgMASVZSpdHrtyQBXxVWQpxuExA4gnvZf2ENMJmDZi4uXXenK3QJJBpvBY8jmzG
u7i7q33/3lFZhPHwns/etPdJXRUWjkgF/Mrv1nhYUMqTiVeM8HcruJrSXHTelGYUOnoHV0L/CtG5
ie/TpHltl8EinrvPMefjHoLlrIgmOb+Op7IrdA19aygLDDpP4QJo8domJcJP6NwJinZ+Bhem15Lh
BOEhwmNra98siYd4WOo0Y3i4OTAUNGN0uacLP9Da3afTQHbQvXdwUlUiH2NZ5YshD01kP2Aao52G
cuMRhazPgvF1FwRzAVgrL9RSv8CQpNp5Fh3lBJZnSABcsxdOHBbFdV6mZMxJb7GtWHomKnm0S3wK
emAFqxAQH5CF2ywu7UExnd71rLkvhZuLKFqemnbo5b5y3gcG76pMlvJ2nNZ7WvIu49S86WaZnEyU
DLtyjl5kNT1wiXZx3mIOw6YbsRI6l2uS3OHIuV52AGiYu6lDCGq9kVaZzwdkW0EYmL0IIpklTky5
3wgvZ71+LmMeH/2RQ0C8I08MJBKoKzV5IPw+k3bI6p7gd+IWLIQJuN9dEzJ5g2JFVGZ0BsdEouic
DW0TnuFcH2OnKQvcEG+LFe6eIuvj1Zx9TqOXOSrHskinyn9ddYFdCj01aDpSv5b1HQ1piNrBZOny
ALuhuJhJy8WBJ42QOe6P+nnoqZLuY1Sm3Il0Ab2PiCe6jHFwUTM3dMmXbgnboq8DL7lJmjJ61ysV
uixYRvcejpER2aeDLt/NTTMb5HzghZ5SnyUOb+YAEWPeV+ublKETuksgDJqrpfXfwR+mG7KhroZ3
ca/5y8DR+blVymJ2rMSawnLSMaynq3rFBoJC2UPkuWZ5HtqUt6eYk8TfDz4nQFwrb2S7ng6KFUnT
cqCd2rl8MGFp7KEJmPyo1lFeEOuCtQAiC7xWfm+WGf2lJbUFHxtcKwNdpnkK0op+MTFs5t6IjjQ2
83sUW1EjnfV70ihtkVQlVXOsyr59240L6z90Yzy/jBFQS9kQBUDyD8iI0buaW8oKKGj7yXkSqut2
vm2gUyfbpZHHGBZNrwhlpdz1ncALqW0COievRpipChsPj+M88xWpyTBKGFE525573fM6V7YNKAJL
TcYMFdbQ7FPTrjQbJF90DtIzfdTQxZevNOQmzONgCNH7nlgj9jUtkRumAVjH+ex8sIFxF+24n/qg
LlhHyBFJs58uBY6Cd5B5M8A/U3qCrIeJbyFn7iMfC9d12DWIM++IH6zua7iUgHt2k/bGw9BDxLoA
L7jmTxI+pcGNDhJWYirqKMimiQqRk9hXiCsRd9mM59kcQ4hSQ6vYSZDvQl7X/ZPXurZ+pDRqqyJE
ykuzsYMC0hnnFihMM7OyZIfc+gytxQqsJpJgK12nZVkLG4votnYsFKeE8hH4mii2AjBAk5TZVK/6
lbPJ8IlpiOIdGuDovTyqYaCeMynml85LhJ8JcIPftIsHGc5WRw0/QvAeWUnkQKIophG5e+Z1yXA7
1p23k9jIPzEbhK+N9uQpilMcKOrWnRAKqXgIg5FNmZSTY6dU8JrhCDBBP5ut64ucQvMWp7okzpp+
KIN88MnRL7nYeXJWYzF5iWaHgHnO5d3EqHsaaT0uedA1U4FYl7xfrSyhqg1/4hZrrG/feyRO3E41
yAXuNCLv+iiRrmYW9ov7Mmo78pmMJlhzHHbq9jB6i+x2a0r5M0tYWu1Wz5voKXaMpbe8t8treFCK
F+A8Jp4b3bXVQSPdqtFPmjUtVtbcjZOa/cdGXhKj1paw3IFWYvc19WsWnWPO1l2/tCbO0f07Okh6
uszAfbPLSo/dh8Oa4oQI55gWXiblYlBoYwErbMQ4yUUlJfIxOGs/6ar3nuUwCexEo4yfkjkW9nEN
TT+cZ7qoz+3cOh+84k542SJ8bE/GBAMUd/vVfwhbMZ0rI3s4wc/Ve1EvTr8vadRNeVCCZhakiecV
WABQCuCNuUT4RQ8pon0yDrlb56E6zHL1T1MyVjWE2lbmctPhLEyg3dS8R1LXRFnL/Bq26riQV2ua
1t9CIeYnlMuDN1Uczt1OrKO4MbDCRZI0RkuDBRl55FQB+VPUjk67Mh7FUaBTlwm3+vWetNaVt3Iy
jj9UA+Fv9BQ+wjWbZZ0P8q4vRrGL4UYf5HMFCN8uClwlb00fzBAJa4IRknJ8AcuF96nYjY7x+sHW
weodyCTJnZ8M87tyDrz71ovZWARR06GEAEpSfFwHnCt2VAfBcF8aX3x2dStkRpDJzrshpDa5jaiK
j0sqG6Cp/EkDc0Ej0e/6UHtvF0lZhiJCnLdJ2BxsoPQFZvOln8gDsz1ML7wkWpFTNLFXtDEN+IGX
2tTZxNf0KZ2b9VMXdvxEZz49SIGTYJY6Rev7BHv48hk+tMu0WxfsgYexnfqjo2v5sW/t0u30HLfY
bYTrp31bUtI/oiaHQ/nkIz2EDyn/ijN080qaEUjbao2OOpmmVwOC5Y2/BGV0S9xYyTPK+OobT1Sq
814sY+Frp05BWCK/kcPwMKYcuo4QA0YY61MWvNfAbbHMh0DgutNu7R7Gvh75rgzn+JHCX3U8lnzE
sVQtJPyClX0p1pB48Z4H7RqLA23a37WN64+hb9l7AzymQn6VTvNO0W7AW4VNsc6kqdKbCDKqLFvq
uPNyl+rJv+Uy5Gmh4/ayJTTVK1p1D3JiQSHleqrXRWd12JNn+DGudz2Be+e9HyTu9Yq9Qu8aPoNi
PkAIYadpF0c3vXXOP7Xcxq+FgW8ZJl0omcNah37ErLHgVAWyXQmg/dpvDaKOWVxRzno6RyxGHK2o
Z56ESEp4DwuV3nbN/A2gz2j9ZMBv/9b6E9R8UcSTmRTLkjsPQrCHmS8LyRYC9mEbj7dkdbuQNbTa
KSXcfenXR1eq86IMm1Gc8OMbbP6AnEEMj7Rh7oEP9XXhCT1Oy2peVdS3MgfjCI4btKFG3zCVQFc+
MWx99tbW0sw2zP8E7Lz8MPk2YEeisCflUxA6va8XEKFkA4MEvvjzvbHTgPRLdt7Bhqh35PMwr+JE
oC1tbxeDpmzOBt/v7zxJEkz+LMhrWZLJPKQhS+O9DxSofgWYdGdyNS/Kvh6rrnpBk2HsCmzBE8ow
XdljlBXsHagd2rC+8xzm3w9cdA471TX7Tq9w/mV2WMJjCASpn/EUquXZXFH2WCd+F+YTAvs96fj8
SVSNig+x7AFAQxSqobINbUJa1GXV9XvoFpkPTDh0eeF6h2gzQmdD5h2j2Plg8Ia13FvhR8c+bid5
Uy1Y4zfgovSvYpnS8LYfqgYvNeuqYmpZW2cKG5rIkMr36WkJrN9l6PNYJLhEWfEuufjSFtgz4IES
LvAf2zOpmCmGQaXNPg5aUz10Zcdx6vGnqN/ZUUyfR8hxkZxOPvqMk0hsklNdJa8ghlbzXHtRWN2R
ABWN1zgEpMtNYIOFvvZLOBh/jQVQ+g9zIkd7CgHG8Q96KpvhnCjVB9/WspXiAIE//jKNlla3FKf1
FStXDuEjrVAgKMRQVd659FdIhGRUoBGBlW6SAZsoBb23sIvCcdoJ2Cu8hZtRDCWY0Q8fAlQ3fZV5
iDrs7IctOZG2jqdijrUKMkswGbc1yDHBofZTLfdMYQbfzkoaf+dKt7BiimHOkct5VO17Oy6Ibmhx
afdIUQ/8hE6IXjKeSFLmEE8feQHB0+mVCipY23W8jYDYmXGczrCJiHeRrc2wt9xD5cCOtkeyGxna
P0j4vvkFn+O4euVa4vU56JVkzvthdeM5trXeqdbi2IgjiJJ7nlQ0fUEVKZx3bdyEGl0rJNqZQT2q
fwa6deqhGIlfuGkSEvkyKzsrpj2PUcd8r2kpGM1QvgC5A4ss8B515yHQKiMSaOh4bVotWcyUme4k
kizhsmjyff6pDNJUZClhcshGGEd9EhJ/R4ZUh3Om1Ir7gKz+8AlF7wim9eiFjnlZD3hAqo3X4Tjj
A5qicwSkvRq5dPSJdDCCOTZ9aMLndFYz30Ul3vHMX+LuTBoyyi/J4EH0qW/qsi7qhYgYiAIflA9T
KNY69tGEq5d+CaauR+Fh0rbeAfnr4fik5MjyuDMkzRxS8eU6FNyWGzwGQtYV7/qjgaHmsU2H5BG1
MnZlN2bLDx5oTzuihv6YjMQVTSu7bG3F784Y//XF/Z/yW3f+n96F+fd/4+svUPgaqlKMmy///bpT
+O+/L7/zn5/582/8+/Cte/ikvpntD/3pdzDu759bfBo//emLXTtW4/Jkvw3L8zdjm/H7+LjCy0/+
b7/5j2/fR3m99N/+9duXzrbjZTRExPa337918/Vfv9EL+fa//jj+79+83MC/fnvohlH847YbvgHI
8j8D/ue3vn0y42UA8k/Y/sapDw+PMEgvxJb52/fv+OyfQLonSQpLcxbD6Oq3f7SX8f71Gwv+SUga
B0nq+5Sm9NI8Mx0i4b9+C+J/whWRwpbNx4gx/vzt/13dn57P/39e/2itOndVOxoMjP7etgOVBOGW
SjtPVdUDt1g+p3BmOOqypAeRrOQK9ffL6BtaAqzZCDEo6D8BavBBjQbluma9ghdzGRuT9kfkokEu
ikOoKp85zoup6hN0pmDg8YeH+Ps0/W+mZQOLDMZ+1Mqf+FPb1B97CM/ftGV3jWbO5co3uCsAUgDn
5LhyMyd+Fif+rUdxRP77K79c4c8e6KZFnIYr60evKZ+ZR/nOzl73qWlJWpRowl3B0Lpc/6ZXPOMT
vHXFR9DFulskSHtwffgVMInL4Bt8R9Kn0kEVmz+tTVQWnLG3biRYc/9Zmj95qn81Nxt0h+GoAqBz
lj7FU0cyOUhwEGkl0EYnv3hvLmyen8z+lmI7duBjthFLnsq4X+/RUeyPQ2goiB/V+Ogk6ulQf/qM
o7q8Al6P6doSbxs4cTlIzSdPtbUPawmFioaz5Rfv0l8Ehy3xFsq3aFKEUfyE/faj10xN3g3hu79/
Ft+n5GdTtVm/Mhl6GyPFfkKus/N1tZvXLkv4jT++TdY3HYBDus9r+Qiry53XRmjtHBv7hfObeNzj
zy79wgn/xY1+Dxo/u5jNetcdxQkhMtOT5TDq6ef9Wt566nmu76MS+Wnw2SUyc96aTf7NlLyPZ5m1
WLKNhmMbuVOpLH7/H07ql5/BmTUTU7xX3rLzupeA/4rl+p2X/LMr3QQPUAfQZRDT9BR44iYIPi+J
ziPMSOBuh3ZP5wWJksy8ISlWvfdsn/swf4jBBSNtekJZ5RdAqe+L/WfXsYkzTapq5E2LeiIKrck5
zWbMXKJGoDswQyvO3dDCec/7J17uKZzjMT/dksc4jCNhyzlDcXkcj/hhiWzTv+TJv3iW3zUwf3Zl
m/CkFrQfoFJSPWk11Zk/QDTYkfeop+UyqHsYoxEc5DrU+vr+FfVQ5W3M1D7xsH47JcOdIfql6tO7
qlfv06B69hfv3qbVe2fKN55BJmJVsaBWDmWOfBDLbUI9OEcOZeaEuRl58Caah89SkWLmkQCK3n3U
k9oJ8AhTIW6thxYb50eo4p3Euj5Eo3uFvOBECD9YG996oswFakOXGasoLxaxPJjJHlZGn6A68LFq
9X3bo90U+PqItssBJz60UVObaS/ZhwAdLU3zdvbmPRqWKNjU6MbMeu837hRW8EpFd9dM+hb+Bg8B
bZ+bpt+Xk2xzNH7Pi/6VEudfRcFNDKczYIrwStFnf8IGJ5xDgr+gTWUbX90T07JHsQYoIKCy8ffB
5K8C1TawuxVb/1LjHoZ+71fDvtZqd9XQW3o2CDQ4Cyi/P7MZL8Q6RmgK9B+uG/syf38gX7AOHT0w
nPVZazQ+RMQfkqR6/vux/2Kv2zK0J8+ouo9DfQYcyZhscaF4qpuhfqx1lF6juobd55LS/vEGYAK7
xOxSvV3m9Mmy5lQTef776/+LR7rlaseDoQB6xvrsXXBXK5yVLSgqxd8P/leTswmiXugSrw5Kc57S
ZM69UHoZNRLN85Fco8N0mZpNfHRhkvY6osMZlfYziusu8yMUKP/++v9qcjYhzqZRCGzEihJ4jP0m
DUucfQeUN64bfbN8XeJqk7DGnBvXfIjh6hVF5bfrht4sVJWKBaYtdjiDir/mfFnPjATXcGqS4Af2
dpx4zTjNCDtQoGQ5GuxV3qr4qrX6A38b7c+2Y+moz9KlX9amSrOuIr/IhX7+OFEa/PMyQldpqVET
Gs/KJId2mPvCUK1+kZL+1eA/rNHFgPWKwf2U73vjr/nMzTUql5cpvyywP0QwDiSdlUGCKKMHAU5G
EBY1B8js79+WFKP8uJP/QOBWkNoJ58qM5xReDlm4dvupQWtT1re0WV9mVp2gcT6d0c8qryi+XO5n
s2oNkAMrkZfJ6uUL3qc8aPk1JKHL2JtFm3ZxKaF8PZz9oUe0TwGg6Rj7BRnhL/KxH0ilo1+B2dR7
/Xka4/ZTq0LvwwqQQNZMPNmt2pG9xGsGV3DtPyRxOvBML8D8y5A+I2XQj+0E7OIaL/aNW6PgoSEJ
hYiFjAsPvsSomi/z3bDYrzIyDNU6eg3d+zIpm4AwSmiiO/i2nfsk+VY6ggL9NBZ///r8PA35ga3K
LWiSKVjCZz+W3hGIF7jFBPFbIMd20dwMd1YJu2t6co1yNe5ly19dx1mlrafHs2tIRiGJdDGOukZh
8jL4JkbEPuPtYD1stUvEc2+IUYxNfum4+PMN8QfuKg08vTZ2Gc9hIqqiXEN1y1COLoyl9KoN/QdB
AgjKG3yuHNBi63BicBHbxVF7jSTIZXou0e+PgUgH/Vi5xJzjcfGzMjRfI9SHfxGHvmsI/SQQbUUJ
EuctqqoGfU5pym7I2NHbca6+xH6KTFz36652k3eTACV6vxgoe5g6QINNxNeogl3ubhM6urhBlI2G
4bwq89z1w61t05e/XyR/sT0km80e9EKGhswI0GHMvvSEfSVm+vr3Q38n5f1s2jaLe+YusOgkDOca
EJYbqpcIgOE2xXnVg0VwOZQTcEWOFbKO30VCsALQAp1JBKuTN0KjNRJNe0hXLnfxnNpXsWq9e1XB
KGhOVYfTzeLlHucq7xUYaWgkDYfVj2AH1ZP00IjwtZ64AmZy1oWnEn83eavO0L0JASPkZT7RUR1H
MM+K1M3BHsCeNWdE66dkCfv/y9m5NTeKQ1v4F1GFJBDwysW3OIlzT/qFSnenuQqEQAjx68/ynJc5
PpNOVZ5mOtPjYBukrb3X+tYeShCYILiubhw4o2PGcwwE6Bq+NpHT4+SXl1CiN/Sht8v0mjfGHsjg
yxQzBgvSqftLY0AIBXVQp7YZJTR/RGBiwt2t4dFrMIslMzRELIfCJAUmkp9L5QzQZlff3G0uTdej
cVpr4ec+TQIyAwtqWuxM4osO4Ccb86XpGvP+0IP0RJ6WohKJraIgxjj2I+ABeg5h1xbQt0FyDQTf
GK99+VU20ier1CWmYoYoFxluXJ6wlENRAX9fDB/VsMco9Vulr3dJq4BIq2146MpTrvKjI0gIxYX6
KsD1XHH9x+NwyatoqOnz2fXkKYDcLCkjZZI5Chx0Dhy7JxZZO39/7j55pC9xAcvaCOkGZDyNcrjV
Kv/hdv3j31/6s2/got6DzESEdjDDyZSCvYWKifvOXfts5I2b/v1XfHb1F2udXYemCyorTy6o7LBk
/K6br/BOn139xVqnkMiCaTxqJNVW9ArTURojWMq99nE4jv9+9Z/9ioslTzPaBC4sNSdagcgnRwd6
xEDBd2rD5Vsd8v9nwdeODqyylJ+4JBxOB/tUR9/hn2KjuXTgrwEHVkvitZ0Ws2Bdq2s5fq+z711a
8BtrdMEx/TrVbaL8bfm9w/D/M98HUEVbqGf5CdL5vYjMeYz8vZrl0nxPl4UP0FBCzgaxfwKcVBPX
BmaDv98rn9zpl/57FTlQ4oSRfxpK4qZRv3iJJeU3/MPnb/LiJMPMMg/Q10NG4gC3r9rpJoem54sr
Pxed/7GSXbrwFYBXcMlLfhoAsL8xOQYpRaSqnY6ISljkmRj5ul9RIT55pC5N+S4LVTBCoHMKl2FJ
oCOp4hBD+xs+L933zsiXtnxoZRsKNrp/MrJKDB+eHRp9fOtLvrTlF5U5p4lYfMnQiMaFO5LN4pPv
UOXwLV/68mFTg1pg1rhwm89QXHcPc0m+t41cGvMbWPwHVnF16uo+JrAmomP+VRTmPzzb/7iDLq35
iGQMyxrpZKelPnZTsHVDIFKXDe0e8zJPR3m9VH7qku0iPij72bIX11uvGN8HEAue/zQcqhWugK/Q
QP/My/7res4337/OD1BF9bapRXAKQUvjUN2GS5uSoYltRPdufsSgwtO3wVDvm/mm61TSQ4OlodE9
y8aG8xBj4N9x5p+/1PN68a9rMXD1rRyizBOKg03f+rB+qvo7CUjnF79YFzpvAmEFldMpD/3roB8O
hjpfrcSfjNG8S99/mTccdo5QnEI9mV9+iQhBIYt3NOerjVwBRKODb/dLJX9CG/boEfksOze8X+zK
zjSMEo4iOOEaxI1lM8fcqp9JlTJJze0MtfxdP+LvjVMIuH0v36qz3U8s9AeGDddsGL5DFDp/QhdV
woLhv69z1Z0ct/wDnfwQRyGcg39fDj6pAS9zSlbR88ElRJwg/7zuLaS6Fge7OLLinRbme0/uJWrA
YIJUzca0p6BY3rUufnLz/PfL/2TLusQMrMHYs8GZxSlfYPKM6hPQzF997vSThf6SM1AhwnYACbE9
acws91DUkgfJ+vqaOusEgVZV7CMxSplAVanSqXCWm45N7f2qmUpGMLLAuIUHNoTf4GdZ9fMxZJ27
KSq0DiecBKGFII8+Xegmn8zHotg0pKY3HFYonFpAMfreEeKSZ1C0az7pbsaHD5ilouUWJ4r0e5/+
xSJVrWvHWlU0JzxFWx50z4gUev3eS1+sOfBE4+QKZuSpCbuPSEav5DsQFjxOl9EorllI4Oq+PhXK
LzJv5Corna/CtD67H+n/XSphlwu9YDXVSWgjMlLAmmD18NXD+g+i4D92hX9+/q+VmHUObAQEKTQi
2MyQ6KKqQXPsrtN7jNwFrFXYfDO3f2fnrb36iAA3ALcFJ/v9eWzSkBV+GD+dSoP+wTPIkxtfLMiA
hbHJlElPHvCcJmv5CDINjK8vEDagRo4bRh/yGbZDdCfxm6bw1eCn/rT5319Liu+kGp6/mYuzigGf
tyZe256W1f3Z9FhaXeerh/mTL+YSnoBpNKlZ0zcnNfeYlS+bvqLfe8AuoQlV1BTcabrmlA/Fsafj
LbJTv/UQXEovWWHqslnFed1Eyyd0eFYs7dP3Xvu8IfzrVmqxwJTW5+Lk833unYZv7ufsYk3oYdsm
BubYE5tbmkaQlUHIr4LvFcaXsSxN3nRIfNF49X64LnL9ir7cy/c+kMtCpB8EMug9cXLXxk8KpCdt
nbbpvrdUsouFofT7kC8zbU5rpPp07JsbD2nD33zxiwpB9pTDpq/rk22LF7hfxmRc9DdPheziqcxX
E4KDt3QnK0FuKBRY80H/va/zMpWlAYnFVqhqTwT80Ww2cJJCw0+/mEF98sxfaklXdJ0KTipx8gbv
RdTdz07iqP/3u4X804L4j7X4UkuaFzA1aLgCTy51tliIj3jsff6MtdYfwr3bKnhl9uOyP6/Ryzpl
5fTC0YulFrLtYk1BoUkj4dwBApHBNbBVQsRm/M2aR7wCIsdi1vpHpAvHHCA8BiI1er+xJ2AxIMcK
UJSG4SbtX3qcPpGAhohzN54meFjXExZw2fm7Xu9nd3NeqkegK6Rbb/ETuPRix7h77B8DKwEU+LH0
fQCu4TX+I23gv4H0aQrtzzD/7YZPJIexGsAQ5h+xGbA1/K2WfcDLFKs//Ilx2PNkqMvzttDrAR4F
b4vfPgTTg18M8YI3Usn7WuwbvB+n/MitxPf7a9T+P78HL0nQC3ZySNTqa/y10AVVBJ8iQYabQAtX
/O/HiAR3V7HtBA0/fr0c4V6Zb/De6vxDz3KDDwS72ezKQ97CsVe5qTiH4qnhMMELnBf44+a8x9kA
6L+5ve2JvkLH4CUHjQ67HIUL1hRHjWMNEVVWUP6CayjQX0EMGVC+r2qkMe/8t8oTVznSwcXQwa9f
ZqDeg2V7TfkxwAAJuWUxRwdVj8hfcUkG4xxUb3p3/gjJ4iY4lGlgLRRPceXT9FZ3fuwae9W5Y9qW
kA/KtJH783uk+hX49Gs0AWIkX6TDN5sKlwLl0mDcGwV+fRphv4lJ7v8oxq9AvJ80YP4pof+1mxTl
OAtX4hgRTLD1T9RgAqUnJBPjqwS7Au51O/tfPHqfPdbnn//rd4WwoakZmpBTUxZHODyfPLjl/v5U
f/bSF3vA0Ayy6fTYnLguvX3Yg3rhLYH55oVf7AHws0W8OB91MbF5FWa5bibxRQ+WnK/wv1ajiy1g
wNDa9w2rTh3uffAKEqJArZk2pfYz3P/nimds7gxuvRnWzpXckOmLI9hnX/3F/tAuE/yCdV6fQtb+
wczLOeXRKB8FD5s/8ARFNyF8Sl+cVj97m5d6ZmVzj8uVVyd4hIcrE/n+XTfmDB7PCu0P7SzXXQhc
UlHDG+/lOlrxTJJoL9kYJh0efEREF+SL7eWTN34pdQ44a1vViu4E+Ia8hh+ivZmAGX2FwRlgCs8W
ma7b74AAURtfSp/DxvH4auvu5C/mfWjDV2GL97/f9J/IEi4Th9qJrQIU0/pEisbH+hwUcdSA51FP
rNqD1BTtgPiwKSW0/wb4+vxmLmrEYAGoI1ya9kS7ek4gcMG0sf3moPEyiigMfCoQqd2eGtO/gWnz
Llz6DYzk+bovlgeGxAwn9HR7Ghr7TPj8A/3OL26mT1aeyyAigHWaqYZv+zQF7nM+1i+D8r9qg332
2hdrQw8H3uT2pD1Fs/uSNxEILNMXBdw/6Wj/se6Qi6ef5GEPkIRXnRRsq4fFujJ2feE9jtYGWVlT
eDudLsR0uXcGmrXG3gVeENXQCArAGXRFtn0Pt2dbOyJ17DBnZumrrCqiIUVTgewUOICxNxd80+BN
pIaSrknBzPgyzeb8IfzHG7jU06rRzobAl37SSxc3frPpsJLUmJV3DWhl3R3qGQtBBf7hjiJuZswT
UGoZ/uIHLKv907miWmEkwq4+rifaPEpxqBcH76jZ4mc4VE9cZE0gMlRrpfKyc+kwh3lyrrYq9kM0
93qcU+ZhJj96u2n+7epXOKP//mx/8tVfRi5xEbjSr/HuUPhWdku+esgoaI6ffHDnZfFf27CKemXQ
Ha1PLZHlg62k3qB5uj6B6xXuZlCrshAhPllDhJsR0xbbzgEHC2PmkG3J2eoJuXWOCkd1SeQD/ZVA
ZiGeG1qiX+GMAHV0IxFpNRp1A+wBmt495zGcqYiJ0+WKdcrMN0vvN0dGQgJvhg/S9Ux7EUs+kc0k
TXNlpm5MFJJkDy74YuA91N28KaE5xDfkOU9hH93Dc5n6C7ktJ4UiemFl3IKjFE+rBbcOKIw4KOVa
JzkwdHEHi3/aAX2IyM6IoZK3/cbVgj15xls3lnZNxlqn+uOA6vkeAhj1Mfez/ChlPd6urG/iqoma
LALWZAMJtw/KCtEvObyMGZ6QIB6WoENzOaQJEHzuMYeIf8Pl0u5Z7YRpz9hdSPyfdclslhPHSXze
ql0Np/8BOrtgSDpaH2EmKrbNMLwjl2mOpZm969ATHx6jxXO5lm8RqIEvg/D8K4+O+dZ43rjxXSmA
kq8h/OhAbLjt3HYCU3nRO8s1T1sIVMBUqIIDQuKB+YoCVKpmdRIB13BbKXlTO7JOHdAYn3EmCjq0
pyUH1uTsB5/UHbbrZHJKb2cHr8jw2l1M3MluEEpM8BcwlTb9aJJaAsPWBkFxm4MucFvJmeEQPgEE
XtU/zCJFZhssI1ZE624GpitVDpkBQBvHB6cO8JxK7w+EQ942pEV3i5eF0kM5T7qFoLopFqgEZyQS
Haq5snsAG3IX02Tu/KyniKas0zItxmraMTI4cbEyvQHOjKZjgRy0ounIvsaW3KXgDxWwaNtijwSs
YMuZWN5c47M0AoNwD9SKu50iaLBaywCJ7MG3dBX3T06ou59lVzDAQCAI2vRa1oec10UMfTeqssDa
x7Zr1zIG6wj9fRZZ+GtbHo6xwtoK+ZjkcE+D1zXnxYJ0Xs4j0Fsi5PMgN7pejxH20Ds1ecXHxPM+
m/OW/fQKTwmcC/P+J7h39SZyfJUR2L+3QBKGqY2c4aYPF4YcLJe9AN3DmmR08um9blmw74wsstG2
NqlLFzxCqufxD0AHuEN7tzmE8Nu9VyqcE8/idKnnxmJW7DRbPYCgNnPAFivmtBk6uDwOfRm18ayX
aQewttwrcLDfc1/5BwlIBog8rVzwREzewQT9flYzDrwaRyrARuOJvvoDSyJa7hVyi1IB3igyeYMV
VpkourNt2R26aGVvo1uxa7LqUMTgE1YHjQcTpWdb7K1jp7tylFFWYDfZuiYcB9ixA/FM5o4dfcdT
WzB5PUzMWhvEyINhH34DrP05Y0GDoW3HK6XRrkHjtCI3ZRk1+Q70NW5xql6aq5XBkY0uaU32IaKq
gVIEejGjEYV21PfFs+mQBCHgqHmaQBkc4d4a+iiOStBxIiKaMu6HirjQJcFAtZYUZ7NBifXBRnhw
EMO0/objG46VsJWWp5MP3uAG4EWYEMJQAG/CAUODgdzrxzvGZaGhA1+mX7UT5OcX8vWzjho0tZD6
9EcqB4tHrckCtRll+i5cR57B6i7WrI3aMdXeYICpHDoWL7moE1OusA7mWt4MAANu16lnmS813FVe
MIp0LWh3qBE0jJkF3k1XkhbENSaBDAvh9rEIWhPrOF0NI3Ey0Ss0MQGdmbLV650UJNEiizqj7wBU
U+lScxdkO6jamtlESQUEM3rYCqqMJug/6mkCtQPaOJAbVgSlmyrRw5DkwIzCLg7kIu372KwQlXW4
4UFzapxgh8BVmgZOYVIY//skr3zjxfnMaZdSzNJ+hnDPb4HhpPduya2NsVQATAeDHYTGE90wH4RP
QBzbbKFMZRqxnJnDqZ+d896AhChQv46GgssCPmYIAqVKvXqc+A0Ze3DM8K8/JjPpF6NXcywgxd0N
gV4kMJdh8zAPUX5XTtWMroly3diXbZhqGoEaJHK4smKvA6BInAPIpDP40JW1U0wqTt6Z9aefVgRo
XnRkuJnCIUepXoiDtyzdnpULOgikA+aox3M0gkoaRyPjtxwYhyVueI/yxmIu3+W0OJRq7rYNnb3M
jUT35AwKceueX91IS8SfugSay12W23DMUbcgWhEMm5ElpVjMRw5Oyt0MkXMyyWj+KWov3KxAibx4
E3H2BgTVNy1Ii7tLF+nCKqxtUcDjonZ/kKr+BczJbVkLL6lHwu7a3ltjDzQD+F+12VQIKzMUG4Dw
WmRbgiiWzpFfpzwMJe68BegL7b+vngXpRuCCQgpIX9thhhGWzprCwCmuIZObbkdhxnhcUVbOMwvw
jJ7pbUSIrGXUwdq4nMkwpZ8phtpuaBwaixYSzXLK/UQHQeKgao2twM8L9i67OgGNJyGwpicGW8Yd
6plfbsddYG16jr8XOddwzqu9gDo2BeQhRNEKaGpLN9HQ7pHHVm2FOr8jIPI2qiRkGxazfHMBDduG
3hTcKCefN1Ej3XvDW5JhcAcgpJczqHrdhm0rozv8fgWaCkCQ8hGcE8Y2/Uha1Fngiu4CFtAyRRaw
u89X4MmqxQK+oblJaB3xjWXhm5o1mANOsbWW5hnYp9jGULtnTFRO2jLAxToJxFDXRICFANkjNojE
m8Dk1SUccr03ZT31o83cFR/A59ikCKoWe5Hq5iqpBBDHcE5W6pHbUGKxAgSvJFEOZiJvtmPU2y0W
I/TwvNHdqm7E13/2ZgLUsx4YUv3CRBq4RkEgi/ZzO7AjtGv3HlLXYq8C/3v1nDxmMDBD6TB8nCvb
Gxh19Tmt3rhgiU6FH4ceThI9LaZ0LBET67gNqEa+9LcOy7297EoDRgaeaWCMAMPETnIQPUAx4JY4
V4CwvZZrzfdd5TlHIc1T4c4UlDiDyxkIe+NRXaS11/xRdg52zdQ/B5IVsYdCDq3TBvoQtfrOk+fU
zjs6oG4SBDM/KD9oT8JW9cYHKrcu7QakTv024gKT0SPdTeX4ZBf2Q/7EtVHHFdtnevZ3Rp19wGJi
ANlc5qdhdctfIVBkews68J4OxbBhIVZtPLF9vIC2hodjjKota8do21WjSGCyd4DwXRg9dmbuN0MX
FNnCZjiFIzUBvkce1hX0bBnBGyvHgB97ERRXEimc6D927FCjNgEPT3VhjPJh+YhES4PEjBZIxrwD
NCB2vCWHWQ1OcuAuTYCKJsIZygkt2PZ+ezOMdDzyYUH1W5BZn9ZwCR97RCXoGPRF9qukLtnwWRVX
8ypvUTPSx3qen+cReB0D2X9q18JNrUPFfd30qDSgF8lqw6JblSv9ARyLOSB05Q+PpJsxWdGnFRE1
wNzlXr8Dc4fsSr5KKPvr4LrtCSTNwDW5Kegw9gh8OOcAbJbDec8e4l7PNsZameODcbrUNYPrZFhK
u7emm9Y54U3TpC7g61gLG/ip6yjc6Gq8sUMRXK22r354HEGKMDnzeBWiTYOqtLslFH/Qw8f5BtTD
qwbr7hWoq+5mmbib5nn30frBlECGsaT4wMobyyiefIKKT9JZQXVK7EbViJUYOItggACLxiO83RHG
sCx6pYeprQEgX+v1V5mvAFn1Yb0k1qlA0Wv8CctoGVEFKqbrTQkwwtWKgfcUi1K+CjcPj3VHUB2i
iIE1t0FUwLxupO2HjDZFjzvKXaHkmr0VzvLORXWhInplykLEdSgkYKXw9vaBXTKnaj481/A7sNps
BoBkvVm6c26aHh3xGElPwAIh0FnHdf/WUsz7KgcxsKZ1sFmU5FuQIsR+aIMI9a7uNpELEiObjHxD
qiX7ISvQbVkAcjS2Tx6rvEKgDCI9Umc24K3KfDwCQVXs6nntrvVC+p2a5iYhuR3jGZr4pOY6utEz
855UP8mjP6k5GSEFiKMJt1QBQ0Ucllje3OmcfjUCV9f32G5qxyqsUn1x02h23ufzMMHUIdhzBuhm
aOSKuoG7RxeXkCFUm0N+joqYW1UmS9eqG1IWE06wmJ0N3jhl3tKXQKd6JSSJunmoLa4AnfNgDwsN
oIJ96EQv4+TgHLvM3ZsYJ49lYV+Ez8MUTHW8WAKPt+9O1yo3622L4iNpZeD9WdFXAD6qVB1YqEs+
Ps5gmCWhu/DfRd6QXU8DlTTAVENJFpSQJpTLpvL5a69NmMyAwsZe5PzxmOtuAIRhG7oAonx2hel0
gGv6MSqw65VtIa4KT/MrC858KvuovjIt63Z4e+vGFOI8JJr4we0IZC2yoz/7pX5RHSxfCicGHG9q
cmvWMXJi3+umnV+NfyAxePcbf+5ja9oyG9bot8lL8NZIKeOWEsS8jtixJynxQWlQfHESXiGDh6Wy
UQOwSw1WqFCP9nbWWN2sXPoEOHR7j6NUdG+pUyVlXS6ZdkyVInIeXHzucoQNgH2u6Apuax7AgeGF
/XV3PpMAfBdlyAQHA98NecacSh36MFjPRGX/oQ1xpMcqhEOedWakX+Huu5djD7ghDA5Q/AD15FSc
PXRsmN0YR043YaqHY40K5GNAlLcBxN7bzDluKxqx4bleFug2sJDHgEr+KQo7JfMkgV40wDrCpdRu
SES7bd3pedvPnGSmhjO4A34xLuZF3sxUVSOWZPmn7PPqtW2q4gobZfDUD1OzR1zC+bg+eODPjajg
kbyWeA5AftGq+31JQ3vTR22esHYF3zPy7U2OV90CWbXuUBsMKQkhg8xXsD4lsIaAnxJzhxktPnwQ
LnfjTNffdmA8dVyM2ISM1lMFVl02d+KXaCvnDrFsTiZVz5/CVeQ7ifL7akD3F3RrHCYWAZx3uKyo
OlhYbbwaHimYZf1HIdviem29/G5WnUIEBPwPAuUJqvy2rK410s3uCXjGoHWv+b4YVgU7oD8/wdOM
UwVOGvvZmxWyVcyr8ThsdWOHZpMKQgwqg3EH7qONHXAZrnKMFGJksQU33GDC2hkR3gNypXbTAsjX
xCML7K5AsrglkBx0AMbhvui6LVFoWfFirl4p0iHBCvSDE7ofHtgG+kdeefD2SS7eJAcTt1PiXs3e
LZ1ttF0smGBnfOfNCDteHPSGnkB9PfWhcHnsO6CzumegezoUboAhauCUm2kIn3kfgG0ZVK+h7hPg
uKfUndYPnMBe2zJ/a8ZW/AkFYPNKB2kVLG6qF00tMgt6JJHw5Yeb9/4+hA08axDMlTAqwmTCPveI
aTSixdDI2YyVbLK+XGaYgubqaH0HNiQHj3LBpyHDw/5u6Zm+SSGQwO73kQegzE9razIy4Ryr2Vgd
0Oi6A91SoleydlnVBArP6sSXuEVVlIEgHh1b3fqPiip66JFoipOO2YGDqu8JYh42oJ1LF+fREJLK
bePZE45HwQ4H7zkJzngi3fYvdVncemcQrKdGg9MZX16m0Q1+NyN6YHjmZHgParq8orVD70uvgr+S
afGsVOGd8km5ccCAQ5+lqrOyUFC5N4Qf0DghN5WPA3LvBmDMutHrqNcbVnpXuYc5fpi3fdostNg0
PbdXYP5WqQGm5QnY5uraRWn6u9Y1+kgOwFXzZKN4Ksfrpq+f8JlVaevJ3+1EBrSTIp0ZwTGQ7qdn
O4UPKMhOYAng2EzoexW1j+Du1XuIeYNEOKabkXyC2OE1x1YDHno6WXaDs8oU42G5FlhfclN32WrW
dq9GPJ9x4Ab1ta6cEdhkZdBv6JYTqNL2R7Cwc5GhSDLV4Ibni0qH3t9UY3SMNGiuDQCsh3rONf4f
H5h9bfkG5ZOLTI8Kze5Il88kQopIHR6BHmYZ6LGv3PefPM9fnhlu110FSOiRi5I/otVfbZyunLZ8
qoBzFHmIr9NPc623Pci2v3UB6uEZT43gYOb2h5K3fGM6JFd7PQMnNQiHuLAcHGrTQX4S+wKSbCPZ
ncOc2O3CMGNdpbYOACkHhyHf0OA8n/aiQjAGQ4/SLSNvJ5QEl0QJf+OFnUxAQCyzFnVQyh0nSLvJ
swnAhuJlKCN+0BTzXl36KfrE9Q3g+4ACBjUODW5xcOWY9mossY8Ss+ngxjvqunHuVjrUT6zGp45v
OroKKVJ5dTShCnDobRASnBR9H49XKMAD63CCRDXwy596dLZ7bwRB1N5i3eLpgM3zGjjfK533x4BU
5CiLAeKKblYxzuLObc7s+2ybMhESRYofuHPSL6LdOl4zowJYfwGGjd6BFz0ESkeJnOogDkKAhzFX
qoDbUL+IGl6d8ixLdKubeYHUD+OOFV1Scgde4BVlCBZBj/IZabfAtsgoHmhwHAzMQnTUR6VUnSjc
JvE40uPYe6DARvOYNTP5xbC1DQsQjhjqoGBE0kne6R8zuikgmGdkye88JEqkehUWfFNVvfAA/et6
6MpbiQPF3tieXgEq5wPVH/KERxGcaLI8BCAd8xEzXUq2A/O3RPM4IMNTOQBjHnaIBAB/ODwM0VQk
DsU5b3Fw4qPOjG05dNMGQe4bl0f7quyXrCyBGA8QPZK5gKfeQWBa/yKIufCk+4Q7Alugg3iB3J+C
mFB3h6yZZAGzBrXejs/tcXWL95Hlh6HtbwaBkF7hLFfVejeuPA3cZYtUvAHjCQO1h+8UaehztfE8
uhvoKpLAieJ16M51H0DZ7IFVXZTOFiu9FffzimSO0AGGvYwkuhAa/ZAG9F4WXU3Y4KYp3FhogwtE
5GQr7vm4FOq2luyonI4eAqGfMDw9ga1zRfLlbhzx7XdeDrdA43uJaFezm2dzKiCFQqB9pUGBr7pT
A0L1xizr/BAWHB3xan0tOio3lfOuZP2OhA1544F2kHAfg5GhMfCN2qDahIHiP32xHno7z7sSGHFE
luNWQfwKqNxx1MpnrevHFjMvNQVPLRj3AyjCYFV1b0EzfCAECEpqbBZ515KzK/NYYaN3gopcA1h6
jxFLsor1jipX7ClVIp0ohmnrYAtIgsrnxdF/6pnt2BlQK6MFByB1j3ZBs0XoZpiGQEfGSMI54kx3
bI0Lhi+CHhboYJOmQSJXgJy463JxnZugxOUTs2Ze7V4NUDJj6QFcGIDu6GGd3BI6InxmBPOHJQe3
Y508JBUNfga00YOvbZfoKgc2KhJppNBJMqXcVU0BdSwVAHA3XYssHT29DOFoM6/MQTcYy2MzuLvA
XV/hqnIzQ1AmocbTAAqPUTK3ObpPdrmWEuJdsvxU3rRDIenEFAf5ta1/cRXNB6C7Nfpgahcu3baT
1Vs9VEecz6+AvsfdO5XyMSfsagh++z59QZ7fgSGqQS23KA3SpkIzhEdNdVXXE1TBaM3jXGNcsyYc
9NsXsFt/jQbLRUSajWLVKxJ1gitvCedDOKHnB64tuxa0v0cv148hWX9s0GGPQSE+jBNSBkJgqDNw
wJ2EBuatolhdBjZdNxLjUH86ebY/jH3xht5nH1fRe9QhwamQSQnZ/BArIo4uSPIbVRGyLxWdEsMQ
kqmKdK5gbpk1vaUO5PaFIuq8NtV7xBTcL9H6IiJ3jD0jtxbClg5cK+SaBF0SeHLAfUa9w7oWm6J4
ANTkijgnYnCuXcIfWO6vc/ZhxlYCDktQ7el1ul6CFt3XdvkovEhvS8Avkeni/GmYsyOUD3t4VPY4
8nR7KL1qjFp0+9PkfescZmJDfwt7TI1G9loEKoUuDKHEpvUbFPIMjGTdPklggrGvhKzAkhksEbRs
gfoxUvN7dDCawpST3ZV0fsrPjyqP2h5DhADHN4JwnrJwZih7ZIQG7ZxXHw0M7M6gb6zCEV0MqCBw
3G8e0d//cFpH7hy4Sgde0rRt5J274PhLQRJuKtg0S9f1MzbzN7TGeUol+TO20f3/kHdey3EjW7p+
IkwgE0gkcFuGZVn09gZBUhK893j68xV7zuwWtaMZe24noi9aLbVYBaRZ61+/caAPihxzOGxt2yWg
ZrW2CCHaVP571I90PB0GymNNUFSePE0iIv4rzS5z7wh/nDjqvl8nDXvW6JtgoSd1azDi6tPyZ0f9
Z0o8zjSpR1SyBD8Ek8nkhywAA8q60WpihJRzSDtzWZCygj49xJd+zg49j6ifuqU2o0PSmQc98EdR
9xKHmZp35+tMVuOhM+v8anTGW6Qy69BqN9runrQX6QUm3t4PnD43psOF59MIMRP/CDJB+Mgw/YyT
hsgOBSDtFskSP+u7fsIKzUiv3Tq4NSta7tLKNUPJ8RA7/kXvFvF68uNtVho+dj55eKkiGW882T4O
Ta2Xk5NfMuNMOYYYk1g9xiY+BTXozHuRQobruFtnphZdQM5YJOIXoC6wMYcAFAnyDoxTrRqDdKmi
z9eOE06cPdmdMSb3prJ4Ps3JUhAk/PK1ZX0um6q9d5tYrTGExtDYm18r4b2nUfIqveadGeO8NlxJ
6hExFisuGGdJ3NFdN8tjbP4Qdq2BSVW8tWFVH7shSRdz0GJjnnv2w0ixvraacC9wx1vlLkON2LCq
26lSalW2Bbb1La1TGPWMnsHF/ZixkSGq9Ec01opkW/OpxFp8ZcSADtWUZUs1Q06rLC4oLfPytgtp
nILW1/SSU/1EF3jr4yK1SUoLiqceE06lyd66vlEvI010k2mLZOt0/aMqjOZEEJq/nl0BFVWRGxKN
yXiHL3HyGPYxwLAdNneuBooLw2C4ZPLnrI3Rde501+ubsuheqtCeqD9cgeFBWMzXI2lKl7Q29l1m
ROY9N4F1qwO80j093vgMC3D8qV3g8I4SxQn1szn31YYwzZxnzVnum4N1W5X5sP4sVbHWDqwVSp/u
WHIFHkWUwyZspuL+nBi4Viq+LdwO6xQMaRd0JUTpiM67GZzZPcgq5yTBiWoR2dEbUtZ8k1EkL515
wMpAMMaCgSA3TBYmRs8q2M5Vdj9VUcvJbfU3aY1FezHmycLr8OsLC8DvIMVvwWgue0qDg0P2FLb+
gbMtDPzOyQ31USGV43YeiotZsHqnMDbWTm0Fz5zYAfPY5nWY8d5cFC0jFQ/p7kqpQq5NJyDWMSnt
nUGGyzrqsmmJEcMhzWSzzDEYP6WBJ0EC/Q7RCdK5+1DY+VGSEoc/Ca6UOpluZKdhASQmgjtLxLg0
qpiLkiivdRpbVxATxhuyF87sG/OX1fK+klxZ97aVpytltAwe625e4Qf+VI3MBoY2rekmGNIP59Q1
xwa26zk4yyXbw6rYgvG0Al8wHnDNAFga0TizgGKqw0aRiie7ait6MAPQRUetItedD2PIQ+wnVe8C
f2Ala/dsX25zxa+axo7u86SZ9oUyyhXO8MP1QJDWOrUHvWxIlKOQMjBY73DGnKfGu5HDcA+6YC5q
xug257nfbec+8k7j7AZH2RK56I8pfIJhqDd9VM03rhxkReGGT1ZpRf7l2I7xjmhL662K7Hk1+548
RrGEnN/aTLJK+3wpYLi/wa7aIa+uERumvhbvrMzsQ2T7ETCs7y6qwcl+kCKINVCfCQpEeCSYpxuz
6b8PJCbvHE/JXVs1826QnX3ETnpWGAPG2cfAtrriD5c2iTbm/Oj0Le5NaVtcTk5j3pLamL7aibT2
45DTnYZ++WS7g/XOkMyBA+NnFzGTvCX0Lu4KEFN7Fc1TeAnyGSzHIJCn3CVxT1lmBoLsAKZGKGCP
Mh/HDVOwkOw3jXwuaZpd3aXAeVPvbphCW091Zorrnpeyk23eHmqqm/uESv7Wq+L6R9DLSaOcj6yV
mZntedgGH19AcYlaqDNiqIzVTHT29Qho9ss2wmwjZuDW5egXQw//IgH4Tn0vXxVxkmIXUxkg+S2B
i1HBMQO9Or6IO2gJC9EVej/3SXwaScf6Yc15yx6pcfPsy+6tNkk3GIvc2yaTycmYRMUmCHz7J6u+
O/aBnV3AX3Rv575tli45F4opUxZO4NFKvQQyDC/r2iUKsZ9p8UWB3e6CCa2NTKtoR+LKNMlHiyF0
mtXURPVxsMbwuiUS4KibgOi2SBfr2G4vYjNmZAcY6m4IdmBkSDAe/LdqdN8628m2ogG4jrrubDeA
4b0BQC3lq+OMJeVeXkw//RRuaMJsd2kEefDWG3rYmaal73WVxg0WMzbharIZmddw8DKQBuMDDXDM
ngXgAQMWbvUrZuWKOG9OseZlQouz3TfFrPWGoWj+RqgXeUhe7y7i2Adgk666bmvNQV+Nwa/RsZPb
qM30SncWYz/fH4g3YuuldcEkR1jxBQEHwSnguj+mdoMCZxoOqWORFeDYUCfGxKme5oLLx0vfw4Cw
pDNyk24NWQ3LoaqxZ/Vsf5toYiJhua/9cSpAlQx0A8XgonR3wxNzscek5Ob0EptVYvp3qReXD3M9
Bcg0QDUKIkgz58MOBqAlg789GMaUYDLO4ZiI7wspEnHMVWsu5cA4SKfQeHzQ7jeTYKhTqQnxmJKo
XjL21VfkhGBxUtUvRltXZLfRoXAmhrP6aWcEkg4NOEscE4XhuZG+GQQ1GkGxRHeVTE2uC2h5Fx1h
OndNU0IRiAzIAh5/mmaNo/5M3L5oxmy+sHo+jtEFxa5Er7oKXSWJg6po1XVhHUhZDN/ihCGkGaZP
QZEbi5yTgJgH4xxEW4m8etWBUzwNPJO1ViO3A/pijNWgAE09tJpFZOTJpgqbtyGpA0ah9SsBVOMG
7XRznVTEt1GCy63EufKU2o71qJO2IX9+ypjCWUBTY0ml36iJ/qYWFySOtGt9jhP1VToss7mErRaE
zMMFxWxVTK9STc5mMgf/gimOS+vs6rWOJ2uVxyKBjc+8ePaG8YIUJubFg9deNnPiMDBhNhT4WDAT
cdQSIKS7H6UPv25IK2/ZQfwhRBVNy+y54YbkcIAuM0guA61IRG4tK9hIy2ZRRrlaET75qCKXncD9
nL6EVl1fFaP74bRmfZRDwKHQ5CY3i0wfOPP7deiAebb3JiZQd/ZUAhXUhbUjFCdd2KFODhMY2TGX
TM1JIDKWAD2/suwc2uO32XEY4oryNsaTcxjauwF+JnN1NTwSOBsz4DSZb2ARjiA5Aaix8qK5JN1z
Wglf0gn6bH0nxYZP4kx1pez6heWvd3NJzA4dW7Yds8Z8SVy/30/hwDhZw11q2sB8iGsDJmdS3lKO
lctpII6ELDGD4OBmXElNsjAMNUHjlyaMGSHDRj6Jnxha0lcHDV8/htJZ2/NrFwwzhCDHYlvU+VqH
JNe1bk2/VpbeCdJ/fNFqqmmD6fbSd9IfoVu6m94DtApDM9taZg8rwumag8M1VDBpG+ShJwLuWI62
vI3kZO/IHfQ3luE/E04pN2OYGMcx7OSbX9X8smqnY6J7tQuRaW9sMwp3SV3Um7Log9tkBBdYkMFq
nKKqH5Z2b/UfbRZPBd/NvvNGWeE33M/wa8Ko3Gh/Zoxf9x+u1UEiptu/DtKYkFEnccVRBTpeToqJ
VGUJe29D9ilXWdPVb0nhj7zCjj4i9byPpBP5IW1INcOnE2J+Yjx3wUQAWsVYUpL9sq58ACdD9+3e
RLy3AfUjbzE2ulWQ5fmyndv52QpCvQozbS0te2rustqr76shqy+G2rJ3WHLK1cDd8EKM2AWMt0Vf
Fz3QSUjCLCwLw+xuAdKBwRvLXnRGXV355IWuI+lI0nV0y99dFPWyzQih7IW8YgD0I2Bet7b7qL8o
wwomcLZjEL4a3Il8sLnJ9+WMAVI4mP19n07V2uin6D6aIY3pQHYfZCPD+jXmel9NpVrryeeXQcQE
4hwVv1Cj/cj/2uwVd+4WZ+ePEBYlz7PtN44fpW/ENs8Pg520FxwM/rHu+vCQQ//EcMLy1s6M7GES
Sfsm4FW8GnbjOuychlDQ3nzs+FYbnq5NeHFR33mOW5F5WXfRuipI6vXHZhWMRrWe8sw/iB6rMdnK
6Q6h5ISHHAFYekrzG7JOoEIlJZx4SejfVeC5aosdGrV3Lbo9xIXxlnClghA2kr56WXmXDUOpJ1pl
OszQtrIPYwyR3JFUnWzLWANtd7I9Ejg7XdFBP2grmzaYqSrsg4OuOgZieChn+lpZzdWyt9y3npCe
Q40fNiwYgGUGjwmjSFiRqA1v8dB5VXHx4fpBDBQQga9i1gBs4ZTDL1POjH6SjETPKMjbFb1qzoFP
j4Fbn/kutW9tskLFO7v0SqRtjAz9hQwCixyuRpJDS+qRWqRpYWxJMU+2ruXokxHmr8YwwQGd8ajb
Ol5UHLNoghflonTUZRMzWS5z5q/qxkqc6Fr4BRMuHdU3UzOP95HGpI44yRzJHRNz4sGGTRIbr+no
kvbt1URUlYxOkrN35AbXxOCQuipcMRS1VlbA4YDpaF+d4C8/TIYqNrVNqHqOb+ayz2eE3LN6UVBX
DlHWW8/KhY5CgHJ44Y3+o5OO7xHmfasky+w1hAjEgAVLimBz/7ZI3K2pTsMM4cKJylfDyaJT5db5
raodLkq3XkFeEXNkoBsMZzzqYb0HzC4WTmpczWkZgeRb7yUH8pLb/VfsOhet2gTVjWk17Um2RXNy
UCfOnROsfQ070Q1C79JMp/dGiHwlyh6wt4ld7q6OGO0e3I4kLlqcPLPcD6/CiY38bthU4Ww768ky
m4sxqvDlA6dYtwoS6DmIfonS6pl053RJ9Y/pDiHoxgrSr3PncAReySYJrysYEC9xVMy/5FTk99KE
iKHbTtxC7Eg4iLocvN0gMTbo4ydlNLCX4f3NlMfGtIJ0D0vTkFu/M8q94dEBrnMl05s2HeESgdlW
jP18Xb17En0sdB2C/SBhkdGY5/C0I8yyC5tsepkK8nobro+hsDcT2lRGXEZ5HQLN7UZPRtupINe0
C0VzxBf87ZyOvuyyYNwREytHRl0+Y/cgGO46iHcbyF7cWEPqrz1YifeVWaQrqvppS+ZpsBRg7ccw
Iv8K2gSIT0+D4zBPWXya1PoGsETgJR4QrfXutj5AmxYGMGJCcNPVMFKID0HsbTzIdj8qZqy04zNE
J9kn66aP8sfKsUlRa0FboekmjPiVU0lefowkPchZ/QvV0FQvUjqMy2RqiIFAdhnBuXHUTaRbbkyc
Hlp6il8NYP6ps+MoXgVO7/7SuQtRjXB1kgntiKT32TmZ6HGoqqL8bsgkcW6dBzbZxtO7Bz91XxiI
CssEELEnu3rlx3380EOfApbqh0Nbl9AhfI/McVljsyWICOLrwAM2Jq++bOCvAsjHkA6IWLzVZgax
xOjlIh7h9FGvmJtSVs9AkIQAFyl/aQCRfA77HziLZO8eGYgnOnH/gSyweeNVc7Ev5oRgYDeiNSlZ
pnXkTFv6IrkUVlbvvY6Y1o726HGOZkIcmr7lNhJYaoZOsHeKpNn39YAkQMcwOkap+o2bZMEp93Pv
re/B9mqn8dc6G+ttmFDTFH0xEmHBnGM/D73cItzoKWEdqhqPRi2cYFKOSTDHgMRu9VIrYkZHTsSF
E0fjUZNyjz8MiumtooggNoEZpyUi+Eahan+20hijJdHWxTOgdXY7NpA/isjwDxUmSGttMfGdRRDd
tXk3HMcOSiXWoihnMjoTq+09JmGpc6tFeBealb8h542pXCZeoNN08TLhSnSt2t/Cmy02+eCLXVtq
eFx2YMWLInDsOytwq+MEb44dUCfLit20oA8Uy65LknXoO+D5xugsBoyEn9jq8cm3oaDSKmePrYfv
wEIOzgSK4zbh2uus4UpWfvAa8PvL2O3pjWOu0KL0MfOYom4vMjdeNxgFr0svKFc4UAbLVIFtBPiz
4WvFyQtqf6cguK9w0WSaGETVe0NwBl1BPBBe2TtLYUzdoRczGvZoSHa55zYX0eyNv7Ty2Qse9+iG
S6hcFlzojFgHMjWMpkeZ0sRzsEaUw+ncRCmATTA9NS4CeFDij9nsunVvwa80rWAKl7i3G1vbqV5D
WTG8hGa0hr4jqT3TYEApQgoHaClCD12NPwY1l4uAzQpvuA9X8RCFm4odeDLjGc1RZ7bPDI7TdZGg
C51pWXfm5Dr7tHRj+AR+/pok6UsvTODOkJPE1kg7/GJ6MYxiRiBjKxjijbEsYfXeJugYENKnbOVJ
aUVsd0FkjRN0bAe7cv9SK/+fjk5DHvc/+UznaLbfotPuznlm/y46jf/rX9FpnjRJOyOsgkxem9/5
V3Qac2r8niFtAwKeEyj+OzrNcv/LEdICMbM0KezqrLP9/9Fp1n9JMBFAEoWqVHuO959Ep33xjGN0
xEfz+HS2tjz0COYXTaaCzRKQ8BBck9AyXYdqTJe9yuqF6gbj5HdzwcSRc7F2W2sRBWzqhVG26ZZs
oPboNGlIylVquwu03MNlyeJfUTQT5OR7OtwYErfp79Tcv0sIPz8w2Wi2rU0iO7T5VfxalyExdW0d
XCMlMW4gkgC3yaS7SGsZLJ0ue65GG7w3J40RlMkpNhWOO99I/n9XcZ8/A7x9yRPjH17fpzHg3+SM
LTSp1taYDxmxY1/5s5ZvWS8IbEW0VywaM2nIuW7Dp7+trOu/9KV/z3P7lDr/S3Z6/rG8IOkJvvn5
X84r6e8qyjAamyqQTXEdkkHvkLMO21hljjxNsog2eEnp41yWwT1Gt2cJRV8IufDK2XWhu/tJdJGN
uXsj28FP0bwE+RqWp/gmLO93XfjnR/RM4UptOgQq/JETkPlWM3Vlnl633pQfBxvJSug1Dc4k8Nmq
rVlpsUMuSPBoH47f+TV9sTj/66e7WkvHZq/pPxMQzDq2NKHy10VmFTtGaDyGDse6S4PJ9x5bQpBR
4gR8mM2i3jWwJlZeGsX7ZCJn9puXdX4Zv70sy9S2iRek1o60ULv9/rLmmHRkuDvRNW0C+6kvreFj
hvx/Mr2xyS5CI0CVQhn6UHiVZKiFQG8hVTkdCTXOg8sklxnEgp5Id/P71/Qptf790wlAMM8yJfe5
dr5azisjVhGmG+5VVZoF04FiPrmDbF6E6KPNJ5rudsBpaGDaQxrHxr4QRfLNI/pcr79/COKhHIfw
yPMrk1/NUcO4RQsLtng9wsrYOKorHwRVxW6Ab3XT5KTbLZTXIipLwrZaZqFKAP76EEqe1xbXUxhS
eBtxqnFdDNLHybbvqEHGRanChqTqDuGq0bTqQGM0fPiD0Dd9fI5in+NoMyXjfTV2A6xxvOMh10Kt
8GNcIkxRzqsOHXK0GII8e8z9iV00nV+Uac4twoppPlA5tIughYYYzl7xAgOZjxoPKFoWZTyRMJ9E
clsX0XTlBfnw8c8ry/tjYXFVcO5rHEZZV+aXUyDrySGwxza+tqPBORLZmyDDGvvn0JYCCg8Wn2ER
CvRVZcYIkQTZ//zHK8Xp50jpWEpxM/39EAq8dAagHKLrxgiNPZOJZCUwBzuwSuttORQQuiAEVBd4
232U2MFd//OP//R//H3ReCY8LC5HS7qm9TWoYup9D0wuSK/NqWZV9CF8xspT56NOzcOHcG1EAOdF
jb+AOMGTz3+J2oXunlephyU63s43JYNIlK3QulYtrPh6UXaNoHnA22IxEZoGXEqwL1qdBv6GEY3i
1FZmtAngSRKujPSjWwLdFvNCKa++841xepqxFEZliYRYwOciKmgVqZEPZWS5OMUFSnZSr8dgWORz
S/Gc1b04YW9ujsu8y9sH5fFrQ3jDB1JndQDyyp5Ds68eWsZfewfc4xB+nupObeobjOPKlywq+fv/
+en+u7XlSp6RIzHFdb0vphW9aqx8qFVybXC/w2XmjLsuhRXspIoE9kTz9I7nKYCDNYVrYwrsbxbX
efH8/nI5kaRrCeWxuK2v1UgG7x1Eym+uGEGUL5OXnnfU+WUyVSpf7LxR39zk4ncrB64MyzofgZQ/
5NrafOXfl3OrRdalhhquKG7YxBgH1/uU7Bh0ZoTkFYQ3rlQUITszdQ+V361WIxobA5HAX6Xzb6HD
v93uf14YfBQudVcJjZDpa5CSzxgNe3d3vApNvIpat/Euyg5ZGDLu0FrUyowuGZL56yHJkmObs5oW
KPixiCo0o29kTPMc989u9F2c0B9XukWd6Siieik7eT3n3/9bsUMmRFBS8ZhX2hmijRj7em9LKwSL
L5wXUcD9tL1JEKI9R9+shj8LHn60oywkKtwRQn69pYTqAhcVoY2otNQPZd+nUAryIl/UuMZ/AHqK
k02vdm1BClsGOHotZvLQBho4RnpJaJarKR+G7RhOxdYNdDv+x9uFJcNBJCzHMc875vdHU5kNw8NK
2lemNbQPXWvRHFZd9wqQUR/Dc2yqnpOwR68gFEye1Hn/5+36Wex+2S/nZ2NpwQzLoo/4/QOYDv6s
UKuoQQvPeGqmDACVxLyVkAGulXUbbXQlosugNkKImfEUPPaBH2OBxEnzgCnHf5Z78Lmbfvs8X9xj
YC1kfTKE9hVjpWeI4Hvhxb+++c7nwumP78y+pQMQ1HpfF4Ur+rh2AxfGdD1F5tKd245M1bHY5ei8
jl2QBsc4wXw6N/FZBkFX2wDuzU73ebILIWt1S2GL9keB6HEtvM77ZtH+uV084qWogF2Hzex89f0J
6L9T28YAOxh9ebQTuyUvK0KgRP9tRim4n8c0U+e2uyfcxPrmPPvzAPWEY7rwNdElefKribXTpmQh
Ue1e1wOhNIs0dNoHl5j7k0bfvtStRcf2z+/ji5sP7xzGvmU5eCVR7lPOfTkfwgQzq8zt4hsVpfWy
CwPbAjspUIMUBaKO8zFKM1Ri4SLay1S39TIlYPO6zjtjrcusfJlzD2JerUn5ajw41iMUy1DPxWVL
zNgNtd94GNCI+EE0P362LEnRmff//C3cr6sKp3Kt6eUcYog1lc2Xlavhd0IHnLorrD3Ko1fL6qDs
Clp2Y99Nbco1FIgExWuPEox5d/LRJdVDLWZuKaBX5BhUmjsnsuMVM3KGjEzhwlU/OIz8veyyiPPn
GHcsd9GLZH41x67YgPzVSMXd6t4NreFngmTs+rMCKGKn2HlONN+O1KE/UFxh8WyeNZ/JqMbXbJby
KQE5glLgU91GiBtNt+YTupW1lVMF9xQw/KIaevyhB0ZysEa9Kx8mKyxNPKPbSbnr3jFKwcL0sk0x
YBvoelP0hizYrjEkSVuUfwhRNtEY8xNic7h2NczDeS4fDU65Y9wCOfaq6+4ym8JrVlfSnmOmQ7O3
gDxovGXQ924amClrJ5vVwW1b0W2SGu8EiIUwUmWb/Ao9I3/QNp1a0JaSGfjYFw9w/cxDzJTp2Hbx
/OGGUrxEma93rq0qHBop1vJKyeibVfx139iKEkDQsTJJEuRgfTlIlTfkU4x66AoyHYXY2OmbUZ0r
N1tla6+Px2+K+K/LjbKDktQ16cLoD82vm4aMrdnrHQhrXKXtQz3U1WbCvyBbZPWIV9Q/L+4vMdV/
HctgT6xq/nGhhv5+TRiqHWXuIipD9UZFFZVN/whyHx7crBk/MpqspdOgFl9YBtM2ms5+bRNbcaSO
fnAZXOHgHPD0A9wVVrCECBERQY1JgRk0m7N4eWtOYf9dgsCnl9yXgx7QDOc0jrR/06POylODko24
qrryTGVkcrysqdyPsBD4SLnnIGssa6s9aPjP99q2f3jnkriDvfarHZxhLzkoME5N8oXTGOl9zyZ9
+ObRnivirx9SsnhAzpCa8Gl/f7SzOwuwFT5kU5k9JigQPE65TvILW6TdJkhLbzd5nn9PALk4Qdoc
oP9Fq6zA7E/10U9FoN93Plv/9sFxnlE+K24h8fn7f6vY+JloOisG6c2s1KFpRPuAjzknaFToO/IZ
ogPpiUyzZDyjNkmL177tqX0NWHGuGVt3RttZx7hoaUsYf3zYYfi/emyf2KdlS7b4V68xjGkIgUbV
AYg1iBPT9vRaxf6TN5Tws5sGrl9cplt8Y4qD6ZmoNkrqvdlxd7Tn7ZURhN94nv2B6HGDUcmBrNnn
KvxrvmWAIASzu0FceeWA31UelS+9X3JApyF8x0nLmvEHD/Ob1fMHmHn+sS6mhiBF2DB9RfS8TnTp
WZlzFeRe8C47xOqqI6qeYrNZG3IebmKItIfaK/WNJWdEuJ9N4P/iUxDz63h8GNsmf/f3NewlwxgY
I2rrBPZ3iquB20DMcsJ17IjgPDl8N6vZf0MaiAfH+b/nXfudCf6/QaRAs4WgiAUR98RXXIEY8k5b
o5yvQB7CQ1Fw/4vZtT+SyBYn7Q8FLJz0NA/EhKOSAztrbHfzzw/is5X5fTPzGWxuf5uSnuLtSzOo
B1HCIbTNq5HGA8GxY9JmnzduwPgxXfiQ2DEJSxLnIp/m8GSHlbgb86r4WXRROK8cW5Uv5CwBS+BE
1z4kMKF3Rm/LG43l3EGd29cg6otdLZyGMeUAWS6dmISix0mjCxSApqTBiSgTXE3T+wnSkhDwbZvP
Yz2/0y9fla/JGxcsPcv5CmGneQ/lvBv++4xImX6dbF1GG4iB+gaFszjUBAisiqB6i+GP3XKruzek
/6oDluo0xoGyN5Epp2Ody7sgcuz1aOB/U3j4rqVKzbgi2MNPJLfWqWjVc231oBrjPKCEIagGvWnz
yMV49slgovYXRDqOlnVVzXB8Vr2HTBWOasUYNLSxUpLjdIvZRYWtlsS+Ip4dWAFnNHVMFHC2UVjq
QAWToHDvmbzNxqFv42rfNQhDvaRV68Qc8ucqC8Az3DBfI9AGIPbq5EbZY8DCF6ytBIJzKzwBMZ+n
b/Cqdg5isz3WNdX95JXdr7nFmBKWDHysXgaXIffOxkvlDAfSwN+lN4x3hq4maUPnstfi13SsKNNA
mArV4/GRW5sYJcOln7rjhp6NpUJX5t70Q17sXIYKN5WH80dW4uMxJ/7eDvSTiTIehwh7E5gB1ihG
2UUfhYOu9rNw7ueWMkWU7h6rsHhP3FS0USDKYxaHFwnkqj067BFLBVltpN+Ph3mQ8FbOMFjc9QO8
z2r6meswOUUx2G+W+9SZWTocKqtqiLuxjSc3H37mc+KdiIOKS6b1PgZrPt6DoZW9ZUnn7enJjIuu
TbArikV45XooRDJYPbB+umhCpKuuRRr3K8gLxygx8NsbOlHsYJ23D1ll9beYV3EDMYp61CKtYN40
YiSoElOUxecfss0U566wVne1SDAX6ZAM6pjUInvAwqAevfSvuwoPRIlKAtS3btF3GVBgX8K4UruM
ovqabB5zYykoPotKIdQAUe6yhXduHqNQFngxgRlXXcVj+HxpkEvl0qeSe4+TxL4EjdGbvGHG3/Ve
DjGB0n87DSjth+bQlkHxavn9ZdoLDdPSRROlcn/JBefQRShYFDj8rlLTDzbKntr7EqM26PBKHSPV
uPs6Scdli/nBIpFVA2HFzpLD522EtjeCp1/NYJhGbt3TXpaXYkpwaLddY1+mRbqGE2+fIhkVywks
+H0oquI6xzp6FyijX0UjTIc+FxhPRkO50n3QbuDlahx4PBwXrKzxLqvcu+0xWDrmXjVua8hvq8gg
edlnJaPHCuBMlnYoXqBWI/I0J9xUugwW3qpFw7m0bTOEUqbBFqbICFcCIsZSlrX91FQRw3YG9gbR
TVgEe+4hdEq8GGCuLJFkPYpGS45S/y0L0uS2HbV+G7rw2W8CsXZzO4PGkurrFPLCsqyR/3+eiiHb
7IFr6IIxCh8syrsVHOlsyWZ8mzmcT5XJWdo0/atVhzAPxrzoP2q3QaVwbjjiFmkxupgezXPbW2/o
MJoHyt72wT7jq39B+WOVsghN20YrNRXhW1Jz+hkxpBO+J8OaXrsbUaHFmn0aqGmqg6OPZmzj0AY9
VJg9rz0Itxfj2Xyg6czmOh6wc5rsNrgysjbYQTLAkUPl2cEQzDmhyBuYZrg2LI6FtudpDUslJkTB
rZ7c2PRPfumEgDaa4yWK1bjW7XRLLgQpWKZTvkCT5CBsR8YSxFElHSJ/h+mbpbhlmjquXsIK0svi
Eyn5fHrp5Dg40iJ/iefsw6+iAt4dsVcbZMAY89L/XeKamX4gTFbPlmqGH1CgisvRiNwrJyuMO7Qv
074ZpLqox8bamboZdsKeoWD6bbOeo6y8wD8DGzfSQTGqi0u8Supq6cRp+6DdCSg8nSmZ5xCc5vMo
m0bZPsDVRbaMj5fchkTK38gYRV3VjWrPlSMfnYxT3bOKexmZl/PILTvn5F0tSqNVCxmhE+4KbF4N
Me+zqSo2+Fckx8bFjCkKJn7aNIny0TYQzo2w9ga+Z4F1Z9fiRDB6z1lrlz/L1mcWp0uIyEiM/x91
Z7IcN9Jl6Xepvac5ZodZVS1iHhgRnClyA6MoCvM84+nrQ2R29S+lTFll1pveSSLFCCIA9+v3nvMd
+Zrb4X3W6yMqb8w2iPqOyjf8nR0n5qZKJnVqDGXsTU23dgoe4VLvUIPOKNE8LJqHUccO7VbKWusI
Wk5pkN7adh8du7ax7tRcbbqtwyd37XBD29eKJRWhs8UN1fdp96BLg2bC5K4pSqdPiKrTqRuT/M+W
YzQXR1EoTGS7kbMM+ai2SWfQ4DN80S/RfOPP9XFJ2CKQN7TAErQpbg1sOMd3W0Y+e5sIvoDKu7GF
FUHl8fuj7NFxpn0uH1OGtFvVlONHRt23ojPjO6togri2mFRTP2EPZO7cumW4KjztmymH+sXMC4Fp
I0Lva3iavgQdSmuujsaD7pokx1ZOijmqYqbmlfGpCoE9TthFYZfGZ21oDUy4MfEHjEq2QHGQ/Kb9
Z06o3UlDA3eIGUmtjZIzeuKY4YMeSxt3eTsTdTtvg93Eu0/E0Bx1p8kvSTbS4jO9cia98dSjAJZP
9GiSC7wRMieCUevewGPVQMZolV7LPfhR4V1pxOnn5BnM8ue4vKyO/UUtbHuVW6a3UDFnPK3n7Sz0
CLGqOZbOxaklnQkTaWHj9uNzMgpxmIqsniWK1ZkAoXDLsSbfOzIzl4YsFTZHLiTkDkrNlW7UtHx4
wF+8FpQlU1P31F13yDKaCAYxS7D0RlYxgdDx/ddtxFM+tS67WT7BADaKHuvb/CzrFG1+mRv37dw8
y1xM3RDf1vSUOn8VJ1ypVila5BFHQIPHTLkPo9HbxxYr+ZYySHuSAqZdjEaJ285SjBdCB+lHF6m7
zM/nqniWDvS+bb/JZBD8+nGg7gZd45lxE6m/FpQVHCKqir27xAcVAWqoWXmgBPEvfV9yopzrSBAF
xSvie76EbT7iCbBVex/V/OuEDvLoO2P9xa997kBXYcJ27ck80MEJDmGk2R8upMFz5cYgtRUasT0C
rPqIDFlHvzXV5VfTLHm5hNksLdcJEx36mke/UOKi8tDelMY0gH7QpmyfX0e8unAA+3agbrAXdfZo
3pp4CcR6LOEInCMPfV8YxsN9n4WX2DPKadl1s+o5tJzugQFT/U22ovvSMCm7AeYLwsMuqSaUHCZn
f+3yQMPTv5FAIL5Iql4UsqVR3xltUX7mlc4kGoxYAju44DyOJb7FC1A3IdggPURmrG9whExwi8rh
lZUHA31nWzS0oRyBAlEk7VSFfEOA7xs4jYP+OEz6U60K8x6F8O0YWU9OYrtPozGoPetoh0Og581r
UlB1ZTxlObNRj9m6TqGxHu1IrLjXEclSr/hiaaeEoxa5jhsME/vCcIp7y5PxnrnNuC5rHP6JsK3X
wCn6Gy1W5iYwun5jOJ59JEP7YEZWRhERAiRygnfEG1RuAWCny4g7aKmjcEcTj5InbsZyawag9RJC
QBxcZ0b1MahiJv/49oQIOBPVV6TeJWLppPHOGTkW2aoZDPMb957n7oFEtdEpD2JVLW3yzXdOii81
swvrjL2n+J65hd1vxBgGoK1dM3pJRjnvAHQ+seENRvVFdUEtbqBWd+APIz0tbxzsom9Yl51VodWu
vxiGcZvUiVp6GBAXmMAuqTIOY5+2B131w7m3geTpUVKeIk9+liFMXixWYXKXZIrNm30gfmdFNEbs
9YObLu2QxWxtt5Z+M4LpdRd94TrvdUctD42pDupDnGXmc+ITsgBTux0uXV277S0G6KB0UUcnZbwl
0FI+a1gH+HlqoOvvIKPCEzmFW0jJ2ToBEXQHFMZb4s8ymRYmnAAmaWTW8jp8/rN+SOyyVguyXrxL
ERrt5TqnvvZoS4H/lcl3vi9tzrH6OFBFp57g+dbTjkdHT3Meneu3RVILxxVMsXwv/YgzkBFoqJCu
tUcxL7VRyinl+q21R72VzDNvn265WrmwmjZmBXY3sI3mljAgtYLvoZ3ZNJk+2jSl0jQsX8Oo6j9Y
z3uMGBzl2IZ5RW8+NftpQVEAr/1FYtImBsDGerskfLB4RZdJSJI7hPZ3kB3kZl9rySSbDwSZ30ZH
w86to2238SqBUROhgA/z52Y+8PppT18WDQpSklCx1pmjxjkdagBjlhZuI2vz3PtrYpNlZyjspuCh
KtwGhW8T4zdUwx1u6voiTKd5Miy8ibbr8xgGnv7n28iLmh8o/OK6SppctX7WNuCggtiZlrZ7SJxS
biSekDMWjdxDlJ/RF9VEMHfQ+M0DH7N3oMpyU7vTsBvT4HvbKZTN5TDu2Q5u+xL4TqdV2T4NXG/H
6uA8+T1BREHYsknxKy4od/2diL3kIDo3go1CbSVU4j/UeaqfeGZJuHHdblhGZqPd503bPPGxc/2o
NsE4D4G/bmLIcRA707vU9KZpaUyGPBSB2PStBYSqqSF9ZoI/+Mn7tROi9RaH8RqHhS5jb+VOnCKU
FvvfXKGm06hKDViML4OvWYilalHj5WeQMl8cR823WFZ3t/SCjeMgDNi+I5LpPz9YLGRP2qDROnRi
e5eyo3M6SboVPSjrPi5S0G58tFMkJSeYWHrJOjM52/d1k351KLwfYH7n67BPX0QScFxF9A+jKdLS
talF9mMqY23P+Q9i1SRpfsRAqnM0kWcw6LhUqBAeRNiw2bIOcn/4Xoi5PebUkPbMQK53cBTT1PMh
o4DAgOS/uG4Uf+6oBqiuZcnkfV/OHYsAAMieTvmISTp/CkT41TFM6xKVUF7YAc1xpXSO5OjO25u+
Bk6lMUO9a8eq+sCRqu7roIwNlgYumFm64rN26LAukx41D/gJxFG9GRdnf8QXKewpGBfIpIwPeBUS
b0LdAJWep5dFWg5fNWCU9LUkZeLYeskGfxI4GcLJdmaQyL0STrLu1RBfpiqqfECO4du1QeMnYBYX
BHuBCplKZ3z+Uzjl2FgQvS4xnmhjvZjJTNeM0UO/iToGhNUYiGmuEqPEV9m3ZPC82+vtXvpgsXNq
C59yl6c7TvBp0A0x7poheYzn/rW0czK9dK208SoIGgK2T7ek7AWrEfHQ9VNpC6xJwoDG/OdypOkY
yR3MZUuex8ZZ9E045YsE5Zc99423MtKr2d9NOBIkAzogWXUXmiMFvCX6CgZ9kjCmmDh2p/geG+Cj
lY9BY/BKih0JaW7TkHDLne7p6RvozQ5EtBFcrqubiZpip1vWQ1iF6tzVlHyba5fwekSi01GGuN8T
7dYzCuupmsvJ6/GO/YhmIWI6DqXoZu6gk0CDYJf0buDvq7seJcLTdF2IK8kvnXnBMWpyoF7BgMqp
RQ1wMKEGH0FbFedBB3mGB55/guNawnj9alW2tzbCUt5KWQXEOov41QrHah8O5prQAutMc0zck4bF
4WXu9BUGUqxGy+CKca+lp94qqtfErNDjI/XDbd0O99fOtgtD62inPYeaId30pWXuG/BCl+yqj5pb
W9eGJPK7/CUh6Ppg1z6Ein4Uy6rw/LXI5xZR3eX1fQyJ7Zygq7nr3A50/9B25xa1yFZBclKLwrHe
Dd1JjnLe+HBStefAxfE6yQjDWhdJ2iIYoWQ1mBvLwIK5wL/vgWiggh5SCRUfmtcubcaAGYThfjjT
SM8GbWmXOS2MdUkW3ZifNWPSMJc3pGS40qMq0tRG1OgZncjiprNKqvJOjQUMItMKzlbIBNkc6tnD
4wNNqcE/cIpvknBtsUiNKzpkQKNjN2m/abjhzUM7ghJmx4n6j9ZitBpfZYfXfR7+PHuUM82NALYK
7jXbSfgc5gFQ7obeMnctZ501oX8Hhn3Y0j1yaF6Azb7eS0iHtU3umjQN4MkcQK9U24we7L7NCrVT
pVXsS0D/e7fs10XmyRtNdsFjFxfvuDWCGwoaijIrim9gTe6wtutf68JsnpJZh6EKx8SyAd0DwF5w
0jgdABkdxsdYd4dH6LHx2XUpDGzQnlsrIt4h7Tp9k5vq7HCovnFzoX/jfgpfAYlbx+sd//vm/y/E
RsyhHKUsxTKDFv6nETD0HpVDWWTc6DTJI83zb2oKgVD12BY7zcoOVS7Vtk/hc4ZB99J1HWNQXShj
GbqZ9/mngrdEp7VN7N67/f27+7uqhOGQkpgBZkmJ8/OIph2gliRFPF0I4MCsg7omvsoMTDPQMSDm
cXRsIV0Aoi5Kz/2H6K1fyIxQWkqTgsZWqLF+DiT1Eiuze6ck3NEP8QVinylerysyXSoCe8K4PMlA
PvdZEnGKaArj1ijy4DOWSY7iIw03v78YPw/rDUTcUtF3coCx/V2lGFbE+bSeUJfCoR4DJMvcQs5H
RunQFYxNFu/fv+AvLoDjKs3WXWkQyaI7Pwm9KLe7qEh9cRkFe1dCTzFeDKF0v2n6KC9jkZv3Ip8d
175yT/BHZ4IVb27Rl011sEPbff79G7rejD+Ob3hDTA3n8S5GEX0WE/7LiFcPTWqCZsL/ifn4zvEC
96Oa6O9KSM+bpq6/J13nbn1D4YydBhI7ev9ubFTx3TXJDUdoLlvoUwUsWiGj9VBX3lFmARVvGKon
kwd+1/Zt+A/ztV/oEEjl1KSjGWhsnL+pLGSH97JRunHBoxavp7podqIM6BvFYAzK3ntD99zc+lkE
6BegSLf2skzcOJGXLNucme8c3jIBz4T94wN+u61kU+16H7LBdb9Q2Jzufn+htflC/nihectoMqXL
kN91f9aH5mac4bYLrIsTOwkRA7Wx6QIz3ob4GTY0lK1j01NdK3+0XgdoZ5vY718JmeJU/FdPiWCH
cQz+6ZH8+8Ca98WOoTnYYHh3+o83AA6VAnNwZV76oI6eyWX1tpEZtk+1A2kGTKJ+lw7RKqoIg8k9
zg4OYx5ighDunLR2sg9qLoQMFKMrz7DrjxbjxooooGz9D9dv1j/8fP04edq8R8Tizs9ahFlc2/uw
5S7xdcJz7YGFY1y8hpT5C94ZHAryWPZGlbxnYRSven2i0zrP837/Tv6+aCgu1PyscAsazs9SSWou
Nh3JwPM60JWAFr65+OdRYPnp2ZsnRr9/vV9IqZH1IABHpIhPSP0kDIHHgT+pS/SLkXuRpJH4wTgm
2+ZFZCLOU9axJ1ZhDzG1YwhDUfD7V//FbqYkY3TuDl26rmn/tJuFeNWnJONRGzwNpHxj09EebXVu
3YQmdtMdmDDENyo1Q8ilqPNiqyzvrMDFOJ2l4mPIi0eF9f8ONdI/XZlffBIa0hQ+hFndC0X+x1u3
yoPckn1tX8IE1exVIHjVmTEwLl7Bptb/oNH5xSfBmuMg6pj3C+QdP77eSOFrIrW0LiRfRTuLTCr2
8zB/SJOcMU5q4JSsiOtJMKscLNNy/kEkfFV8/vQIsEhbktJCuoahfvooRKVJ1y6UdYmF1e5xqPi7
TCXZRznHDWiRtdLGWULMiPe5m1R20kf1WLuEkkZxb+98Iq7+waT1q5uDN0ST1dYQiWr2T5+AgVWx
MArbvtCzs5+qKPcR8RmRvykQFNHIsJ3vpsk8Iah4QLxR7NoybrZaEGQkDej46jXSrb720u8/hmmW
O/z+5v3FB8ZV4lIjqmbR+HlzK4BXCN9w1MXU4rnnXZmMsNq0/4jmIW2sxcPHtVi+rlfDMDGa+P0b
+IUYhc0VN4ClIcanHfqTEKQZctMNicO9qC4a72t/Dg+KYjzCY3zMraY5pj7MI43shF04DMk2tmnb
/sN984s9XqGzYAUxdZOgw581UjgecntiUb91rfaApDxjHjc0WxDAjEPFNH1RQw+WraLtwzDSHDZ6
eBfbcXs08oBQmKSKAXzp9XvrQ3kA7RDCHNfaiy1op5REtRMx6NAi/P2l+8W+REWGmcvkcUFD89Ot
BS+IkyRA6dt6XuPA8zp3LbbGo1nY86lkHvu11v/Zpv9f+45P4UeV1/n35t/nn/yRFyOBiUHzn//+
w9+2n/n5Pf2sf/6mH/5P/Z/XL/uf+ewJ/uEv8wmqGe/az2q8/6zb5M+f/9d3/k+/+JfL+HEsPv/j
3z5yPEDzT/PDPMNYfH2B/bf/+Dd8lv/y8fzNnXzKs+Yz+/Sr/G//6U9zsi7/MCySIxAvzjMlirL/
NierP1DCYaW12DZnfwxf+cucbBp/WMDxXFzNqOVc1N//bU42tT/mRY6iXGNp0VnY/jfmZHaqH6sH
nEiYvFDIajoaudlk8ePSLSyhWySpxMvE6HDk1TgWGhJVGrOG1DkMJB4Aonwj5qfR6U2jToEf0THu
BJfV+LtE0yN7DYGqXndpoct15iv7pq6belrDtG/C1UT3/9HUp5i0d7siFMBQ5MkRIeImNxZO2RU8
3jRdlXpSLvGhVJ+OOegcnIXrbNKxsVbK8Rhpt16QgC/2CcQ0MxOJzDB6KdoULRqfksGSCw8wo0cf
tpyCrcJFtMm7qZ6WbHgG7WzBnJ4k2cFaSjw80CGG6m1EIXcyQS4EsFmc+smgaXfFP1TA9WCsarDI
cxEtk3SOSrFwMYFTtQraPr6Qu8gQxl3O4/lp07UQOB6q/GCWIiSVLMhD0vhUqF6bocFL4xpN3iBO
cVCIZj1b5QJ9HRJ4ulUHJYuiPSdjoyucJHmwo0xLh1nwTVvQHHX/ETegfwhlO5GYmiQOIXixkZ5j
e7Ir8PXKfoWMYL3UtaGDRiYU5MhxhPFO0eY5che4dyV0h3yt9Tr5YDhUimZJpIOdc2307laqguFt
bpbdUynsBOKTP0L39i1vIHyR6GO6V47ilyjMMf4et5Z5QiIfX/wOIo6VtQZpP6mywA/mLVapvE0B
jYwAfQ962OkRH2+r7Vyi5+jPu8NdbnaqXZMgAE881iqCeoEiikUoqvo2y4dNiV2E+Fg/oHISZvhS
gld+tvUGakvrSePgtK1tMrpyBb8LA0lgIJZ779DSeeYGh7HYdrY3rOG3EyomPDSfNLOtwl1hCayq
czxk1S32wOmo49oeVhCOunZlcvOpvXAK7Tmd0TVtZ2k+B7oenI9P1RatfbQyoK6F/y5tpl8r7E/a
k2mL7p0jKsjPemj6iCBn5BtgUc05cAB+mLUoyPUkmqpwKmLlyE9ZYKUZTn5MRuTSz4xqPmrFDQgJ
WLd9NEpeg4TRbJmpIEXmkIfJPs0IlgW4G9nuIminCUOuauPb2s2cYqmcIYPqKDkeY9MJnGjRAH4Z
lr2fi2oRiJpXsARLySIlRuiM/sWJ1lppNheTECWSYIa+I3UCWs5nAFEq30+y6E6uqP0DdYq2c3Tc
v8CPm4wUt3is0kNuGsW+zp203FgpkEiAHr6RLWlURTi/W+M0er1c+W453Dk9hzdQdyXhGGNophYG
41repaGU2R7+fgyYw6viCZkEsm9iNnCuLFhAEXdcl+T/1d71P9uYLsVn9tBUn5/N6b34/2B34pj/
u93p5j2v/3Vfun77X9AM6fyB/9PA5YssGq8EG8Nf0Awp/6D3Q2WEdwKr03yg/Gtf0vU/UOETmsiB
R5v3HmqPv6AZmvGHi5WA8pup51zSqf/NvsRONpcx/7emF7pmOsiDgfH8uCHFAX7uqhXJvpyybGkb
gZ+vFFFxb5kJmiucTNZB2xzEPuxFeyI40gQGlU1lt5+aIR2W1qAAafX+GH23wM7Co0urEkGPS51L
OlFKZIeXWnfDNFmwsAOT/ANJqG/nV82XYkw05CthztyYuRTBt3FJaI+fDklGcnWe0LqvkIsWVX+Q
cWSvDDfpzmVUQm72sB6wGLVpAhHCbdGB5XDpmD1M2jP7SL1JrIkdazCHCClY5pNVPSLA91mXv0sG
HfEKjFC26yfGf0HuYuQSKcDZAVE5PNCoP+nSGQhxz/rsTpCBSfZqW5gPbhwjb+PEDWUu0tGBLGj1
1DdaFFQoX3xnC6C4DFYqMgG6pYN7I9EnvIwM0VlOlC2ACUWeuLUjrX1ISAx6Bt5Qvpl9DJQVMNkR
poRzjMypfRmuU8LOSIOc5CxQdAvBrGdfBkRwLTuRwxFOOp2CIZ2CU5ijaYcRR6hlb1fN1uylmywZ
StsbqxxNwDtA8jqlpfdQGIFvWbLYJDOpYBHJyC53cc30AHC5TvqTBwzV8Yuc1lkaMU2RkLyZLerM
UKYZhuSExwL1zNLWArxRRimPIhNttaF/XDwo2t9qocVG/FaSeHLCvSi2gRfabxmNgg1QreiRcoUk
mCgT8POTtyQD50QjvdgYoPVuwhS+44pOAhNXVKLOYnA9QigDwsetLg7voQuzJ6tGs2OEtEPoLxo0
PptW0v6voUxnm9Z8VI570gMkouy+Mfqe0b1NASyzTpJv42ckXWGPqOXSt8vmEcHRuFRJ76IY89SO
/cx8ptvg3yrSV96jyahPbq61tzoizpruijw0cRndqLoCKKXU0Sb97VTC0XpGlRh9lLRISPotNG9l
1GV6kyee+EaNANLRNHsiqXK8MhvDGOxbH7ztYWwyFuYyVF+TIMoJ96zQ4xRBiju/cYZV7kxTt4zI
ClkiJjO5/ETl2G1JLMoE1JsEAj4u3RUumSwVIPOptIJ9QxbMdzJP3W8gR/N9i95hWnQk+hIgBiTj
BWVh6b4E9Q1AGI1aA/n5XYRhn7tZF32yzW2sdbFLK5rni+wTUHNvACj9L7IlswQDibzQqxEPbiqM
ZWPBSPMTi7SEtohfPM0oH6fYQerBEB6uYebDGxxyN7tH8t3cTVDYHsRYyHfFnYzLWUpExFUZb5Ii
cQ+essubNAXK2KfkB6W5tC8sf1bLLLxtdqk79IfJ7rPlVKvgKe8LexUzfz03lj4Qk4HsFbDGkDDu
1dwxoHmvZf0qbHqHLkTdn0YO6MusMcpLB3fnblQJMqGwd4t3jcjzdKlyM7/0te5yi9VxvfZhAe95
dfPcJKb+rnW5/QxB3du6tTndEy0o1lbpMpGVakIkmU/ZWrmBv9O6mMA7X6tuS8/p1vC4hpfKSa1X
6XY913e2N0balB7II+k2vYmWrXNS9F6+VA8c5ctNnzaAOUOyz+qixjAwMDsTIQiNhSDm4jjpUf85
DhgLHwj5cPZGakyPqk3Vk1T+E0O5tRs1HFdvSLQkS05WFMNBP4jllPEqFMrUjt5AWHtAoUhJ4wy3
TTOO57FTTPpt8S1wmlsvHYOHMrL6eFHrzD96FF3Tqkz0eb6N2WodO7127yCA+NQzw+KpMo9F5+tn
vW3MlYOmetP5UX2JNFHfZXrdHbC9O9u8CymA+rK7tRK7OKUAz3egJcYvUUNsd2h3evFYMbgg8jYl
CzECAE5wUTljjkd9uiLBSYYIyAjPF0Vfam/uAPxySXJ3sE9CxCBhxX67KLKyADM5vU6D4zwyAmjM
rZJZt480RXZC4jF4SkUpHxn/VPvOIUsBOngO+E2GMFQh4VYwJW+ZGgNHsadBY8DgQ1DM+uFRJl6I
j9RvyeUuik3GjnVGjO+vkbrzkPckOdxkdKXujZKzkByHQ0IFv0LPfg6NJHwonExbAKyrLgaJi1tI
rg0a6byfvmeF3t1EamTlRbZbrEu9aRY69rdTSQhwaOiFWLqtle3o/WnvZG66+wwDx1YvOvM1GBP3
Se/t+uAn3GhrspzUYxDH/W0AaXpf0yQ/lkkrtqy8coOOR57JJob8ThDmsChhws/Z57V/1JisbjuI
9ru2sPA7lP58HBzmIFUVvhBU6667siofOG5aHyZkyY7nLdQfU6j3K5g3pLfnfp3dGFNnnmSZTp+d
WRNuGjpufk7LvFnRkxMraNTdaz4YYotzR39ziKVcVmUfmhTWqfmFb0lRyjAlxSITW+Mll4O5i2ME
3jhkknpHloS5geOYHBrTWuYTzGBZJe0a0l286yFk3xJilHw2uUuYoFc5MPXQnOMSYJEqlz0VEVh1
/JT3qKbdI8dE3nFElEg/TtWtFmjyoPpK3xuiSh5w8hkn4JTmgd64s7RQYxMQS/rZNnYbeBHIOrRt
QQ4pEkdcEPcyb9VXNG/jvdFj/l6MUYsgveyEduebgcVpJVTBc5SV+kEz8updorLfOgUpr8vBTFnu
0SNgbch0P19GVWXQACs9/QCkpjxHJXrTNuJI5afeHDKWGFyX2q5uIXqX3cKxcu9iZU1wiOqq+UpQ
PHrSliJmtNPkE0MYEHEQoS9+3ZvLgVSMc9nG1QqHangfEF30naSnqF1Ug4c5QK9ESzwc5GeUpxN6
FXCax2nRUCIsyxGhX9i53qqePMQQgSme/TRyPnCSsdtUJKu/VzUroCNGbV0Tp7PHJ68hk5Ti0DSx
fTcg9u4ZAMfZ3vSRbZemZ+8CNCcEjY6Toa1zZcuj1pbuPqF62/AwFmc8e93WmS1tHR0O0mP1gNn8
KJjBgy1eKZXKY5GOEfpNDb6unabGcxDU/jaCwbvO/dE/cbb3dk6CzEgg9j8NmlvvGxSqoHJmFDVj
xR50sJ3k3DiYcA54wMQKVllGhz2IxsfWy8oDTlh1Y1TacF8kVBoFm/HK4yM/Wpg0LqDDBuJIShi0
7Dh3AR1Gf+FJ5aCCSKd6EcGyPqCljMdtZlb9tqiU86ARzfZMuybekLDNTd0Xoj70uhLhekgGdu7M
ipKVhxCBeNJRcdyt2EuMuH4LEq9bNVPsH4aWem2hY4nb9HWuwLhpgsZc67wF+AUfJ5RED8DCkp1h
Z80HociUiWZCMvkYCR7xxHiHxJxslEWWb6l6JHtAneOYNV2UBmkRiMTTB7Op+530tOEQOD6uiAa3
46ZxUek7udT3Qx33pwFwe7nUJ4O4Ma7/2iSnZh2nJlkBQyCjbwmC9btYeN4rCTkuyeWmOsmaMCdw
sTFiH3bDixCNtjKJtL4N7UrOiWs4DhdBXlTz8VV5D7EOnxXdM4wbSkRjS3M7INB+cpDodnSIogUI
S2drOnFdgF2twk3oa3IdFh2lNcwrb09Ebn8OkILegmRR87FCrga71E6uH3HIn8xhQF9qeiPnB+h0
HUjuTYkehy4AmjT0rzERGHmPbQhSaLbzyUNFS0JEzzLLDOII/dhfQwANvwhYIhujHe1bTxs9IJ9J
t5vGlhAhiGUka7tsC8vUMMbnzoqdo3BZIhZWnvSHrB3dFU4Tn7yXKD8y20jWJOCw2icdqdfFmMbP
iLzKTRCjjs+Qlc6VcV2JdYCmh9Dant4/g4dlhuxxF6HgvJMVfFGsRoW415SfHTwQdscERvRbM0j6
VVMYrV3XjoAnp+6m1ggVaVOdhA9P5ZeQW3SfZ5KfEKIq2XWOxZNetqS6hTl+iUYTwzcrRmbFXV4z
q+umaK0TpXFDaLvcKtFApK0m11wCsMJEYgMznqwBZVbhMX3QsZN5cpcHfXfbNZZzRuuGi0Z5EGb9
2LI3VRuz2IcijQ/z6O2rkXJy5n6AsG3xcD02TdR/GxShQL1nOXeGF6MNJHPj0yG0fNvQ13oecoMK
GGopAZVV9oGwPb73zBRJSgu5AeFockPq3LAmWzLBA8SWv0k9zX9KhN98dn7u37EPuFuDSOcTcdX1
V9MS5oGnwvqeQHDkGO1Md6Wmyo9kkM5zb0XEbklnHhswQ3Se3VqgVPX7uFygpaIvA+ukXhigozfk
6GRn5iIopXxBLqYAe3ZBNsTpphc8f8i0s2U9uf6GjOSeSKJZqaeHlf3RQSZ/tQy/WnPxrXVX6zTH
UiVOo9Z054jJ9bNTJyWZAcTD4zjNbaZjuuQIRitxJSeyqzo5lwqcVW9LlfPDs2ogSc1FLQ40W0CC
txTuPWz3T4INFOw95gockUXwTVnc4As+tHBhZJH7MssO84Uh8maT5E36JDwcVa3ruU8eidyrWotI
Via+haywQo02sbNdwLGvsdrvHFsH0iYSJNtmHGbf+F4sAUR90hx2au/oOdo4QG3I5Y0+WfOJ0bqN
ELMsab/VNi1LwjTIVk6bZyPlbOW3IqpQWRFtsrTG4UjkVcwiUyDMBbiAO1HQ7L5P0hYWWCVFsabf
R2vBp1WH6jHQz0j8NfKxOFvnUjjfR7O1aSxmw4FhuTo2pYhRBAOy5jTU3yaJ6byX0IVXhhlv8GhU
BHxG5CAgWWDdtMngweBprKyphulcmN2lCdNy1+p2+c58gFY8BZmFSI7VPs7c9TTl1huvbeChyEjw
yULdwzhHAi4WEufUipw6bpDapqafcdEt0eA8wIB0GY3WX44Vaa9YfDVE5Fm1xUdrr+FN1A94IuQN
BJLhpTHzqFwChnNPPWkaB91Jd7ythZ5Q+oPfSTYkvyK22FscbBdWNfAc2XX8NsYGHVI6//6m0jvj
0QONiUI+jR+YtZur0iLrvLK0bjPJPH42RDF9J7eS5893gvOItHNpOyWPKHD5tx75IAmgFouHqIv0
aGtptFJz/mQ6JslNrLLogs6Ye8udXKRRXTotYx9fwSAn1S1bmr8jy44fH3XeytYcZLtxQ9d45uiP
Ayb0xW6QwyNKy+lBZaW585qWdOouI9g6NvDqWn27qaoI1Pp8Wtp3Lo5FUokwj7B/LX1ND2fAXYvF
rhr9ryqqXh2rtOw14v72NZDatAhLIb/oSY0TM2to0g8A6Fd0dLIvbe094B2kDiq18YQIX3E6rhnv
BFOW73jYiI3EJFeT+oYgs1/4mpi+Ok78BHsVCrVBTNemsVtxp7WxOOV5Xbx0hlZ/RiIzvwX/Rd15
7riSpdn1VfQAikF481PhGPTMZBpm/gmkDe99PL0Wq1ttSjM9GAECJOCi0VV1780kM3jOZ/beK7t/
083YAVWvxNAXy2nxllrA6yKao13Xa+8v9QIxorR2swQOcK0KuPHpH68bf0K9L/SlDGbO9GBZdOGo
IcRHRc0wiItYxoMrV/o7eqzwDGeuQcdPYkoxtkTtAHXyoT9UBArq+SaFxHQksDo/jez7AaVMYszC
nb6YwUTDkispJkV2TLGpLyA81OZ+NnWc2Lq0GxEyVCAA4uLaK1n0FiN43kEgGV0+EeVjTubPN6HE
OvaMuI4PuhyP2PJq9vZGkimYq0fw9LbeyJQF4WiclaKSNwgL6yNXaeOJtfQaEetik+Gdf5ryFMiC
FPImVN0c+TMxjEBXYlE51AvnQSCW1P0AftbJme/HnE+Fam57kgMmT56V5nuICzgfIFqmgvZswi/C
kCEN1rmLXEEit9yvjFYg+CkUraCgIbylojA/JuDEmLolCj/qUMjEbaowaWuzdIbgUuHxwVnUxp4x
SARsMSHhpm2j9mbwvkiMs4bcFcMhVpgAKrBWzToZGCaVs17sWPJIv3WS5a8TqAKnSlXJ9BKWH4Qd
J2H3oxtzZLLTqpsjzmLzQpZDIrmZAAbeuuda3hgNEpism6EPWUWeeBWZjtyZ8S3f4BwrmPKbDu91
k4j7XsYEtiDrLu2V85X6pQnHy9LpPAgonZ8UGlq/K0f9mXi2wpYMwdhrUlbsagpIXJkxhWvNnXKq
m7jcWJjyUQ2tiTb65WqyFlOranpF+kSiOWk6S+5UvZFsyibUuLTIpHnKgeoRUMHEbfQGvSs3NJ7y
QY6kXHATMwoxYWbTQzbKszPoU/cN+oFBVmquuNxzgJ+mySmIg1x/mjRLdBAdDOdRs7joAZiYJN3r
EihvjE320o/D06R0+kYe2/hUTFb+MZJmxVuTEclsLRB7a0kdH+a4GflJV03pmPJQ+unYJYPTjHP/
0EerTtAmsfyuiFdQwWbTzpvUQqRdCUO37jRzRb7QM7vsQHEwy4uwQtmayQ3sFmUV+QDrWs4gY73G
yPgxKCcxZsBSEH67trLOYj+Iv0DuwX/LYv9dZMyfQ0VYMocdZWnz7TCZEWvzVLI02k5xX/kDDs/c
AdG1vptzXF+KXodZUgzC98R81+vAUSQ0tfXMoT/lBMMu+hvMjgZhcBi/KVUBDlzJ0GAocXhU+Bm9
NYwu2YRaM0goCEyWI4EH20d1zfQQ6/llUCUs8MZQKLs1j4eX1OiVDT8DJHtxAeAymaeU7S0tZ8oU
mzocsTs4snm5X4XE3ilxS3BTXC+fNH2MY+I6Ly6hLmdfIGlVDgN9Wd9XxaC5DaeIdK8xUX11gNO9
TNn8rBO4dZdZTudIw9ARqUxlMiX5rRHqr3r/NLADRZZp0VbpG2WUdjiOA/hR73KfJN8WTNrtEIXm
ERJqxFwAj42dDU2BHSkEd5vS4N45DymphXdgXU7TtdoR3IyMByXTXhp8Bcx4+rp87uRxhohlENcK
OKfYFEqhqkSkdM2WBAbeCqmd9bd25D2m5M0R5MLMwPBB/smBMi3+whtGTV2aneJig5i2s9W2h0Ey
4y0dnJxtmGAOCz/bBrtVyt/gqPf4As1QWssRROgqNhPpvPZY+Zt7Icqp8kIx6v2a3ewtJejxvTWi
9WoAtbsO+JqBn8BoWjCXbMGv1P4ysBweUoCEtmjNPYW+nDhUNyxNh3iOAanqxvAkAjn01BW8OnJc
BkRDCxoDCDnOabPtX9rVzOhm+94LawhD94RyT0eUfMnCWrgA9iwDi/zx71TK65OSgKumnMMXEqm4
SFpJgQM7DjsGB9WpQiPxIplEzt1tXFagdZAnjHLMX+pELp/jUCMCp165Ecu+tnx9qGYm7YMgfZgG
WyFEIcBt51K8QaBKvV5OO4+9TkRWUIlMyZZiXT4DVr3q3AquZqggo3AFn2gJUFREw8y4StVP2lRo
NEKQX+JVXo4l3clHTkaiB1kZ773cpqrPQqfYjXpTPVARA1qPs+igE0mGY9OoJJvkhfWxFiOJ6Tkq
0iJoajVyF63OeYqIuz9FGGRiII3iOLkmyeAf1AsFZ+cE89jNpdF8ysVyxbivk2O6toKAiiKtpCCK
K51syVxLGkfpre5lMYzpwH6RZYXQqTnLGK1b1FtHvmjitpNaIQKjCQe9JHHgbmvOVyq9Wsk4nO5h
V46O1wfPUNx2Ninl0kcCIPllZjTgKmgs9/FQVl8rsBRfzkPYcv2A5Y8Ss8lrR1NHygs0ph0zVXz+
pt+bGNJsJl49XW7HMn6VNcqgOIzgdomYd673iHyCdaQ+5HVW5cIssRPCDw2TO29Nv4o0ao06WW66
6C1VTMvZa4BgPlUKvaJjMgqFlZoBQ9qObYdJV9Dq7KlS21BykL9YX324jCKnjZ7BMRoxsASARJaa
ToYDzFEjKL+2ZVWMvmf9vjkLF8V8HVMwJV7eNeUcsEcNNxWerWi/QD7WblYfcyijfLCuSir2S9Dd
hwB2GgtrBes4JRlnpHvOsNAy/4HwJvH4CV6ZmsVP1sZx+sjOozr3Lek1X6o+51qgi1HJEihP5x9x
rlrSD6y+q708I3GPqgInOHvZlu86riTjaxbvCQ/xzKjd7ROzUAABwurN0O3m7hpPxqMgDOKmMKlq
vd6QqmZTqwbMMfJIW2mDEz9ls6bo8IwLUw14e1ldiizSSquro+0cC2HqN/ogH1a86V9Tv3QqkptR
3pZ60+5auMcP9EzM0PWCGoEyvXotDTNd92w36se2ztPvtSU6MieD4WKuIW9xtAbUCC287ZbukNxq
pd9Oet/4zCS4znDhLQlCj3k4KbWa31RxTfugM5WpcIdeYO+Th1Gn2p0J5BbOD8W/LxRWjcZHhhZp
ZvrIEF2hjWSZyUyt67oUPqjejbB/KIWwnKSP9PWNG4stuQFtFhq+GsoG/F5V+WBQobgDPh9PIW39
FLWRtjfEdHhd+6Wle9AZhOOvH3dqnVm/5ZDSNEdzcuzrputQC4IyK5jyvUaMJzgRMjP/HcSieOtj
yYjYDQ/821ydFe+eagGlCtH1UaxM+me0vfioKgWTjpLlXJSMKqD5TSQjsCo2rvf9F+hdqXSUO7uF
VO9lfjWLRD3NurnywYvKB8Zv6Q7+u7wJY3nYJXksB5p55/YywnxeGMceFmNpd3JmsLU1StFXdaYe
c4ScDLFDRl8Tyfk9Ax7ycrcqs01xY5heoy2kLuCXZYfbMJAp8Z1ZNdW90qY1bb7iqAZeE0vIlCDJ
yumFdtfsyWBoAPn2BEsJjYbBW1dqer+s6bfMiCSyMbsJ/mSsiJnfyNa0ywQREmAu5oPPpmvy5lVZ
mJIq+nO4YlVzM7EvTjnBd89DoTLu4RtikUAQ3Hi436LgukE7uiSihFs5mtQj4HfBLYtM4ZEwWXcR
zKosrjEP2hd2ne5chBPlohQRZkQsDpTWFPU/SVlgJ+rzgMH+HoFSSiBoopzUof+6iuapKvj1Z2HM
/6/aTqTH/0o9c/z4+qj+2/V/PP6ThOb+Z/4qoUHzoosEdlv6PcwOE+3fJDT8FxJ7DR0NjUjmqcKf
+buEBmkLLjiMTri94D/+TUKDukZCCaqKKOh1VDk4Tv7QzaJrvfxFGYMk9j9OO0cj+r8JaBj2/jnl
HOoRkj6rGffGqHqhdcoq5ZlF0RTdR4+XkEdkCl8Hdrz7vjxklvL2D+/RX7+Pf0xZ/0Ps/2fhzv3r
/km4I8Zq17OOGJGM+Ouwy6WrOFWnMnqWaF9EYr7OWt9+hHnt6pFOcUFwRLUTRG9QH5s+yPkNRPrA
VP+517EDPhkLFGelnyfCiifVDFjUbcyMhAGHQmg/qCsqzs9//b3LfzgF/r1v/h7m9w9uL8MaxiKN
CB7Kku0s/qTaZ568U9GpdHop80uUifVXKf0a82n8ktgHRe46XcR0sa35ZC2XyWqhBJ+Et+STf7rP
Mqo1WOWDJB+AaO+a4sroJLNGuy18WdmNd4USqTfkX+yq9+Y3Y+uTJna8ZfQSlMfyHRAytC0fz5bf
bpYg9DSXc8sbvNldXcHWDsx2bNSJnumCjndSN/PKs2B/GnZhdx4BN/EhPciL0yO1CV8RwDuGTN3z
JE+nOQ7SZhtKbzoc3/yZiSEUZUN5zprVnkRvyl+Jb7CzDtbCnTyvuWQ7dOMZgY4ZUS26S757Z6BZ
7RgTawnKELt5RHVhdIHOuKvil691pJqFp54NQcaRzO9QHrLl3OQuDGhDD/L2iS9Inm3fSi7TUYe0
spQYneYwFSe1f2lKgDGBogGVC4C1SWowj5dmOJsR595GHLfK+E30iCsL9kCHW8HswgJW29ryCGLQ
tlKHFL8iEFWv/gTx8twpGy2jYTxqx1zzVRtEZG652mPHtJuNvQcnrH8R1OP90u0XV23PMJn5Je2q
mOUxwe7MmJK3SddtebLHD/VL/BoUu08hlRGiaKLMTbngdJe/jQdGepwNB3wtAwVH/2LxaX5i238r
Nx1vbKfDHQ+ma3Kb5R69q/SKzNQWo1MXbpbuiV2Tw2bBzibofmrsZPzYhWMyuFK1L4gWIUMap70U
Oe0m11zep9ibDRCadqoTguDGrNCMfVm6ysvK/1geBRMwQ22bLC8DdYqSEfOx660XSuXGl33a6q3i
5bv82QrkneZbvuaLHiVv6IjqJvssk//MGXM/Bv69T9ifbAsz09O4J7ZwL1zzS7hrdlIQn5WTdlR2
5Wk+lbvyKF2K/8Qi9if41l9UhPfD6H44/sPnmaKfGNSMr1Yehpfm1F7ma/UeXwkG9NJTeyrelmvp
tUfzVP2ffkXO9X/8ivJi5OsUm8NeOos7gCIv67bZxOfsqB/Ms7bLT+JBD+RX86Q8/etDi8H+P4v4
//4quWb+8WuOORmPs4QUiVTPxoHZTCw6VZ30ap2S3bwFaPeEIDke7eJl2UnbJtC91c8CPgI7mOM7
/p1Pc7TtduXB+sJ2eWgv/bn2EZJcksTRSProAmYpvWUzQREQ8wPVcxuE8ZMvZ04ks/liSAy5w2ZE
YkD1Ljz6RjYmVW7LR2K0hk/Kv+khmV1GaNZgN4vLThIJsqfbq8FixzmcKv/B6KA2+sOy1Yh0vNUH
8Join7lDP7ITpI33636j6YGEiuRkTVCOD3lCt2azNlp+lxIZkt29ZAv/MBeEdjFCtfVfFO5MpJhl
PIhHOjJ2r+ZH89icrP1Tt4ETSBsNWZFZcnakXq9sIrWGG2Eay2URbDZrqNI1Z+BLbvkCZ/QSlJAe
SwnTrbUNKfQCbRpHCcJ2NCkRyWibptgNzY/F6VthA75l3ReZGb3yIpe/kbhtjcBMg/lLPk574Q01
lpa6kupSf+u7OgoG0W5/xM/0qGwBhWpoVd32K/pc34iMGVPGMnbxOV/EB6SAHFr7OXuHkRMVbkvj
iIeNZiO329AOiQonEiO0697jgeh+jcFev5LT4iVBFDQvrP0t9X6PKA4/JCvo9sue9O7pVX8UH8WH
fBs/KbfBy+zEj/lI5scqGBxGOS+9+80039X9zI3O1oV3X5o4Hn2SzSMgQTwrsltz9jKi2ypu7meb
MtCOrbfaqrP68sNdhOSYnmI3XnaqGkd06sPoQ3c/i7/xZR+5zHSdxOUHZdMQ2qljbPNb41nnAbgv
D58tuezGYPseufS2hgc13jZ3vMR6i5LVwehHdBM3NyTo1+VMoPB7l2166yEiY255QXVoR09lHPFo
kgvGCrL8FH+sffNYv7VvPAQNvzJPTTft6rZdYFqO6vF4al5b2JoT/Yo+WNnkOd/rguCb49YsN/2T
RtJGfJaaxa6ecTXyR/kL9Dv21pYexeVqMgp/EC/mxFX6qJm+8ihuhYf2Iz1pD81NeljO5kHwOKE9
5SB7jcNw1O3t1F3tJ92JgupRuBm+dri/mYITO+Huvd9a/G56XKd0IYH72dFwavtNcnR/eIJKvIm9
JWj8t9n5wgXhA0v/TllyvPUfySU/hdfhNhKuwktCg3LJdk1k3/821ZZ26447y40dJm/qB6IFvDuo
++PGZWDdIdz6lHqb8AOPAG1V348wyGt0vFz8IsYdUs5lWyflIsSYg2CHlB+qOduyLb/0xz2fNvWb
dWl1Ey3AHHuT5TqVoiOVq0NTrPvdtT7qoTsum4yPrCtsqgOfxHVTHIrYq+PZzg6aJ5yih0R4qd4N
vz+MiT0PDs6h6XcijpMMeB58+SiMG/zjMJ8SxZ8tXzY9rXOyd9WLAmRSfkq1pG+lV+lVCVSv36rk
FhI0tkWve1q3w6k56bviRdivl+lh/JI1G/AsVo22cflEdgvLMV9mLTna6Rd9JLMEsjfpECvQ25t7
wlq+hZfCTDhhK4GwINsP7KYG7CEPmhK03X7tL7JCIIrTIH1COmPkrrxewuVE/75uZsmb5l39Wl6z
fbTvD13GLvZFlt5q49PK3nXh1bhFa/bWiUbAkjJMxBjmsd09RcsvNpMy9dJnItDm/qljo2SUlddH
DnJSGVUl30eQHonzp0AlPUs3vYXJxMjkxo6/hRuQ94v1OuZ14VRN817JYKMZS9ayKzBm48Xwg2eq
9VP8mG/Go3wRL8u5QIk/UO8x1fjqP6K3/nF8iG4N2+ap34j6yFqqcRAzxEjRKtxjTRPkvRMm71G+
gfzAcMEearuPSfF8VluC17d5SYYoIq3HUoB5fDV/+m9Vt6mak9YhomQ44Vt5068UOcNyU0lRNEhm
6mZ5K6EEu4utZsNePpLkPI6baNxacpBHvvpYfafhfiwDnRXP1XwRx8+s+16krXADm3tTHxCfCSMK
ZGb7FLe66Vif8uAqho0DYOIjXhVOHTv1+LLCwSn9BBYJwPmZ6rMOybSZDzWlcKRHR6v7Rl2jZa4K
Gnjyis5plG38XOejVyEh6l/RoB6Zsa8LIx+HzFZuGKKQdeuxkPwy3Cv9pZH8WjkjiKQzavdUzyw2
9QNaunNzhUxP7vWLFjtDi/bOKQhduyttXKgWfU2px1oBHQTjQDeKPJW0ocwvC28iOXx8XgueMGbi
b9xuvLTwoLrWQ/gVfaMh1/AKvdTlZSnemOdhMyLiyxGW7UhQz0KN61JlTgT+MDaRbIUDQrGLHzZR
cbfRpMfVetD6PfJqzjl+pukv7rPsIh961MyEHQZx+6Eo+zw8FOqnpdqAZnQN5eeO3k5qn5HHMszr
UYwEWe/kM2Ej7n33WLmahKpoP+efUpxCt+R61smL1Z04eymYluvzdxI+cW0aFDDEFJ+XF87GB6Nn
1OZpwl4ZTtpwyh6QAz5mH9q5vinVe34DkF29JtfqrDCkIdutf2EdWG07d36U3i+cSR7+uOeEbD2v
bui04pwMJz5mQYmcjtsJBGppL+BHrcAksZKIzxBB9yK9Dmm5jySJFM7REbcLt94GPfKFaXS+BMtn
VD3IV83ywDfh78jsqXwarjF/G9a5V+koPjUXmctsdVjy03XMMbHl9vwwfRFiaNyJInaTeGO+RX4A
A8jngcy+Kk87pIOjvhpPpt9dcoQ4QPdc+N4LfPNr/26GdiL6gryx6r2hPrX1PlEdi300QYNu1gVp
gPXyE0Ni/oztxNwP1/Ih/xEqZz7yhLOdxcnP/6k+k9/0MLMBZy5s68/xAVn9CVOggDpXc6QoQO2/
fjevFjUZ+o76XtjIctAYds6Il+s7tltffOTHbIqOLDr/PSFzLq3CbNwnYToReL7Y4qAEupk+CDfd
UZ9RynMDZD860b7wpMRT2h0RWdrhDkAJRe6LPLsaVY4/CaMDGsUTGlcU75JFwVaFN6n5GHIy0obi
iKLSo522pNvUtt5c/f5Rfv9fMJedPsDF/1Z/np79P2h6ljS6s/8YyYzpGa9T8vHPczH+yP+ai1n/
xppGFjXsy3+dfv3FWmYa/2aoCho0RZZkJmA6TdJf52Iawy94ttg7dMiboK7+NhbD8YxDGgYbEzWL
sALV+K+Mxf7KjPt7B4r8SQEk80cwxh0QhG3qn7umsBfQDhFkdIyJdnIiQ+15KLEaFbnTABaejl1W
oIdwCe8pJjZIxF4wdUmyGPJpZ8pC/ZxW1iT+6PfIzbNe6+PCSn+ZPqHlFcZHZpFdF6CAUfWPrMYo
alfk769+GnXruutKNBOXPNUA2GSW2rqd3LKeFPocYHyTiuAClrgncK+uW/J30DNhSUHUpHfIooXk
Ke80xUm1ZiqesFnX00Xv5bI4CJaaPwKZ0cWtEa9km0Vl1j30Ra6+ZGRGCQiDtbR6BSGlFJGLCqgL
BCHU1JTdS0HJxxLXUDAATF2RHEEPsdjRAav54WwttG35rGPNaOchja5gQQykAFPfmN96LZgHOZVI
q5xQxnEWjsPIUU/qvBeO8Hnstiz78tghZKNnGTV2X6wGxSUL1on56b5A0r56CEiL/lZMmWyQIUsu
xFZutapD3FrL3TczSnY7sZBinxOGKX+P1rofSXYVprOEkpwtYgXH4HnFP+0WZLrVjmzWy5euTt1m
wHC0kYr+btBJZfVpEnsDdCpJUwgfclyGcaSZGGO0GudWPAMFdkgiJl8f6kUk/CSIcqmTSrWc3RLK
BVDaoiOAPVknub7zMwg746FoG8tfwdmfon4IkTUxM1YO+jjBe0BXLCWiV3eo/BirLey9Qych/jck
RbkdW78qV87sueM7fSgUgvt3aj8SoYn1UAiMOaVnmipqLp48mvc8wiEmG3OmNt5SSsJwxX6NXnsw
jYSaXJ+Wqr1oJqgEHEiFen9Y+rHWIheSBHIHUj6LlRKrM7upP+Vk4WavjaISUWuSata7d24pSXSx
HlvoNdTBNL/hGWbqdrJSZA90Plm92OO0EAMqpVI4+LpQaIY7Wks/cb6b/WGV2KW+STwJyutUi5QO
Y9kWA7Om+b5xtRUp0UqvHDNZeUamhAe+6vpCd617tqytjWVYbBFwTfEFcqiy8vRnrTB51Vho+BvK
SCKOQImRIa+4l4cra1wu5wX4VudZekQYZTiqQuJMIi6bwAoT9sNgdZbcm4GaUXWL8NyCkCDFyRnZ
xCDLUFhLS7fWHPBSh+gt6GclXvniznlHvixBq7maHkWjRdGE7ykyl8IFA1bHO51oQyyUgqF0SN0L
YpX1Fj9fna6VkyMzxmHDmpSjgPVnp1mv1iha+FrmKUuWHyOeK+2zN9Sp5YyotEyU7BThVaTZYjNq
vZekVa291OaqWCblmGVmNNMomI1jzEJQMJ0cK2Ll1+yW+n6XDPBCq90gGHrBMjefC+2qrwkUlHmZ
WuW9Vkg9CBSr603nnrKlP4WFBP20kXp9dfrCGvPnERsQlu0SI6iXo7Hv7/DH8JHkN2oBVWbDFyQm
mlw7VFTAUZacafSIi5bQSiqCYV2iaul471Oz/o5m6jCWzKpwd3MKBYJIYoKcDs5JwxxYVZ8KoTT5
9BBKRVGdiBorVtgqyk0nJpCDUUtgtg0LVrDbZOkC67RRJDoRUuFy0xOB8LSGhLjmqSE0hhIVySTm
gKFSbwXqC0zt0rwl59Vq92FWDIdu7tIjSrpsPSCwQoKWNvQ+JRYpbaNXo9RntkpWNzAbKRkfVyT9
tyaK1pNSISmTrMbaazm62A6mJ6ne7MjPKqtc+n9GC05SJrPuDAQyYfavK591uvAWrUL/lmFr2CYJ
CDYmD62hBKQKmN9igZkeXXKHXAXLBMVkV+70SWKuUJcgXqQ6hNNDPp2NdjF6MReDaPkuZ/FAolHj
JWQCPUzSxFYePeotlBKEuIWmLrWP9HbWtsPakpQb8hArYNPkGl9mPEeqvSyTaNI3tNpRTePqM0Pw
d8tmFHVMuproKGOHWK6yQNkEmAr3JWSCeruUKAOQ3qricgy7gehiB5OgyVYU/x0j6DoU9GMoiEgD
9D4ZrpVECt0WpbbIX6Upj4vSxH4oowEd4qxlLlHWRblZ0P2nnijk+oVohKcsI0mXJs54QvcjmXYW
Yv5i2Roh6Uk1WcMV3QrdcyTjrUFUmaT969JM2UukjS3zqjkUnRDUvOFEkVofm1pa3opyabaTkTVn
bBucC9GkoWOT4se5z4VdngzRAfkB5486VvtGhW56VdVRAC2z8onUUWAfI61NJgfmar6dYC10mw48
CTnEJMXvxUUR3lDlMB0bVAsDxaDvOtL3jhMUkjtthgT2LkcjLPFMmj0JxTYWrXaP0XflFXQdPBSU
Onq7CEdzFWJHBsa311WsMCh4ecjkjDNlAXe95B1K0oZLzCNGWuRZZvc7yUXyDWMySFJUnWsXZQ+t
0aXXbErxKdQp0w0Fvwb+XSZAqHDNG7qg/A18pe7h/+fZ6apkR1Zw9CauHV3GsE4nec6XfTjh6C7w
3W7VnAsEh2+yM3G+0bRCH4HfLSL6NKCWuQgumW0lo/Goryvuk0ZH2IG5TIdOMLADMgbOjQzL+4ea
mirutKpJbbFoBcQy9cATCqv1ihg3PYsz0YjNrJj7KV1RngOL3BR4h54TAS5OWIQMHo3UOulTzmM5
yNIH8jcOA0QU19DSxYncjcy6yfhj6FgigGbESW2bjOpJ7VfFtSrFOuGENz8iffnJ8py5UtgbCCFV
dTNICC3qQmYlYYjWAyYxjBcJffaqaoyxRllQziMCw1Oe4KWvy/zSJCrOaUpNOr8wcUOKKbuWyHQd
SsMKxiwu9xzGgqtES7wZK1WEXhOBlQjjZZ9KmoLMt2jMvVXFSTAbo/HUSQRfZ2KnH/DaGQ8CPtpX
OQvLHbkFWHlCxuA4BC5qKdW4urTV13EavkYAoO5vaBQ5HfMVR5SlJ8BuJ6Lj6aSxirNxKwk80y1K
0n5YN6lU567SqG9aP37F4SJuIl0JfSNP06CTmFE07SDZmRh99SPOeLNFKg8COwrSIs05bxfZIzSZ
D1nc7PI+EQ91zybBUorLsk7Jlhwd5q9JejKUog8agY3Uaob1pjOgyxF6eVekE6zN/KSJkgvPhMKy
MCFFYWOEkq5cKhCuJ3UIox/VsNJ3hRSBR6NALN1VPZYePV4OaTjXtOXcFjOHHdBULNlx8V2uUvvS
qDnrQU21ePPFCw6liFc8d1dTTgSn5KSBbkAqPEkp+MToqKFwlW6xgrJGiF68E6MOvLUSEB85Sa+m
l8hElmLPPS7xmprwoIS6tq/WYfG5rCNWliuulibHokLs9mgyJWqtPQDgdVtaE9b2Un+m7k0vfZeI
3F5DTrzPHN6XgI267It6kD25H6ujuqwrMqx7AJoiIDaww2ZUTn0/h+hZEpLeK6PElxP/CoLeb1ZF
4t6JpkW79mmH514bBeFjQFewJ/5+OLVKZTDNXuvB535lNAsL4yteWJyrpljABm6bZx5r02lnzNuo
lxjsErXvFn0c0g51rIFnQz51OqLDdWagDvKoOlYatRtJOvhNUjX6kcl3Jt7MIh+oldkWgqtn+FxT
ltEPURVqhBhFcc5/jQf01XFi7rs6S17HbpqosJE3VrpSHmc+c7h5mIuVarfFShr6VsQsX+gUxjIi
Biy361npNjmNhS3IuvYejU3oTzIpbHheRH8eR/kNhfa4FbuSu0MnqiaSjfI37sVTlqoL4sqlPRbk
VbmxgRNSVofCN5tu3ktrc+5VSXqstSEN1DwztoW1mjc97p7LmEQDZGjWasc5A+jVFEO3EcpDRem1
JfIm90XRIm3SYn5FToN6jVcz3liskK+S2tyGrCAPR6ayH0hhQPE1cODMZcrnsS3dLp4VQvCL9jGK
0jzQmvgPBg7NAgD6U9MUJm/SFC5uawHfIquj3Mpk+XlyZN0t6+ym+rCYb8PUvzdWnO+1LNF3cVTo
fMjLtx4tNlXhKkLOq1iemDjCprsIUnR7Za19SDXmgbAUaR8nyWM/SvfIBTJMt1LGQyyn8hWGWP1U
JgjvInSWN47f9xJvCbZwElbIPXqLSN12mwa7mN6bio/g/YMHbAlEqkMPtEv1uFS14VY573WrMDSd
9TC7SBbxK8NYFkcc2qpLMdA6ZNldVQMMTqSoy07rC6Zn7b3/RYH8myssAldpjgmXYMAoLoyfirED
QSVwjRszg2vqYZsw3JxgskZL9yXp8EEP/DdYVobq3VJrtBwyAs6sLkKAT2hwHYw8oIxWQv+kHBsg
ixsyQrF+4i4YjBZDVk/QkzHXR7Oesm3Z6ZOnkIZypctHUk2ZcX+sp4LWiOXSHC8PSlpHD7B7hCuC
OHWzIt/c9yLWrihUSnLDOEsdRKf/k7rz2o2by7b1u5x7NhjWWiRvq1hRsRQt3xCyZTPnzKffH32A
faySYcEb2BcH3ehuo3+LYlhpzjG+8dhooftKLkx5igDGwLEZOCK7cwZRZZLaS4t7cBunCO8avQ3x
5PsJzZq0uxfN9L0R7oIhLJOeUkKFt5CQncyTAYE0WMb05CatC6qdbjDeES9m75lc48McZvkjh93+
ZXIm/Zb0NHjmorQ2VNizmyZU8XEq2ISknUVZAOHfrsmREdqEJVJ8HZ8F54Jnt4jCr46J4pdus71h
aNK6ZYnZBKpJjwCDxakouofCaE9GnaAGJc35wtXH6hVx43xkmen28DDFS9TRRAPeVYIPK8anksHy
XPYWrjLk4qDHwq67YHPwVBWGsYlkk15lMdNuzTn6VS25ac6E1TsFPdDbot8V4A8u4CBQm9U5aAPN
So6WbWM1AvADnFfQAmoT4uHMaRuA2N42VqG+cEIZsUcaCiNgY9W7lnn4WOrOdNWGNegFeiazNJk7
A4As6BOLNbLZC7SZ4rL1lzyppKTagZfe81O/88rAIlCDIGtoJf6GVPXH0sqrTQtlhFmKckJUtzdM
2MOPuVbENRpBme+iAJO4hVdmXQoXg7eQxsEe21sBLW1nm6J/iki03xjlsqgodwSUReBb5HTVDuxd
8VC46gQMHscBbvyDObFHRvbsrC3HyuhPAEMoEx+3sFFXq2LgXK/pendb23ZFZzWWNPeX0PR1aNQK
TWdQ1QeHculucq1ru5DLkEVErAz9tSKcaB+g7gdfRxHXjHu1j+uo3s9Q6OhBoMtCX58fWM+7CzTs
02l27ejkI828ALrA2dMgXyj0Q3nk5vNj1pQg+q2yYuNpPsiysTaujvDTSGzYg3r34LZ5SiMh0h7m
psnudB3DmpMgKZBBJb4OyTSv8zKtvCj3tQtNmA2mSl1F+8oJgpsGw/kOq9wbzrDwwtdyEv5kadMA
a6wfiW1Znm8UCYZOCoTHNKsHJJ9s2mDaEKpC0dLdjozFCzE3A7vNTnwxnbl8TeeKXphDpdGjbtPs
JgBFt3Vd0sXlGNSvCKNeum8RsS52kODjoPD5TbdnSTdDk8ST5YrtDbYxRXgUtrip7o86m+h1Gxax
p+NRWHN0zY+p3nTPWVyXa4t9yG0DsWCXGhgkdVv6TyzJPu1WlbzGAHw30EVpW6A/ZC9fxBc69pN9
r+NAIjwQm6pj5bS5OwQQ7IA5MMo8vQwjvb8Qg9J3VLOI1Oxm7TgY8RV93H6TY7ZB9YTpJzejnHTC
IJ1/SJUQYRH5PN9mHrFPdsELtZRg24C13qQGFTt0Bm52G42RQTcv7JDXNPXkKUu+1mFpXDqDG20J
+uEMXcyWszFcxm0UV/mXKcZ3qJddsjfxt657Aqdu5ZhHV9OUM1LHHMl9PpHyXYaIp33Zf8VFj8je
KGy6Sq0z3Yz2bD4T2DRsczMsHgSRjeTE6GkNEZ+egZ9G8qaarGnHAoJkCoXfm0otk1Qf6Asetrfk
JXdwwDWx8+bb5nyZjfNwMEPKMqsSw9TOzgJnG6UTrTUnkqvleH+lavq8UBb6rZaj+FWBBs53HIYK
GKWfOxu4kNqJmil1MFMNJxlP0X3YU/Oh6ix3eivm6zYk8wEWlj57pYKDhEFPPw313F5o0FHugPyN
l26CXyQFYLAacGtiYeoxv2pBQus7ZzWEB4ZTlXP7dix7dw3NcVG9xVgiF5BOE9s1Ap05AZtZWax8
pkUvRSEM5nzag4EyjY4kunZ4JFiA1SOwLA0zjwMzoO5C/4T5c9pobTgjZHGXMmcCg5s1ydKcN9xh
SbnUdqlNUNBRRE50IvTwtJc4u4quJnrP0j0IinKDQaC7h388VnvSvxABMXzTDUmb6c4MONbOZtYe
gjgMOByF9QarF9r4ye6bbyoD+MQ2tDNeiZoNH9SUCDpM1jw8AmOnAWkWzk5NY3pRQR486HKhg4l6
ZBddKYo/PkhQdgp4YhCnTK9DkJrX3cB+05wEO0rNGe+dTk83GWagHwX8ojc9MgS/hm18RSerLaOm
PwksK5c9gxh26YT9wFGhfIKsSGsuFNaNXtk9HfUxOChFjuuqExSMDb3R1ok/k0LchThRQaCsMI2d
4Doh2+fr5JwqxxUxWBh8ffNrpoAylBGbjj7Q8+emH0d8JF2xJgbIAQYxX+Kc43xiQZxpS+stieNh
z9b2hxN1l1pMHAxVo+9ODS2NF46JwK6N2xknAoJAo0LQP8zbME505E5zAq8BYAvo0Hqr+B6x8veI
paZOrX0eBnCsJzEyoY8sruxZSuT5xbEkaY8kOO1E3AL1sjp/6BXaE7S3pNa94Fth5wRL7yWLqzew
nQnFCsdgBxKXW8TP2c1klLSFBU+cbUS1EhQz6dVb7b3W4PReuYWTrgc/QRWFN2aLM58jr0o4V6ms
/NmmRvpMTNLelEyayqIsHnYUdXowTGutiCKO/blV0/WXxutUMV1wMJc7pu37UVCPsPBjehTTrua2
Yh+oN7p2gANyinpobQleM75k/UudB+NTFVqtV+tKLQXzcK1qKh21Nke39RCWl4GU/pVyLLWpDHFH
Df2xote7LTXtUU6k8/hORWO/nD3GUwRWdHRutdi5wOI0XlO2cfjSOIsSmHOVQDv43gL5ZKtZjhs7
pqKAs4xjEHaPQxlwIjUnTV+Jceg3xCxld06cOF8NY2RjZbrs3DBbH3A9N1+t3kQb7ZsmR21wowds
wvdWUhMIOCW43utqIAO4rvb+DKAWdBYJh9rg3io8qRfKznxsZIl9k0sXzxje0Dtddijfyni4KwSD
cpgdYxWKoH3yCWdecRTCyZssk6xIQNFkxkB1DQiohaYjIAaVVOIaOpTZ7PUpi1dj6Q+7uGyweXeY
R1dRKL46BgXWYkICMYAvW1VGrn1rKAmclK3VpLnxAXcuZbRCL5vbAPTFDjJ4fOX4cngIDBcqE+Yf
lLJWRBVtUtaWAKVf83m4D4Ak3g5O2G1w8tT7mOPxA42oYldSsDu2lh3tWxdGPw00ecgMisE+MbaD
gsEzOlSkRTFn9Jkz/7ImsuvY9Wwmc27rx+zY6PHwacepb0NFXuKQHCNwN6OmxXdjETKvxZ3aatHg
P6L8plIbA06cJ+IT18ZcDw824lBEUpp0L5rUajlL9IyEfiL7uPmF5fOFvILgOBFi4A9IhrI5nlBO
G/qaHbJC9RaXir0dSFeTZs0VTTCKLlnuXKeJNINNGSGhDormxW6t4sRCQkLl6ABpdlhVNmKkigSN
kDJ309m3uuUwOWBDyFd+4MZenpdXeY0S3de7a2Em9z6oplvZ+MYFBQnfpnLWZiCuiuiaum64tqsu
emjLCctvauMcx7OUbCyngiTQUV3HnRY9RH17T2xZdkNMZwt012B/1Bg+e+107GEkSKqbMBQKVv2p
2PURGEG3JcmmLzHVojfiBE+f6srps/zWbR3xaoYaFU9KHoRaiQh0YEvqPEiAfq/hdb0ca/AQldNZ
VGbd8Js2da9E3CZgynDoPlGYioO1a6nwplUos+TCfStLlkI8QZKeXAFqIJnJj+Pc5HqzDh6wNiW6
DYq/q9QY4hNuUSQbATuhvVOZJ5gTw/eK4DDodK5G9az+4pocRla6rCrK7s03WLzDgePdRDGSTZLt
pidsabdpKYsr8seMA0BCFFedQlzPYXUaN+B3B0RnXIjiTU2gfYRTdpiRYueZiVRotvyyJO9PZXcx
uWzq5CbCeuBgr8RlnhXqeYohZUfrKujzYt2wbBpoi0YZrU0Qde33rO2oqGjmQA/GkbENAoMoGPkl
rzrIqJjFRLUHa1ZywBK10WxkF5nfsZu7NGlbYu1vRW+wLyRM8Q6YnVl7XWYPwXYsjKHcjpJwsbUb
yVZf0cqAhWym+HuDwbTumhZA9rbR2uKxqFnhqVQWZEOPU35LJy7fFqMKjhptsOAQVXlEwtXYqMmb
wtD52gmscggLB/6cE6e6Zu1R8L2t6rlrA+Sls+YcqY51J6ZM6guGgyJPy8wKxU6V3mtTE363pXvq
y9n+NtEc2pghafJ17tzifaUOmUdO6jX0Ou6iTFkDg8CfLo1iBiqSG431oJlm3mxnn2ZHmdaiu5Sp
X/wocjGc9F4y6ntObMNB8215qpNAfInCwdIPXVzGp5gDLJohwgSROKZO6Gxmt+ivxdCHM5a0sHIf
EuHUVHWAlBGdJjQEUEPnN81GuNjiyfGmrcD8y/E1HS0eIjhLKjuqFeQINmGrUZHCAXZvVzMAotgW
ev8Yuk2tEdUrgvB7q4mOQ5rG1yPha3BEgdxv9oGI90rwXGfL7G/6KYh2ic/WbG/0Tf4ysXhtVZIg
JstaiVKvgHaHMKCLQFtHUU/lVOsfIsKstzww86LV9Bp9GKgSlZpvYmBCX6ZEWbvDlnNftXfw0l1L
jgqHsR26b2x5yXO36qXL3KQepNkWCmGIXEomNbwYqsXFPEDprMR8VUSxWNemIOutt6afLgvBfWa6
tQnHqlWP8MDECZMdfgy4Mw/zMDjPeuUXG1eLAIARUVmtfbjBl4BsID3Qr/5eyBL2SJxjSlGdNeym
ilYtrXeZrWiwVZdKdx2qXhWVX5zulIDsfrDe+qbK9n1FcyoZmmfRd0ymVnWURYUhvsma6qEdIcPj
YB9/UvXUvaZZtlcgBF+gsL8GZVNcRMowkGnKFqWjA5rCh1K2igJ2u8zQ+joJ2WyaMZh9sx7UUfd7
Z1flDNmhZ9eb8RWtHQz4p4kM932oKUKJg5FPWBsnAyJDm3vKQLZgsjO4ihiVh8w2ntMxNL9i0za+
xYDjtvhsw4eRJvW1W6NfK116KVXuK68nX3Fvz3HyYCf9fKA3c8+220QMn9rDDk0CrzianSt8yXSx
uh6KghVZzp6v377v8pbQb4SpJxjw6hkrNMtsBD/Z67QSE3VAsvUmqiDMMEXp16hmLGxQRf/slE3y
ENTheKWbI5mhSyncUtYjM5L5sMAzjx2B4ujJWs6sZlLZ9AwtsuLc2DVpyrTYsZfy9KxkgbeqO+qD
bd9raSfXUw8LtdLfxikYQH9FFB0Mqq3HXJ9hMVrSpb0YGRtZwDyDo2mtGbs5qhAKcRVdt5Vu6BcN
ZVEvIeR33+gqPCQY5zlxW5Xazkxe65FJ9ykZ/Hnb2vjKA7yby+QYrJxemXdRaxRrJSjVTLZlA6Tp
sSWwtVkGXUI6a4EYQKmwhE1kMbwCoMzMlpai/xKGV7VRmRsKS99qi0xmWtWFsU6delwHbU9zd8Ib
UGSy2TO8zD2tasjqyyY+5UO86czZuZsc393A5QDsqLBeWV33FKZp9LMtRsNBlNrXb24/mosLuPg2
VrN1PzAFLCmdxkOft/1PdArjz8ot7H2mAXqgxXcnrK4C2eGPl5rJMHMD8y4wjdvY7uRj5PobVgWY
qKaVHhLfRe6IttExKxSH/A6QUuAn3tCKqjxNoj+xNCtZLW7WuziecOek4/cpCV97hBT6GoocNNE0
eVBCFVjOmuqWuiVp12XN5sJvjMvAwaW9ESSeXLjjiIq4EoW1XaqwaDFosUasn/vazIEa9XZDN3ik
FzCOkAB1ATopIb/lIgniL04YhsYaiUj7lBQplWeRyAc+DeSIlUjA0Cq1TwJmDKCp/Er9bF926Mco
+klz6+QzAnjyBzaw/SFp9pkFsLhyYevBPnWvXOFat1UW7yD31t5k6cMrX73mzezQ7uOCMN/WRXES
DvxdJ/SHPSwrWB9dK15HegZ7ZS1knh4QLT7tvLwPtCS8p1U0PEhq9Ieo8RHctz07hCrB8SJBZmFO
i3LzuWiSaB+n7he98dXR9l1xURe9wMochD+oflCPDTMtMdYsQjnNlYKk5rdCENeEqDyb80sHAueu
TepDYTBmMdOL5GbUgrm5RIWjtoSoTMm2ibB+58mSeEGf1eMro13VzNU9X4v/0rZAz1dhG1o3dada
ynnCpHGvWSGAN5rHe3c27YOxcFwTTag9kbjxurTi9lKpqIuelhzQoz4HS3BELXdJGTSbxjXxi7Vt
fQWjRfq7mnbLBP9Hz41jYichUVvIeoIKkKXAYknDNBZeb4I5Os4Vyo0tHRJk4MqeL1MzRukME7CG
GTErK3qJdarZuAW1MRp2bR4Z7c/M6bD8+QbqptUwpVV8UsCEW3yClXwgV31WHlD6DjBSz6FGfxJY
vZ2TYU+BdamBbeCkTnO3jzYuQcbcqNm6IF6KYJTaw2DBTr7qCCbOL0RmIR/CJo9foU7CrP3WTqbQ
btCSpcGJVu4ADaESov0+CbdPkIFFmpZ9mbXKx1VhOEAeUXZTl9ehBREnTQK8W+pG8jME4wXw0KAV
w3ia95Id7LGT1ZytppKyhuirzFNaM1/n5jivdQfldURx+Z56DJRvA2nhRVrn07XOmN+HTlOHB4JX
3MprDdQzo1sGxElk9tbvUL33ke56nS78+xbxL4GW1BTR4YBZuoxplf+kllR/tdVkvUpNpjbFM1Ml
Xh5P4w8qFNPbXA7GscVu/dobVmsfh6wo09ti4rC1zYlBF8exqPjmpkaab4R4EytWYEywUUbRsvFb
xJx+ooGPkMP0U4Ucl0YhIJCPU1ZbK8IABmeDiCZlkwyAE0yORc2EOI0i+lHMtJ8OSQtacJOwvv20
dHM+aOxG9q5o+WdJKvDhkNvVsrC7MD5iz7RNd9w5Nme+rYKiOK0c8lrIq+cs64d7mRKZeCNSrQEG
2PSRQTQ1tV5E3n0Knfw5qhsInqgTZJm8oQQNKbHRBVVT/6xpA/wNyrRoOesb9osxu0QJSCmhF+ua
7UZUk5Z8a9us6facJSMZbx2n7e6EWepWjNhQlyj4UY0ENADCDowFjymMit0UjOmzXZuN47VlNzae
bfvDNQXuodG4elbi3rHqFpZK8JW2Qv+SF7NNikvgozOwXGpKk2fYPm3nTTGJLHhmqkyT56bhKKbr
okn37jjVC3Ww8Iv90LsGVQZSR1pEGyn0VE4glhW0m94peDjxQITWA4oiq8U3UPq9dvt/Fl3y/4I4
+/+75A+FQvovEu3X9C3qf7xP/1j+yv+VaNuQC6SNylqniWNRi/1vdIFt/gfygEJvveCNKM7+P4m2
/R9UqxYRneAJKN3xSf+3RlvT/wPpgFwqV0nBX+Qz/qdcqrMwXrKwXMFVXEd3bVLOxJkdP5rGKVJN
q3vsO1x1V7A7W6NFg1iWYiiwyTa+MNxPAj8XA/JvsnBBno2FHpziN7Fq3OBZEpYPsz1H+0mPvMoT
z0hpIUw5Y+231/AHPIL9x8sIKXXDZt+tfmUZ/uZMNvwSuNYQ6t5CzjdJk7b8PXxGErQ64DLRS5E8
J+m+RCiZHqt5U7nrCBJZQgdvNQWH6hHbqWYfVXpdap4PLrhdt/irsJ2w3RI0b9ZzyZzLIdvjxMB+
ljyj1NigGHAujWt86XaxGfqLRcRbrxRuHoKIsnX8mrxZrwAWoL5q2kYH/oRgHeP49+l7NaDY9qjN
CozEyvSi+cJ2L+FwzYAxx4FdmFcmG7unhOL5678/rQ/fAe/EtGnHObA0hDQXM/lvD2uoWduNnu+A
qE8wl8m8CQdoRjD27hKZxms5B+N6mtXp75f90zsStuGiU7SVEtbZZdO8hN4ScFlgkeOWMwPVALcp
P7HCW+9t2/avL842TW4M3sdiRXh/d31jTiN08RldCggor7I9ke/C5mpwC6xnAJZWJUBOVb9m+VOT
XhvyJisW0O3W4fOf0LOvx1UtDgYKWDBEt7X7TPzBOtdvbPNo2GyCb6KeBtLsH8bhZbIeVUbRrH8J
uusx+dbnn4yfP94OkahK8OjMZRS9v516Cu0xsyEIBs7aUDdoP0BixNswuBwmHZMfTut48XGnazxz
3li4KzncxpI/8iUjWXR2XXmT6duwukjnVxn91MJDXwkvtWFpNpwwL9O62ZTDgdTFsPPs+NoVniTl
AU0praWT6pCqsYp1h79/DWeBi79eExF5OnMhH6HhnE0M2DZ8BNtq9lL8CyurmreU90eOhj7Mo65n
tFTik+/eWJz755ORSw+NcECbeE519iwtSVBRbsqZYhxG+ug1jRL/OpTiEhkvlYrewEOQdPsCaC+6
aovMu9n2/n7by0d+9isIIpiUkhLMN4m+719nQb3RrnM1esBOqc6Yl1ZTbyANfR+mVt/9+7Ucm9o9
liCGu3t2u0KzOz1Hmu05EaInclN0x7aRXxWIpga93/79astPO78zwvUUCxWQNUNfhv9vs8pUkrBj
Si5kttYlnGGU2OjEiEiT8ATS+omsGJJhGzqVzidD/g8TC+unLVxDSRZZebaujQQqQpMiOIW6BaZ7
0ca7qSdl7u/394ersLC7inFo6Abmqff3hyrOzAX36IUtVfMuryjuC2v65Ps4j3BdxoXUbddlLcPT
pf9a6X57jElkFbnV0cXGObBxaDmhIgo3Vmfg8aZAD535JtcStJEj3WetHT6ZpP+wNkhsWkIwcQq2
K8v//9vlZ3egyom+yOPEujSVX6sWoYw+9QjMm2k6BjLy+II/ueofJgNpsDsw4DRx1fOdCRUzxGpp
MKPjG5NdaBrUs11k7GBZaIpTsvXL1d/f5h+vyKxKUiztf11fporf7jMxKgLPYUV6cUGfRNB143zn
4+CdM2NdajTe5pjAn79f9A+D/xfASi5eOf61/FK/XbT0M0w5/Th5mXEja+AXgYIE1LvFz4mMi//B
tdDzLuOewbhgtH6/li+GUEsSrkWDYztMkbYpiM1cqRjcyKQZnwzBP90ZVyJtnj0us83Z4/RbottT
PhAv6R7JMx3oSBf0SCY6lDOu1b/f2p9GopIY2UzFv5lI39+apQcjvT/OTGaE7NXE1QRVBT3L36/y
8ZZM3bINC2ukAHR5DrvpgnkIiIzlASYgv2T6te+TbxM5F8K0ok9Wpg9zJ7Azgptd4UihBKvT+zuC
du2XjErdi/Xosa5jf0cSHNSIRH+aGhdzTp94jTEAvJf9J2/OWPZD7+Ztrq2oIpo2WG0m7rPZM5yw
TtJyWDYY0fe5zh+bGM/miIjSawpkLnqFXQLQANLMLd7OcKuT1NaXcfTJB/thRPJ7uLq0TQlKn53p
2Vv1R0TGzVDr3jC3byajY1PqYjf5yS4xEdhFGr2bv7/hP94621E2AqQ14oE9W4zjypmzsScFxCLZ
Y7UodYbKPcVxjmukk1cQNY+mGci1W1G17FzxM+9dSkbwKT/5RZYLnb0DhOSSwx/AafC+Z2uLTpqB
YdvI2SmddJsoaxd7nHbU4wrZJgnsE17sFcWQZlfPeEji/tC1JGC44bUm+vCTLeeHJYDjJkdEGqaW
LpiNz5YA8Gv0E414RpBVBnRQwmUuXlfAIKuhVhhVwmNWhj///gh+BWy/fwRUiV2TxC6OBpx1zz5D
M1DEpETO5OnEfHfZz57jQRB8KcofjBg4BnKFo8LHkR5uiDt056dMXYvkWm++pv1T1x1M7WsIoGkJ
aypXp2iBQw37AFAskWF2vkPnnsgfSOKhZwhIN+m9H+Iy2ZTmoQie4umlDylMnobkamxu/n5rxq/Z
7/zelmlE4d9m6yzPvrNZU0aME4fFpt4L/ahx9rTl2+TcZvR66+alypH+qht/eijSC9/hzPoA5YQO
cBZygJHX9fBkoFIOqpNAxxC1X1S3a+0vTrnPOdQWOyy8k7utqh0aDBz+vVema6yBRIgFm4oAwmFT
t4ei2cph68eH1LqMzFPenbTgzUyvevPCKl+L/Ar+1MuY7C2KWsrr1Mky4CV41pfxJTW3xAn24X2a
XiOLkd0lZAJFwPE3GX4Zoy/9jFifFt39LA4W4JuI6DKcc8xbm+luEXfPK31ATkxirbxtScmAEl09
FgCc6QzlD8P3GL9JdJf7gOx3JLj4lAEfbfqj+m04X7MZx1dEh4j4a5eoLHfLIVtaF4jDHYnzEYYQ
Nefh0fbvq47w3ku737F50ZzDshFFbFDZF8gJySjsX7D5jbgzUEi1YOU8qIOX0l+r7kY3t1kCX2JV
4mbTjniiYrzOxm3oJ9uoPcz9tyz8NuabyV4h7dDnvai3dgb1AjaHAQ/bsV51dVUdEmSUOEH7jT9e
AGA0JLy5w7jIqP95uuTsZDuWQ2FJ1znwvl8yHNamLIfe7YWFRR/OgOlRB2Qqaxm04pTwBWb1T1bE
D+uua+uK3a90KOgIxzg7T6B9Lmqywlh3+R/rrKf34aR4Xz4ZLr9qQufDhX2ZDkWAdcnQz6aCRV9B
JZb4LHLJkWLhrVQm0T4LJWP+DiTR0b+W9cPU3Y3izRI/GtxvPXAprG6mfggbD+NFTiMa+17vdc4G
M18bbaS7GxYVeLg2Gk85X2K803m36fsv4Wnpmt1pF1kDemZFMuCJI4swVx2bQIBBwdG+ytDRq214
0V4Rno6pteCHV2t3h1jiuro3oVSlawXUJfKIayhOFBQKAmaNXXDdp5dlt8+srZutDiCb8nyVfu/b
Bye6zwF7TD/nbUDCO0SozsONy6Cn/L6aKlrUUbrW5XM5f8elJf2LBiZI7znTdYSnp8HR84Xs7TLc
mwYqa2/s76kHOPaKgLJ23HWz1w9XhCHMJAhhmay2wjk2zQtd3Pbkz89F+piJcSUYZb3x1cFL3WbD
sYVl30NmVNorGnRRkm1GMQxlYl3d9sRUd3ubxuf09vc3/mGnxYmRMjYVDqbI5b/ff8pt0aZ2hXfL
G1RceTLqv8salJYmxcXs00v+96sZBmsMqAyHE8fZ12WqXPQNGiII1tj4BTW8oQKDQ9qQ4eW4hv9+
tY/nOQq+VKIcFyQGI9Y92xnXSbPU5qcJy55D0z1DGB9YKInRleLX4ctTiT3inCInpDHuURDIT5af
5emdjSY2yexkpeHwfH8VRX47dMR2WYRdwv2OBEmtkzRCnWa6zSej9g/v0ARmYSpk88tDPVviTHIo
LYGs0MtsSeZwbS+OJFwQhk//hTiOTx7rxz3Kci2qOFhFJRWHsw1TXBVu1vWAD+tCobDSjq5OfYtj
CPyv3PNzdNO2E5afzLnnNwk9XlDKph5POR5BxfmcW/rk7mKN86x8eCmLAfuoc2XO36om0j65wfMT
AZfiMiYbYov9MGad92MiJqYgQK1NvdlwuytWvjJB4KEq93Fp9Zr+sY9qz7aiafv37/V8F76U6x1u
jaI9zTh+i/fXJY/IMtGYNp5l5A3bfBCpLVUHx7SJm+yH67x3+k9u9fxdUvCgaUJous6qIs3zlayf
JztDdll6kP81j57XVYw/LcIqDJKlPDrRmO0Jo7v9+41+fJdgcWzlUGZhu8m56/2N6vMAn8Imd8WG
Kwj3GHZB5psrepjjyicw6N+v5uITwvdI80Wd36NpSYXaG7odkW7dRkcmSu434leAORsauvMnl/vw
FvmBjAyiFagZ00A6uznMou3MphKyoDPWS1+WQYgC1avwH6zrsvuZZEX0yWv8VaT5faJxTIttCMd/
NuQAh+TZp4OzTDNIG868wrmdo62bIOHwL5360a5gr0GQ0kt2byiHakRBLog1dDrZJX+gQTkPX5Nk
O2tgzQD5fQ37R9rr6Na3EXoCWV52xRX/ORXxZnAfq4hvER4g/6xb3nbGIz8DOwc/QGKnZ59LqiZ/
VSMty/Av5+LxH98l92k7lATYfC1F5LP7JN1AyMlJcnKa6nt/qLV1VQo8ZyNgO6lK65OZ9cNMQDWF
j2ZpaLguNYKz2sA4lJMaCThAHMCRDO0Wi7mLHLM0N2ma/pwt4i0bPbrtc/HJEPnjlQ0uz0bTWgpX
74fIbCCua4uKfPU4+RGOxrCxyc4l6ijUdoDYt2QDkPGFxtb95MIfxuZyy5TmqF2zUAvzbM3szChp
rCqO6Bfqu0kPMKtFNgefibChMvussPuhLcDktTxXQyxVEKqfZ6MllcDQZTuTwg60sq8bj4AHtc8a
IpEGNV2THLbN3T6/pmUVeCptCg9b3Cej51eR+v3ooXVFZ5K6L78LbZH3D9sqbTlm9UiYGoqFDISS
rqHxezR6doYmRG4RbXQUi3vdCB56jT4mvc7oIIAF5umBD34mgsXXE5SjmylBEgW8ysTeh+UEyRgD
JL8P6RERMaGrW7c6cMjmTIgxtqPpUSIdbuOtX72WpFUQYEGUFCqj5eqoprVNDylqTp+GaNti0WL3
sbJKLnbp86PBaoH6+OSb/9MrkcvbZx6hXUhV//3T6GPDIfJY9hSEryNjRP8nM3LOYxKha1LPgkVA
lBliY7nFRa9NSB9pkX3yS3xYl5a2NQ19SppwzaCOvf8ddF9GOIXYlht9qq1mcFOjA5yyf7JHO8CA
Clw00Lb/Orew9EpHmr86tMyj76+ZOsihWvJVvbmdva4DBIpPByyBoEQh9H9dJSxqTguUzdXZbNDU
OLtYjk6xRTa37DHUKrY6Z50bnHTgQ3n11K/7bpaf3N+HZ8qmggOkZJzpy6M9uz8SkOzWbvAExaIO
9s3kX1H325YYjVbWlL4GrQWpd6r6T+70w0z267IoEByGuEN98f2dDqhu/UFw5u8C1D5xBHMrdDP7
yolSY+Eh0LZneckpB4IMG+tPto0f6ozOcnlTOkwtnAU+9HCDcZ5SNSg8hFlk75IxlliPabFMFBYI
WaTNKr8HKIKORtiY2zbSKIFErb9OJYC0v39gH18AMyuve9nzCB0VyPsngQ3D7DUXDH6vVRe17PCg
IE4bWEq7Jl08l8XzEH9yAlkG67upzaLlSvHLNQ3EW5Q331+zJyOOMxcKCk5K7THVvqWgdZyh066H
qXr41/tbSse/mmiKg8E5hjAqir6xo7rwNAbMrtI5vgM0OOouRGi78/LAdY+s3fkn3/Xy3Z7dIqPI
YJowHUVt5Gy77kaLCyovcJmZfYUrp9nQndd3qW9OOHqhQcVkHv39Tj/OkRavbymS0DmjU+GcHbly
2RggLpLCM8YedCwx66uBuvxKzWRd5ybixVYRKQ2hgfyFjszo3BnCdW8kn6zWHwcXAMlF1MFe2hXm
+WazI1VSJZVFHF9ignXByUbAKEy1KPsv9s5jOW4lW7S/8qLn6IA3gzsphyp6iSJlJghKopBIeG++
/i6o+55DQixWnBq/KUMCCkDanXuvtQ7KHnAQDWqwga9a04f3X8GfDev1nRdvnUKe1gGUwZ2djTO4
wbbDBEt1l+VsQ3nidZ96yvm3vNhGFwSsHMapdFOXyrfRnaAEtAZZU+HKaG6m5srUZbkDASpO3Hde
fLxuWTOek2jYnNLC+LG4bxpRSVi0gqgB3MZ1O9aUNilZeGKue+tNsvZgHeSSuwZL9PXThZOFM1ro
2YbKw1k9YJNZ3YObwvvtWuLU2eQbTdczSUqg4RqORT/VX99OkmvqTTlFmXJIfkR2/IusZsoLtOC6
Z0rIg3KbM/GLxHEOHFWEhFHtw/tNR1f/fK/8BMvy2JR5FolQr39CWHG6UYUUeOTdt0LM8TfyQjnm
k9kVxZqU+VdddJmD61oBs3kyR4UiTiKHYIiQ5ZKnewV2DlagoedbLe2eJ9ZeO3f2WwqFpE4Ibicm
kT8Hbl4ZkAraGctD3trr39saljQ0kug2Qiq3RQdMESLbzq7iTWKPO0OoPd4YxC/vv6Y/2oXJcRQ7
VlL3CNFZ9mKJ4CoB1Ru1jDdzjd8O/tk3pR/Wnul8NhDlnnMzCtkh3LLbYB/5+hHzwKVYpRYxlb7V
LIqMiYHG2te2AHXFOc8/fTKyqUDjssCk/f2RmEiWg9pXggAp1LfvVYkLuHA9n/K7TabBcvvnN3PI
T2GpZcyRwMWTgfejroxitU1gUbpl274VmN2Ksvl0NUT2r/dv9sdcRMq/Q9SRdRbTrbnsXKMykAJD
Dd4GwB4bYwnfu/Tcp7k4S0ud7pAKDpLfv6V26p6LuUgBK+R0ETs2NyjdFXXgfl7A4I6zVkWKDf17
Gjj2AsMea/awxiaJqVL3LmJWpuuMYvRpoNIKA/OlE7jUwxvOxfs/8I/ewzvhcJG9JAFmW12mtQwj
Ba2ETCgiL1wFqYeR3OrN9zIPoFS2WO5icecmfXFikHnjrgwuBEO4LUO/Oo9BL+aMNLJNvXZiTrMs
DiYia7x1qJGCRw7tDQmB99wo7qkvMc95f88XLvtXwyaYNiciz816mYmhJsDEvNKFnmcHqBqSywas
yL6UnbOlmz9QR6PtRwXiT+tpP+u4/TKa06UQEGCUfipmUMcTjNDgxJuY54/lr6JKlNUBwQQa+GIc
gR9a9YEicDMX9rXhpXjEibG1dSgPBagoz/gqovAqgnF14sNrc9d6dWed2B6hvhl0TVnZMs4nstBs
iU7TG6JmL6mKRXA27qsySXZAfXVfJXuytsg8DJB5b8dBbCMgcvkhs6rqW9hPj+83xMV5AN+HBaLH
7m6ez8mxsuY39aJNDFLpHRUe7Qakgr0xSuj/7kYJnWrr1cQCwzz3p8b7whk9CkJ4eCfax+uO+t/b
s6U1yQJnebzMtIqCFpK+5PZdzfknZY+fFFB+k6LeUcpD1WWnDCfu+LoT/N8d2XhZHO8Yf+y9igG+
FwFPSQa4Hq6LzBtu0TRMuQtmS4zGvuxgLFDp+58h9/8XKfwLYNqLNrd5ap7+33PWRM1485Q+/8+/
rp+SJ3DAT6848vN/+ZsjT3jNYCFBopHnzqdt/+HIe96/metJySUszhjyO+DxX4688+/f50czL96l
WlGb01brvG3E//xL/bdrEUSYqxvY484rk38kWNRf99f/WLcoUVgeLmedI5IpDowDJe0R5GngDisA
oOlHZ2yRKnrgkDkA1pXP9tAhiakgWBAYLuPDFLrah2FScihlTQW9BQhY0kOtA++SwnoUTaNfk17l
PhVt3R+ECgdiG7hpth61GUdi9lETAbSlvPrFa7/7zxjz0tn4O1Hm76Hn70eZe8SLLu6ltUeyV2tS
3M5Cd4WOvniuHdjdq8BSzGHLGQgZZDbV3ugijNq6CqsCUSPubdY+g2iLZxgs7uOU2iXlreUgXfBi
DQdpGQTga7DC+tdecd0bioLcb3zrxBeRgcLDQHH+5AK9RLvRpeXXsW9c/O+q8rntXPNqgktyYnR9
Paz//YTzKPPiCfu+gbZrSesACTpxViY86x+6maXqWkpd+S6NPPlsTZNDkDH0XJKAyXruT4wrrye6
v++9WAgPVtaUvZtPB/S+yh2LZu0rhuXgSzeUmEXe/4Svl79/32O+94vnC5RisOy6n2hcxvDDMfBa
RZWi3jujJcDLRkNyYv/1O6T9VluZu8OLO2WSMzzZmdCseXu/HBDs6J4q9aGpdHfeEjnjHgU5W1xg
vAoWIs+5jb0hoDC1CtUH1ytVgrSt+51ytg6KRow40m1M8rWqQifkoKj1uDWha/7UIKlcBUMS5yfe
0bEOu1jy5aqAYgOTxJ8iy8+86QLQ9wnt37FL669fSlv1lR6MU+OPhA9Cke21uDjRco9derEQiZsK
ykTfNn6gl7eaKj6q7akp9tilF6s9T5SGFEbJr65jUibLjZEzSP9VbfbGiHLkyupizeCYYwhUkitz
er8TE7Do7FSM8till2OVnZCPkeaNr6NG0g3K3dV2c96vXgwSsT7ok4PNB0uoikhUkk4+nug2x371
YgxIszRKCZvUvlcaH4Qun6vA/M/64ajp99ilF10fkmIzZTnY3dz1vucJ4Ba7vH7/hRwZuZa7wGzo
XRMsDQ0E7QDkuMmBpqYn9aehzMJf79/j2M9f9MqhJVwYpNyjER117pZZek+GhzX9vMsvemYiIXz2
Hi0xHTkyqKjzJnsGKMN5V190zsxzE1OL4wa6FLhQl/JsXAXnXXrROevETGtASKz1BzKdQ/wUk1ne
n3NtajdeD1eAbCstGdhHOHp9nxYE908W17z9Of9YPLuElPsOfI8PZ3iTU41YK9WJlz13wz9nHgIG
r3/1pEQwIJqUQYXkoM9BGmv7oIq9x6SDLuuElvwYAtY5kVt87DkWHbaCSBWLiV7VpxUm3pCzj1Nn
hscuveiwJqSgUA9DXhGbpaw3fU2cTG048ormW76YnAFTUPrtVbUvkHm6iO6wqJ3XZBbdNC0CU6dU
vfYJ7D82aveFSod/dOryf2sXZ5meMAozcNymqH1HSGtHxg3l7XmQHSIPx6kDVXV/3iMsOqvUO2wV
OSnpHsXqlLbD+mkdZTjROo991UV/FVlvp1CXmZdKQJXBc5/9t4r9Hw7wKONff9TAA3MykgDnl3oF
gDcYPqcYI85aFFFl/friRRYladnwUhId/7Ys/MR0dme972WNCAKnTGhFSQmApVaIHkyPOm6Q9edd
fdFBtVYYI4lLtW9P7iUsZj/BJnHepRcddMgpfwfwRUOxsBnbdn5R5VCGzrv4oouKvk3GPG/oSF63
du12M4JMPu/Siz5ahyLsu66dbYzpo1ea3wvA4eddejGNlrWlZ/COal+n9jV2kQbo/Xkji7voltDY
cpC5fMiYkvMCiP9on9kAF10y5zRaiJoxy82Mg61C/Rg/nngdc/d4Yy5aHj8pqWsMWU7b7gzHIH8s
YGHEOnfd9yL5oI6Gd1XbZD2to67kwC0W0rzVSPveO02o4v8Yu7iFLBdaX1p3cL+K1MbNCnluE3ua
c5cD5cTrGBXOE9B05WMEfW+vDLZ8UBFgwNebmYSwKgfN6w6TAYgoJClzV5VxQtlIKfaFiHoSElUt
/TlT03Z1PI77XidBfVDAWyoElt0VOjFQ/7Vsn6PEAnbWu3U74zd059NgI42Fb69+VEY7b0hoV5qP
OuRApJq53Z+1wiFD7fXQo3bIjzyyl3wQfmCa0SFU9nnN1VksFepUA/UCgNEvPPcjHr6PcwnYiU9/
5Msvxh3YwwoH5zTXIDrEerKx8+S8juAshh07CYOmgD7kTwUlj1bUfkdDc+a7Xow6WpGnpG0ntS/j
DHh2TZWuF7T3570S4/WHdGBRT6Bm0KnnwWVuRhe5Hpw3ZzuLcWcq4CCmWUYbaTnGq03S3WMNstZ5
P3wx9IgJElkr6MUgxLfSHi+n+hS6Yn6xbw0Qi7GnZlbyiPvxMVuDWiMM8+Fw3rC2hAIIIx6glCGh
wqq0HbD89smpyWkR9P9rLWYv+qTSeV1pqGrtI3wUT3Cn8FKYI46OKfA+JYwFlF1MbnejISi5AFLf
rQw1KM/rWssT7pl2NrWdZLwWWn+pGhOlMBgGz5sdl+WaMLIz0yG+ybLb21jDVY8C6axmtKwEZM4V
Y95ofBDARzn1K15onPmtF/02asm0AsdU+5oZfYJvhgE46s98IYtui1gtbhMA0lxbuUW856ckip73
RhbdNsZ/OMggJ9VTr+6SvNsqFXPLeddedFqyXCvNmn/2QOJSGV5o5fN5F150WdfRpqmxkIVqAAQa
PQWifqpfHRkNlmdoRZdlHKlzaXjTZQgcv6xPDGHztPPGOGMtOqymAQmjYTfziRSgcJvDYmusKXx2
jOG2MJLwvP3wMg+SE+rJEiVfFFyrATaz++BKzkHff/OLvMO/hp1lroiuZEWblCF9c5rsLfVF05bY
SkB8L0L/VDTpWi9G9aLKKudi6Aaw15aZUJtpq79Mr7TPm2yWWI5iwGY5GunvDnEt1AyjfXTyGY81
gWVPNoqiz6Gb+BOmwyFt7gpNnNhA/y7KeKsRLHpyGLcVaRXMY00fQ6IlCJjc5DBf19AHg13E6Rn6
JDzGW1IcODnqYU4i41AOblR796XdVV/hbGUXZeHVG4Ap3p2jjBZrWV4FdFl8clCHt5MZ6le5YvWX
qVMFJ778kbfy+3DtRcBiypReZm1X+VqRqhfWpAUby6udzfvt6tjVF++lQtOCNRZbDpjiNUiCtdWr
JwbmeVH2xitf1sdofat7Y+HimVNy994c6uYCn4fxBHf7VGXVkV/PMeWrYA5CUL10Ur4q1X4blvqY
GU91uGOXXoyhSS5htAAx8Q3cB6P3jWOA8z6otRhEx0jEjY3QB2sj1pJuBMyrN82JePSRn73My9VC
hdfgxGwVa5uS5uzedEHpntVWzMVAClcgoXSZ/lmNSMTcJoOTb/8879qL7QiyZh2yEL2JKeCiC/pm
nYrhn+Vd/jV2mvPM8KILmZawqPErukNV5jkA6g7XFGdvJ8bE3wlHbzT0Zf5FiSBKch7XHkqvNbdu
EoOMaxU8Yqq3q/U2utAGYmioIdTLNtVrUiWokVcBcq5bPRsvOV9qD42M3L02YCbsAHdsQE3L/Uh2
4HnrxmU5Lvvk3i2tsT1Q32T4Kk1wPTJhnWgY80d66wUsBpGAPCDbLibdxz03XJB3nx6k0hS3jUXO
khLq+YQrGF73+03l2N0WnT5F7FaPUtX9ysPhiNfUvvKGyLweNbe+FrYxH5H2znCCqXKsQy3GgVFE
hVJJzi9MJ3cv9BaKcBvwhd5/liNj5B8oRQ5c7Y70r0PiJcWc2q4ewg5M/NiJ/vv7tzjyAL9hdC8a
v1CRAVPhqYEZoQS+SWNwmNl5o42xGBEopWoTRbCtJevnVxgVXzCFnHWoC/r7dZ9V4ELjwmILpyQ7
V33WxzNfx2IssLwRfHPu0laz9BsrwPjGjQr3zPcxf+YX77qZmiEjm9vwM3pu02Q9AKrxzBWyMX/g
FxeP0t7igI7dGbDfS0LeK3Rc/nltZNGB5ZRVRUdO+EHJGl2sVIL+911knXdQR5X361/u6UNgN+NE
Mwn1m55N1aakAPJEF1pkBf41uhuLHlolTVAoqjR8zJPyAFGnXLsuyuQ214FdJ4jQU9FEPySr4vuy
nAnrlatcelmh7MBFK9u6dwL42RmQwvPe5mKCB8yeAalJDL+JSBWyuxrjpmgO71/8yIgBPfZVKwhT
nZlDl/VBVHklViLs2g9OO6mPrhklD+/f48gIu6QFGSH09UHxKipOMJCVVpl8nNe3gO1HKKYzhs/M
9er+/ZsdGZ/0RUe3tDEzUEka/liFD3Lq/aCJT1z6yM5vWWeRwRzhINfWfXq45xdYQla6Km+0KQq3
mctIft4TLHq9oU9WBe1O9xPD/KVa6Z6jxfNGwWXVbKA301hi2/Q9SpQPiEKnba858YmGasz9+42J
+3dBxYshJQYINqG/K/18IPv4Sna28pDmCTWl+IXzlZB69egFkXHHli+6UrrJDVeSTNjVFJrGXTU5
mNutZBqvAeDVv7SgzXZjEFY3rUjVW+bgbEfsMEWZqXyVwhO71C2CNUfT5TqRDeKs1szEboJzftVK
Z7zOsG/vzHTIP88aqbUk8+GzGmvqzsHyV5546CPtbZmUWFipUo4yrHCG1JGve/El6urzMk2cZU56
VlnRJMRQ+qSbyBUy55nr4Jw63l+k5v811P3++4vv1faecMdK5AfOgu2LmIzQrTTL+HKsEuEnEDmB
IAkNebgVTlhz3SnQIUJl07bOEG0FeahMG52lZXZFOmiw0gUehrU3UTon7Uw9L5OHzPXXQ5Q0o2gw
LLXxFdXprjwx5y4iNzsxV709ANrLeLfZ4xxFYdT7paZoflt1iHIzPd/lHTiCszq0tlgjTH2ij3KK
Sr/kVltMZNTh1EV15tUXw0UTyaLH9qD7czn8R6F47aWGb+JEFOrI2P17lnzRRISr1ciRQ913Im/Y
TVQl3ImaodwuA+xOQ+k8GEOdfX7/Rb39LchAfv2lTeLgXtd70yGhUX3uPKO/TMZyuMNGYZz43PNS
8o0haln5omJULqjonQ4S+cVl0zvmY6oP8lOtmsmh6Ac2551eIegN5fr9hzr2BhfrCUemetdEmnqo
K7QYqxKREdX7AyroOSf1Ykzz6RPUjPLk7nReF7z1iIv1gmxr1Ws7ezpYFnaMVZBVQLh6NTqUaAHw
oNsw17REDy8igyPAtsNyWbQdJf7kKviIOamwiZt8i1oG202fZLwM+dyXBU7bJOrSrRqn6Vfs19oq
V6bmpnMKfIcoCOor9OfDoxn09q1OiW2/rtOkuvOqILzFf5OsqyBxdyyu4uuxCRGwTFWAqgxpES5z
RV17OBK2iNG/NS2UK6MHr4j5z9u9/xmObauXGZLYQwPVJHHpkLj0vvVEmcsvPJPUUJipUL7Ri8JD
VmnAJaNWfzaNOLq24Uzei8KLH5XeLu4E8SbcoSaysAFRK95hD70j9MNfTZueqok4Mp+oiz2QLHK2
VzZba3ve/HL4eZ2lWnhitXdkBbMsfRaoINi6de2hLcPxGveRcY1+o/lWmID1dD22zlvCqIsRDzKA
qshgaA/9UOGRKYNhMxLvOfEpj72ixYhnNTKvWxS3h1Azx2oVGBOOVqsa5XljxDIJs9dj3cvbukXC
o+gjhgBTvWmKKv5ACdSwTnIj3wLKGgkp6eOpZcS83n6j06qLoa/oG6MMMyCVODvi74YmUP7h2kVD
n4cAKtPE+xHXvRqj/EmDyzErwlO442NvU3896AaklwY5s/WhUL1vQ2ljuSzHE3PTopr3rxXGkh/h
pdh0h1C0MPfSoF17quwum6BMfphFm2IFClsw56oXQCHi5D1ObQtjbNE/NVhlzozqLkvs0DX2phup
mU9P/dIxRG041mtOPeH8mv78cJAWX78+L3A7Iyyd5tCXBoFdI76UTljpm8LVOEmpajPZ23jbL4NO
VhvOuqifNnKSvrIMsWVXNv2JaebIYo76mNc/hBWvEC3acj9NAbxQf6Dt3aocWXaTS0JRXRnvs1wW
W5Uz8qvBwuyO2Q8/pMh1n/KAZANpNMVMzM/k0L/ZpLVA2opS6cTh59uTO2T717/PIOkwKxCx+6EL
ljw0GgxEeCJx6yan6M+/FwpvfYzFuNPUTYE8J+oOfcBa3w1qvdkkGU6JlZWVFgcqnXthjOR5yNFF
/dl3ki2GQAu5zWvBR2k7474ayBA6VQFxpAPYS0hbEhe9VQtOC2EmTs+V7YlH6qhmZ3s19BszzD8K
IkebOKF3ZPrsUTP61KpWShCppypI3l7zwDF+/ebh+xONqcR4qJovWl/v4mBcm8W4cZ3veuP4fXPK
SPH2Usde8rDrLqiHEcAZRhLFB4XU7pIiVg+asMN1Polo6+TQW9+fz481p8WwBQtF2IVba3sdnfQO
THN/kVCjuKFwozsxi709W1KS+fq9TVNK/M2s1P0Alh7FFeTLRncfU4tMDE5Ig+37T/L2AGwvyc6T
Q+SlmfLUlyOwiAFMWHhq/D1y6WUiK37cwVY6Lt1BH/S0w+CeuSlbZrG6bTtWU28mvolQ6lDWAxYy
bzoFNjvSkJaJrGQKU5gejYlPAXOBatyeS8iiqjJvCMiP+zABM79NneLn+1/g2LjhLsYNYVaFgUc9
8Tl9tv067pyfqEeqR9tm5TLIOABmVidAcCLyQfiX1QEvrKQw3Ko3HeA1eA9eeWrMONKyl6CYyazc
0LKr3lewjDpAnkxcfENw6rzjSMaR7c6N5cWWrq/HdBJBnfiqaig70c/LbsOtOm81pCEi42KICl9t
s+BOYRcf74qm6n6J0sLf+/7rPlLIib399S9IRpIoCJj2ftLnkEYBLLVjt6odldX1uPXsW0wB26rM
bo1+PJAkueXoCljgRKJFgP0t/EU4dF1J5bIBRI1kI8ko/wzqa9imG13aF1YZn4jAH2uIi1EGJmOY
2Fqe+B1Kjk1swUQbZWRlnGtH8H3Vabxx7fDk4fyx6WKZmhupRhcXU5X4nokrYdNarfpD7438hzKF
DTtIig3WsJKsH5SzTz+1XkPzVgg51Bc4hKsTe/7fsdI3ptGlxyRxTZFK1er80aZYfWW5obxIEuqz
g86S39n2hL4dS+1Avt1m8kAmOZPfe5w+A0kJ907cFtmmSephpYC82ZZ9j/GqjcZwZYYQcDKjMB6Q
Q88VcGxF46FF+Vt6RfnYKENwL0eVWKA6aM9W3gzl5v02d2QOXDIPKtqzOwSCME9Yp7cyLZyd0Zbk
9dbTNF11bWtd4E9M10C4+hNHfUf68RJAqyi1UTS2QkHL5CJKDW0kpThey8swi8qP7z/WsXssVp9F
HuZKXoytj7R5gGdblVuJU2ejjXWzf/8WR2bBZdJwqQC4rBq19e2yizbC0tvDZCXxlTMI9UZxi+jE
IDwPP280umUGMY4nNYsD0fpo6p+a0Qy/RkPpPpz3EIsBPp4aWRgV1Hc1NaILmD5TubKcvPUpnEru
zHpsTnz0Y08xf6gXg+uQBrUhOH31PafegZbd1Ai933+GY5ee//7i0l6WVlMgw9Sf2UtxxyxonRiQ
j3ziZX4rozBOHSVo/GRyAgTAiXUdWUgjVyrC1H2cYgVZvf8MxyafZbprrYVBWLeUBFddnetrQ2mn
Lc7X4dJkX7Idg8rZtFm+54ziwi0+C2DKm/fvfOTtLVNdAzA/gedUKdkKg3qIxqzeg0ebzvs2y1RX
VDp1Sbwm47OXWD2TJ6mOT+f98EWLyhQrsu2sy/w+rA1mzEG9aGV16oMcey2LRhWWRW7nnsLm2IId
ViWRSXKz+Pz+T59/4htd2l7M87lUgz4SbPmwrTvXkxmp67A2rfsyNrRv798CgN+RmyymaEfpWYrb
7HulBk0HzbdsBdI7bdwV0o4PwtPCxyCJY9ioZnZTaIXEQN2WqxY0TrrR+qb/DDmiXUUPxoV0CEoa
ym0eA/bPA5F/U9242TmxB/Myi8HnGZHi7pJebZ49YbUfpD5p7aa0VSjtteZNz9RYcNIVSdrB1mD3
na1MqurVlZG0yqa0lO6nHOWwMw2r+xwLY/igh4pC9FSXm1rIet9UwSjXYV6ij1WE4YetHt+3tcMM
UifTviZgV5efQd6rq6HrxS3w5pYQb4Y4O26saF+aZaetiFZiFp6gkkn1E/RsFYFnqnMirbpe9Tny
2qiFezzGlzCXq2LVW1JV2duEwJWJ+t6wY8jWQWvHD0meBzfKlAz3mZopq6gz4VK36mhuBfm64Urt
O/Ver4d045LK+MBJtfC7lNOOdVH17bXnimpr67rdb3NhyttUhPLaAn6xD+o6MFZK7WXreTvscg4J
6gKiR61fTpVV1SsrV4y991ui2LrOxkN4vQ+lwACfhfX4nMRCv4jSxMzXnlBaa6VKNMPrbkw9+4NV
olLohybluGXKyrtkHM0fQYsBI1XndWRKmcM1DKwc2j2s4gfLSBEmMtANeBCQIzOdgicF5KsoEjpu
6hVrVwMUIuvS+6I4iX3ZSlOss6FV1khy+mIVA/LRV3XqNFvPio1N24t8T5gp3ril0X+SyMSy3WAV
hN5TaqMwGFAjTYleVl6aVWIUPla1oeP8sCiyVZQFkwFLroGqZrVtlO6kyPP+U9toJrJ416T719pA
vjQAz3xtiHr8NB8OftSJETqXfd1q4weHB3kOis59SsOGxWrmKNaB/WB3kziq4K5wRXxFdEhKLXJL
EGQ47HJbbOPlOhRWpa1LJ9a0jUsg61sShwkCBCcpHpRSsa5dbTL32WgXn6YBcXwHxGgNYzJfF26n
ihVBbHtHGj2psbbdNqbfs1l80vSgLledHBtwH1Vvb/IJWt0qqZxZTTllqrW2IteEKVgXOCfoGCnH
Bam1d4eyXrO71y6byaggWep44GGSNlV61VMjtc6LgR1CVRD12kSD5zq/Cj3NBDGIol3ZQzyIvZjG
eBPUZrsvGiPo1zLMqp2naCHaJKsbJA6YFn7dmKjYMOTs2LDd4Ua2SbS3vVKgWm29XWrje2paY3QP
0Epdd5OUioZtpJPgSrXEjW4jkOsI6EtjVXh2jblZqVE65NFcX4Subz9YXnLZimGCjhxrdbSuqjj6
EalNUN1kBdXUt+Cfuu8RQNjMd2SdNdvejX8kFOpeJKWtR9f52GX4cWytVB/rxvulplKkm4wZAiZO
F+DjAfVt3w75KPd1XsVfkYGXnyrTlreWrst1b9kp4sUxxEXe6cqorWQb4Zq1qCJ/lLjnbwmFlR/4
+dXPLnSbzlc4rr/vFS/5ZI0JIA/bxXDb0Mu38Mbh03naqB1yaUOk7rvywmoH5NfsWvDlmSZXniIN
NWHHgvEqVCD36OWofeLo3r3Ni67ehuk4fOxMtjpEJGPnA+mV1TqMQl3ZJFDXNnlue7dWKzidrcsC
uOZQXSRaVK2dqC1ZuznlNWXSySYbEJzAN0SKZk7qB4KYzjYi7oXtScnaldIp9kYZ+QY2ybh76g7K
W08ZxLNaJsrOdSv7OTEt5wf5IiyxQpF+13KHMUCNTLmiVjdbd8JgrwnK8bbMcnMX2GGebrDa4VVy
YpcqzXDqtplSVBeVlmdbPvpw6fVF/EE1+2xru1Wxq8D/SdLoTW1YxWl1YxDqcaxyzmh04uKqJ6XE
TjJc9PLgSrZdVKtnxjabgPKu2rgLrirT7X56HdKnNkd805dWOEvCEfVK00lXjSFROQ1uLhhbLXsd
qkN3W6tVu9fzIrvPpaGz8GX4b1ZiMI1dLvN0WBeU0/iq3SQGQ8EUf3bhOn0Chsbphufk6trIXWGt
wklkD6JoMo4LGRFXURiIuyahNGpFHjZeoaxCzVWP1Xaqp+hmdm6GKwJ+zoPVO9WvDuHAhhNe0kSV
CeNRYxfWSrciZjqS6ZV7s0zYXwT46Z/0tjbwVdVKfMjjbFpPtuJdAyjE1dQU0WPjpgMzF3jidYsA
40GtAhwQo2sVG+TxNcNii7hmnec64uq2JeuI0TKJrBXCPHFn6bGdb9oIytraEspwZ4qe46nJGpIV
ZZvpzgljc531en1TTaFzrVb8YtD2KZb7xMyup7hgVpdWnd7lk0HtRKB5d4OmdAcBIAoXkeVKlgGR
sVXAh17XxBBWJmVWKIO7IsvWWanGvmJL9xuZK2SLOFb1Y3TN+BpGwfAlCmV7obRx+OQFgeF7nsQy
PI3dtrfC3qWEUFLH4JQN0kTZ689q5YQX6Nb0Z2EO+d5kcfGx6e1oYyYIfL1Ezwnhd4Y/2E7R7BI3
zx44Pqt8O2iMfRArOH9yzfWzTLqXlUdc3nVq1ikD+LWGhRuxhURdaXqS9zd5mZXuB8+bQK6buUnb
sEXsJbAqrRhUVez2yk+b5LnN4IVD48s552tlWpW7iViHfRhCL34w3KB4GsjzvAxF19yXxE8eGFL1
hslOA2RdeB6qZMZFhl/Mu3cif44to9ynHbNPp9YNUi5dXkkY4BtDCWW2cbzQvoqHoTeoWgmGezsW
Fby8msE9qczyIiqT/sOoD8lOlyIMtlk4uM+tFhvbVrUD96KXfXqZ5SzMEGR5JRz8KG856K5Mo1h7
0Do+NNGoxRzb2+ptLNX8u1LUypemLp2PTe3kO23Q7UNVKxQHZ4p+2QbUyONlGjmqI+2xejRhe7nE
1zzWWYY2jN+gMHEeMXmDE68rK+u+Sd0Lt4MjYqiWsSzR5zlGgTkqp8VGmVnehcnYBNu8ay2/KryR
CuiqvFT7YNxHVRzfDkRLs11omoo/6UrVr3qOsoHM5gGOJ8eOL+yqe2xz19jMJ6Ud8T0nv8osRxp4
4jLru6qRh0dVYW7+bMIyxHgU1MDWLQtdACoBypq13r1WWMnjg6KcarbcPpSmkra7ygyVYheXwKTC
AE9U1I4wAUpBOfNqCIoIWmBB7saqcAtKresavhjayCjXN6INpHsxYCWSP1tW2jvWVwSY8iRXLntb
wQwHw0COq5yi7mQlzcnXDSX3Zg6jzNe6IWXqN4oBytk0tXQLqZI1ZyIjce141eBLjlxooFJkHeTI
zrogeS/7oVgV4TO7UL5HxqCITYgSNFspStBdg3xSNopw4m7NwjOKVoailesU3Mkmtdyk3iakq9Uo
ZxI2MRTDlT2zm1UDQcbOvqXOl6zMRiTaQziZ1s+wAMjmNW4zp2qW/R1GR+9BlqOebpohZ20zsF6f
chPdXU1k9cIcGcunxiQdciDhz0kcAqBNZ2dXuqIZn9WxQbvNWEcmeqNewyQd3JXaCA/qW2wkxZoj
TgpDM/KWcCrFsbML9ZHcOsNNw72X9tptlogY4Ze7C906fk6q/n85O9PluJUsST8RyhCBwGbW1j+A
XLmTSVIS/8AkShf7Ftjx9POl6vbMJaURu7uszMpUIoVMIBBxjrsf93Y/LXN0Q/3Jm6SzYWvnyw8c
/2b/AfG1ow5W02nr0MSd83WJhmYIl2YWct9nijg33RitF65rRo6aYab5TZY2DZOpENQTryS5Dbuk
YqK+pu0++DPjY1gex6hL0qYbA3rAVVKtJcK4mYe+jG/iQoSVjYPVdqF+mra+39oo+Zhs7nfd0F/K
0m31nnm79ZWs17Xd/bl5FESV/H+6x3ccjzf3suUlSQ5La/DFFiynLyuY25tUp8SaC3fZDr0cLmyZ
eC/DlHVW2NbDeISG6LFUTml8Ol57111nM2zbrtkb3XmqX9gD/ECRlHXQZoI6YXHnkW5jiTNWa74Q
7yVWo7jmhkzmQRqRU4ZWFMP/4Rw9kgdX9CSqF0UJ32BhpCAjLCx2iOOzuzSvm2+5YUXXfjMpIzDq
mkIh6ZRB6Fwk0RhZ/To8yrrKnxOyE7B/Njy9qTkBXppuJncR3GM6Vnlboo701OeoVOY9L95wVXX0
BkHqIf/pxUygph6ldzXMTr5ihQhEFNrsovjHLc6SXSTTarC5i5yD0QEGzjOruEc84D8V2pkeDXaY
x8mJkoNruOu0bT2FFJSkL5xlRWSzuFynPZZSJ9eQ/ecKtClbJ5zWhHucn3+2Bsj/3JKXU4X1XM5/
6cL2/8LlcYoCZvqcK5mSF3cdMU9xWU+ie2E4Ri5h6tfquNhyeRgSyeYTtxS0AXHac7S11nr8amWr
PBR1an7R8DmffRs1tZ7I/ds1aV49zboTL3KU9Kypm+4sO2pvFRtduhlzxp/OO8OUI4wkBA9B04Um
fTUOWix0NURVPz1XXu3f97a1PNMnP0cTM8qb2M3zV78d7WPr9dZT6Q3qJuuWYrOm1sIjLMiVoSZX
DnS9bqLHaXHsmCiWuL2ei8yEAbEjgfy/NjXF7qSObexbRSjRbRRBvTYgsaXZX3q1mE+mY+nNzBzb
dUGPQkiLLTI77Ft6/U2trDOyMZpzinVs7Ji7idiaS+RhkCsUBV/sPsk+LV6ZicCMHPclKqzeCsky
6r+DDNR0wylA3REgHxUMJv7Gs2v0dhHw0FzUuo15bvmUp7JLqcZ8bwG6LqSUmNGT0UtqJEz7hpsR
4mwiwJAso7DCL4R2uTbFwl6YlQNiMGv+HJl2cd+mubisi1JfzDk/Fsy+3d4SWkP77Ql6d5l2hGO5
5aBeWmJichQzbiMDNzbiG9y0c559NkeXNkFXx4iswDtLzeSi63ycEOLh6XmLgEef+sIQBy3kfBUL
y73FqyvFBNnxBg6UmhesMcRynDLD3ZFBnt7rlNpwM9LdksoaFzeug49nTu0HcNF539wpq09mNkWh
HJfixSWqXZPiNVaPjFs0W5xV9dkq3RpI12HOICjhBbAebrosCsqpVvFGGHFz76FAfGWUJ7qEhCaQ
T0dVd0XMp7gYSX6kNG2Kg+7cJYT/9l79yI8e7bbpQQOa1SeKebGOeUpmcEi4g3icBzXc9iJdn9lS
deBiAPoZwwH3M6dz9ywttbabM5dw51dG1MHTTPLG8Ek5pgI0my6gru43o+urg0E3R9Qzx67P2GuV
fCvNod0twm537ORi2ohSEUZUxpX8y4q78Rl9oW1t2lZ4z7NCvBR2DcPGROGO3+yssI1AQ7Rvyy5b
COZy2+XT7BpGjLgKiMZIlP/JX9v5B1loNPgEMTvhusTippe9/D6bYxcsfcLUeOF4OJn3MIsWBzat
vjtH/lOqUvvVH/riErsWh8zZlCzZWubqqbaGgppp1jduM/gn1YwTn2RK/W92Rwqa1l56Qe6Nu2Ow
jxI48xRol66K6Idt5u05mGXqdzVq8uI4Zpyp28auCMuEiXQemMGkVMAGb/5rTgzn0IhuoFfI1bYF
/r42cl08ZXPq6o1c+vRZgbJnW7bBhUCmZYmoNS3AkSgrGLfvrXNesWkMnRG0tZw5Bc1m7mn8SpOp
8BxubYfW3bvOEjNN9w2tV7cdQQqetD/LQ5aca5BcE0PhyYpWy44WK6WMSLMrGYv1R98q+znvWhug
p/LTwM+z7qS6kh0uWcXCj4pofkpKI77u2n69nlXEgKk7F8txtMh4DuBOFgZOqT023KLmFsAmvZKT
Y2cB/jlus3FGp3C2+J9Yj2Uxc8BNZTpzUtl9KTbZRNgdAEJd8C8h/7qWzrju0jqJLhhNqr65Q+6E
wqxMfclmuCRUrA6hwxHwxX7Jq7oO8y62Dl5l9KeqzeuaTOHMO0yOP68o0WvrLldq3aGmUbdV5ZbH
ounAp+o6MZ3AXLT4XEv0LwGOJ+BZub8ECyNoITMJ0cFlQP5oJZZ8GJs8v6rSusNbzyyPeblUcDtJ
erUuk3NYkoiUhSov0IybBASPyrzUg9nc6tEUh6RvmhwwU7lfixbKm3egWLagAAtigx4Rbe+1NPfz
WqzUD3XNduMhP08HaoY49d2LVZEWPBkKWZaN04Xb9/aTcMrmaRYrh2Zue1GwOGnykjmkotHcs5CH
Qcb1bVpXwAvJUJoMlDsi3ZGY5qVHTFKqGw41BhuJFF8A4GBls62dzLh7R7qQXx2fxK7W9NQFXkrD
hTswAzWrNS5C4HPrM0GM1U0dGSttDJXsxm4J4Qx5aHO5wx2BOrq0pk08ruVNVVI5uGT+PKXYlgCQ
NlI0G5aif2xZm59L+xzbXcN13xh5a6hgrNt8lyOv/VFE2nkgNCfemqtY77tEukeaspTlLJaZZ2Sv
yxEl6HzWVI/oMvJJuYjdGO2jbWtvdCOq7TCt8a41OvF9bKf0LjO86WJxCvDqpo/H23PUwBcNZByu
MaIeF+nVbrWG6qjKYljYqZhznM0Vkyft0b8zVUweYWEFWKGZhx5zZZpds9/2bU9alDEypGcRoD0s
bbrHLsH/RKiqOuna606+rKLAxfL9cwXncsDwpd06M/uGl+uvXpZ7T0Vr1lhRF027QQmhojAzE/Oh
0615U/vnLJnG0xec2JxqnS8pPtpCDfVGNXL6utrCuNNps6Tbgsmebe3H0QZWJE3DZE79L6OLkiVc
zVh5lLgq2jqAgOXGHadWPqRO1g+Py6gH2o/IXN3tspCqEtkZkbRGYycEG5t9rMiH9EZKxlq12d6z
Z+GSAjfMx0ETFhuIshbWhZp6/bV2ldGciEBL98mgy9fy56MvJ+JKN3PRFpxzVTKPQUJKbMzE+mic
CN3quxDKsVZPPmm4w3YeoJu3VqFot8w+PXR2P2w9EalTnYB+iTVpiQxXfnqVez4BkR6kRuAQBuJR
f5xDsVYkYQFYfP3FqsW4iwi1uqYSEKe5IhN8AWLbdl47bynPCA8EC7gu3cS8WppUhTSH/ufBjd1A
8PEOaQlu7epsPijASCCCtHxlwNoNk6oqH4qh9W4Lr2/3Yi3zTwt9Yke9ppunZci7uzyt+k+uBO8x
8ILYl9LRnzzfPhnU8TvZJfaxESm6EsFZcqHmdvzattTRbpvdJIkvX2TPlgNaZYSZGJOXYa6hdtpp
2RnruHzWDqS2akAZg5hd89ZNvVUGfedBsQyjPCot4ycIGv9J9E216xiO2jNcxuAXUUXqGtYACZOD
+2saKIib+9zW6nvcq/YzGQ26DkgDXTm9MUXeljJLn9aJ6b1sjusfAO+cVcRm2PXWGiAKUj3Yt051
Xhck57hG4CxpW296bEVuSduNrjuhU3tb935zv+jeIwbdNtoLN5EmCA6CEzbBWMwXqyHlBW31cMNU
YHLld4hikCbNFRCPb2j8UKb8TqSm9wBNEF2WjDHRNcXCe6jnyT8qG/P3QuTJp2qW85d1jbptZ60a
eE4MuzGTVhniFzc/MbvZBaAOyXNt6PZiMMS45QhC3d906qIE4vnO/9dtwEHKu8Ip/WunJYlN6aTd
YESffY9jOwIccbKNG3sM2Q9xfExYt/veyhkhgVglujlt7AtrHJLL1ix9yrzILYJiTtfrpmQDCRMy
hm5cAOk14JjLwVZ5JNsGXq0khr6j0i1Xi+CNEWCiM5vyaxol5kWj+/lQad+5qpZGXGU6ZVRDe+PR
wxL7lNopTioucRkz5yUMQNPE5DWqPGqOQ+cw7wfdMEFOUFDcw7Xhylm5RAh2eiLcvsw6GhmIhB1Q
gvvV1sawXafavZuR/PnItfIMSVDT6gkjxaz6nnYGKXmCbT1JourLBEF6MBDdbhKQszVYRYvFyOIW
KYZ32WgIhv2k/wL+4lzHLolv/ThDxUczTE02tTUasM5c9kAj+afa9xM+t9fqzeQ6Gc6wpbs38tz6
jIsei2ItMvQuLGGxYy2mKNVKYBCFaLMg+yibn9v4zCEm8Ur6c2JSPBHq3d173L3bpjHSbWssy35S
Q/KVpjt7Gqwk/+zNQ/oq7IitCaB82lQJFCMg91xdq0y2LJ6C0Hh/iexrR1bZdq1SiUFuH52WcWYk
uKHsDmIQyH2/NGqrloUXDJ3DhgMpPfi54fzFEqyO5Vqhmhp8hgZZD5cxsOh2srzWCKe8kqGKluWx
9WV/1SWiqzmY4QzCdPX1njL0ha5zPBv1rAmVo2terDJ16diAs2KvXij2jCzsACOvy6zn1SRkuz4k
osxzelTh3eh+Em1Ql4O4puUqyBMp/R3CRkGWcre8LJ3yX1w597xJTpniRN0mjSCJYJm/WP7qO1uD
L3ebungH0ThVWyu1phs9SYYwrU4Wx5zzwtuWcdnfE4S6BKYYhm0S2/5DxnjkcVIWZwUZCNcKW5RL
XDP19USs4gVMXfnU2jO9Rc5EIRyvs5PifGLgUBToJBGhOSdY1+dpzR7eQvLLddnLZYr30ivM55hj
Fy7fFowYYMjjEy8OnB9ALUwvPujL9xyjDDwXmwwK0K3ig7eI+ViCardBRSDgfvAysQOKF3djUqUB
xVO1ERxPF4wVJ4eZL3PnF1VDoTjm6Z7QIOsyo39EwVbQIpVz4V/Ymr0MRj4+LgBgdwbSNxkY7dq8
VHlu3sd9JC7wOhbHwhT9dUTY1a1tZ/p7UdVTdtU1y4giwenVobe085wPZf+F0Gj5bdJZt+vtmPlZ
r18+VRkU7uUg/FTsyqUz4wCR03jN5g5yohQHc4YqYeZ5fJklvgr7LrIFz4NPq3c2Qvkf49JhLDek
FUq+ljen8O2zZXfhT49l6ZNjV81+dTCw2QTmKceHNXE9EQDN6U2iRtwYHdu77PNBHLWqjW2E4/cF
LNT0xXKjYtcYjN/2ZjaDEyhjF/WoFCM84F6JSIA818LXW+iweuM0MvprtiN/i7VE+qNePUBklRk1
KNvo7cY6FzKcu3HYLdaoXpU1VgerL4ZrVY0xtXVTWy91ZsttBc16JyanYjhLa3lTAdQcTFcaV8kw
zjd0BQ2GXQq0O9F+f4tsksQMbzHa5wEHHVb54hkHnRrOfhDxdGXGY1YEk6jIoknr/JZxN5K5U9Id
WVYEpzRA6RDEAflndRPMZj8OQZ9qqLGysepPbH9MLXOEHUuHuPswaoAw8BGsT0gvxMZeZUOGQ2rQ
MreeFXLOO08+4j0niLGOBNFaoCMWPv0p8lX5YIPH3rRlY27zdbXvLT/L4B2K+IICML2AkiOazkey
gf4faJJU14eKAwDhYdqDhphzd6QO9YEnRf59HfomUOgswgHukRGntRAPhGEXD7ldp9/jqlSXLQML
r/lwRr3tebVPfYW3bQ1EufPU4gVAetF3DCq+xa7ut605UveWAwQeZcS2T7oIdL20zi/vsDeZJ4aC
g9/X6ZjvWNUggFnZbVLRyB09Mn1bllULpVwVPzOC63vh7PVw+VE2PeKXPN9hWsvYcWGje9FDYR5w
35Ib6eHmYfASodqAvd/n7tQT1FUWN9pw4qvM9fKHGWdSUHhHZfCG83g5Jr04pZiBR2FSKqKqBfh9
mnnpY1qW001hOmfZbQMeP7N9PDhE3W/ZJ9ZtMueld9AmAC6xMQ0bJz7aP4TjucdRVIbeGiteTJeL
n0dBzf6/MnDedJsqB/baTDn4ixALBjb4bvUHNrvEpG0zS+w7I2O8LisH89pucmKTES/pPjmwhU9I
S6Ib+gI5hm1ifIqMftpZUWUcAPumgxUllhWMa5tdZMCRHBy1Pz/P/pR/ShAmHOtG6OsC24oroV37
xqsYKgsL2Rfb2IkjsqO5DeW+yrs0DxonzV/YVJ3uQRLQnm4mJ/P3JLl35gab3Mr6VulYbwqzhiCt
8MTtV9kBiI04OIVl0UzmRvf1Ny9rR0WmG/PjtrVGj87ULP5tbzCYIcYp7R4tPAH8XUL5loUMfmXV
fiQyk98hD8uJT1xj/ssF998QglCNyBr4dpve82NO3DX9JNmF4x2lcv8qEOTcCsMBdal5PTF7cCcS
7eCni+S5xy/vGvPMLNDKGMks5tVkUNUNag7XEAF1e5xRal46sGQ8aWFbUPxquja0nYTEDzv2tpWO
Xx7WKI9IzPa8OZ9CnDLcKD6eHxhxzxEv7AaWjA6angYjgrz1wN6ViK9b242qB2Gl9VPUNkWycXXi
E2W5WIzeJHWmi8DHyuA7tdZgUmHoRR/lAFAAX5kDMY9uRPNqla7Fj+uJImhJnMUIV2r6gRQgJrhk
VkZPU7WkEzodx572jjlX00Xc5nEdxDjJGS81+MxBSyhtzuHxOzoe5X6pMtiBIPEbg7KvTO2MEy8e
+pD7pNQeCsJ9bReTzHa8cXPgBVkX615IJO6rTga1SVctb1doIVCUPDGXwGlite2V0peznTtfJZmz
FUepV8nAWgmxiFAU3edL5Dx2ZY3CJEHUZNli3rjTsFyUHsPFyj9rP2rQw9BjC6PaV52d8OhQ2tNY
4gxWxKbYm55TQDIlWVUCakfjzsxixhMYv0NnU01feGDeTg/auijPc0Ytkutv09Izy2YBmd1E7qSi
A+XubG5LNbZfQE/7H+C81Zc0duyTbVpaBhm6qksoHbRxeceu3Rg2UddDTIGONtwubop0nv9q1ewf
akAZsHG8Lr6l5kqx38k42etOmtfMPXWbDpCOQ9mL/X3Gwn7xcbtsw9E3FNnOzfDCuFp+myDpOrGU
k5uuyM0vcqy9oLbm+VpG9nIrrNkhWmBa9IY8KnqRdnFOntEZISeH81fRx+tOZXXL2Vubj2u9Djve
/zm0nExeKcrbH6o/I0uuZ5afGm8ZWFSw1txa0FU3rrwLAr3GVyNPIaO7pIdlBiJw+xxGOaqb+oBo
pv06IsO5NLqsv1Re8hccVHS14PogAmjO+DOzOUTa5mXmFWGf5uQgmJlrf23sO5UfjArXAGmTMgJ5
qgNyJcl0a0VzCUbgX2jpMQZajhPFS+LVGSohO44vGftYv09essBCCkZUgNRPHYFdVyXy8+/2YJRf
FFQjptxpowkhRwIfCBiaS80S2VFEp9vRMPx7XkD/oW6K6LYdVBcOFHi7eRHVptAL8DWe3IWP5iOm
+8aPwX30sya7a4y6+joZBQjoGtXwP1Ff3xf0JyqcmC2z/i2r/x+F0D3WJf/9j/PvvKLW16iL+v/8
jzd/2v+oz9lt3fsfevM73X/+/Ov4R32OfHvzh+3P+Lf74YdeHn50sIc///2/f/K/+5d/h8g9Lg0h
cq/1UPXnfy0GR3yTJOciIv6/mUW/hM89f62Gr/3wy2/8nT3nmv8i8Vd6xETj/0pa9H9lzwnH+Re6
KFzLbcgFMtIR+v6dPQcH/i/KONc2TV/YtnQtfuvv8DlD8g/aQirfEpZFqBppF//13e/+LVLmtnGv
uRd///mfiW0//Vz+n5bZI6SQpHtFTqTpeB5xt+8mLhDdINQqPX0a7dlhxFQtIcyx2hsLIVQw/k1A
0pp11XW5PIKIZJeaCuCrWzqUsESPbxkLaa/tzF1vY+U3Gyu21lvTFu6+8xSWn9naf/vH3f3NJ34r
6v/3B/a5XaZn8R/i+2C+/zE2EK8mEESSdydEw+ummNd1O9aNuall5+8EwsLNn68n31Lpf1+QW+M7
3HX+h2fxzwtmnT14a2F2WH755rNq/VunPNeYpTFth9n7hIdWfcEpnR18FHybHJ9xYvvGYpv1rgfZ
Nl7TPXZhVkChOa4/XI0o37e6L0CxF/jM2s/cnVqUu89I9QShl8sHoy5vh4TO30CykpC7+jBfJBe+
k9wj6XYUSrD+lNnQmT4IE1Nf5Fz7Vldsl8KF3tPd0eg+snN/N/b188JS2QIwnuXtEr759tYZczYC
C8z9qYYmvVgMCTgQNykYVz9c+L3SweQa+BLE0XRoyJtGyMyUmOdp/4NJkN99Eq4vXZOkZdf23vu+
FEJaTVS0w8lmSuKQYXpw5SXreIXksj/Qv3V3A5TcrkdbeHTtrN+pjrpX1cnw0Sf5zcPwlGParm/b
lgRIentPGihbkLFmPeVLjQolKpbQn4bpqWUF7d2lmB/13DEdOpteiPlXc8PblG+pbFQQjW10JM3U
u5/yqfgklZLXRTeMz/QNxY0Jhb7/89r/aeXzdnew2J5YNdJhs/nlAVKxiaLoc3nyoBuu3aRtXpOm
jEO7SjGTtKY1tGZNexkt1SlrHH3hwCMnwbJWYmfW+byzamfd8dfYynmefWukGKP8+TO+HcY4rzGL
SE+eq4ItBvd/Ny9hDHGrYqrAk0qZJ8masxJJovfL/FwGf77U726Hz3vEjsxeSTT9uxcJA73EN2cl
T2OrfPKRiKpfA6dOpnTTl0Uqyak3ykeG4mxUhrFpPkh7ml3IryUrtqgn0RHTKshuS3D2MKPMbG3n
0kh98Wm0Wuv7nz/tW+uN8405f0L0Q0oK13bOZ8g/963O1vbaJ8I6FeWa7vUYrTtQDkZh0cGGLcDx
JRDPcgTfrDalij6ahv05SPdm7ZyzdklIFYjebJvj5e31B1Wg+lGuf7LEaH8pFmeOLsYy7mRQV8o8
ke65QP0wqZUHHDv5TNdh+WrjZgVi2czs7Bf0GAuTl43wjyJqUGVgFBs9WapwX30zARKeO/syL4Xb
odfEEzRI0LhXoWcm7muqHUWUaBJ78bZDn3LN5dEoLD6ap6OOHdokH7CgDaY1F2cDo3FaN/0giWDp
arQQoYxm9Tgi3GoCgPG2B0ca8u9tLfzvroy7KIiWMs7xUsy7R9dGOxT6PgR0bjm4LcTY6rWbBmAh
BTvtc3O/ZBP8ot00xbjz+8aX234qm32Mf00feuPaVLSyZZmGa2G581aMQCxISnSab5ZBJN0uXnV2
iZgMZb4ZaQuYxhQiv2Y8EnB+cDsrB15IS3tTdc1jhkcHGdMDYikltCV2i5Yy2o89pA/sx5oZx8ae
suNk9rretbJMbpuu8uAK5GSbYdVNhfjgHBVv/ZtYj76QPsm5lk0iPJvKu40vrlQ3ZdngnpxyBhpb
UWKWg5PuRqNRL7UtyztT853X2rZPxMUm3+ek+Cgx7ZfiAabbdIUCgyQG2Hv/TgiI8jKpe/dklG2+
l2szhxjUADrEDOmV7oeRRL9sTlyPok+SCOE7QCfvNie3ydYFy1DvZDA1dSiSggGYOnZ3nr/GH2xO
v/lqyvZAFSzXlY773uybPTbDWn314WcTl67Sjnc5Qh/sfmS8K6VffCAy/M1X4xijcKQuomy0zp/n
H3VYRcp1jG7TP+Ur0q61BefLzPxHZRYfBeX87pv5FjFI3Eplcma+vVKr6Cmj0oxOUyNweYQe28SN
ER1GDoTNpKP5A0eX361U4sJdAX2tTIca/e0FS0w+sIer0PAjOD/kAJXbMS3yk0AoEFYOJ1raD27Q
zlgHtgjTYUGyj2LyzuX/P4YMf74uNGwmBxuyMdN139VOkX+egMct/7SkBltfa7gmEqi2xf64SCMP
m/sZ+fKRGFAQzQhz1wkcyMeZRFeE3pNDwYyUS6/40cDpr6WULzyTM9c+15K2tN6tacsqPWTdkX8i
YMgJZz86NpFfHUXriJNV5e5lPcLd+FY0bkzDranOlwmJXPJRKNevhTn1nO9we8CmLeG+d5Nk92ud
OvXyx6IvjVfmcNPPdu2r2zax+u8DN2NhbrxPTRSrxfxV1mxzoTmksdgQkWeIz36HE1rSF32QWXb8
nBlpCw3iGpG4zrvGfLIkX3CTJq6bwdmbEYQU0oopbAplxSEKYZCyPx/Zv6501rhlOrZpK5pG/907
NeimB2MdohOjkkjVnBppxuoITI0qgBBLf/QO/+563DfWOZkMHjLitwt9sAoQ29WJkHNoFKSA3OAd
D2ta3sJnDx8cAL95XpblS3ZD1g2knPVuRUu8emTSecapQjl7qq2zXjGKGW9Cwh5WA/xS0iIL80wJ
HwOjt7Fm+gJrkK8dO/N13BvopZZo3BfSLg5+5gBPJn6XI2uPbXShS+cdXc0MNJqT9RINUfuZBKDo
g6/xu3vGcmPdK9S4lJxv71lJ6WAORhpT5sWMNjrRy5it37tRfkPbsf3zevh1j+WOWYqTgxqOGurc
mv5jj82sSrZTZxsna4r7sCqtl2RqkhAB4pc/X+g3LzVXsjmgTGlxMe/dS42olwE4248f66TtXxj0
Xb9aNixkUKt5MsKFcHkjrJikSGm0cR0MYtE7L5OAaQxKgZv9B34Dv9mD+UAUCedCgcnlX9IUKtSd
ZVPFj4WjXRTX9XSHRzaZItrNDmbWnVVKZnGFRW6z9XAtu6UtaT4wDDlXyG8rWEtZwleU/NQudGtv
b/+UZJnXFUny6MfFRLQ9Sn47ZZz5z/f+N1exHdunqQAhcpz35oIV46FOzojS45r3ySahANukQ/6/
WLY2nQuNHJ0cm+a7pVTqmtxUmWaPfYdXRGV0JxtJbV+3I3Tw8uPPX+mnM/LbO0fvyREK6iWYKrLP
3/kfC3epHIlGv8keObE3Vcwc9dU0D1ArTopIca+T3r5RxSjdTVREZXa/yjPBj6JguZvaSZvb1e+X
p0I2/t3oGfU3WTXqiOSrddu9VTpMLRSyMtLQ7l19+PNnfzt3fz53QSzOcJz0fQ8vn3dlqiNGA3na
dLZQ7S4yByvG1u2e6kJdIuF+lYJ5vD9f8NeX/HxB32edKYeq4115wwRCviadlT1OHir2FnphFxWD
uW2iDy24f3cpMEfr3L3Kc1v/9rGgYolLtE3545nGYgjQI/pNaDtYBEM3//NvdR4DYgk4Drz5u21S
41tk2x2HM/VvtlnbGo8dnRvHRIrxgxv40+zm3WqzuQaIoGA/tt5b8c2JYGxI9fVjrtrhHp2X/Byv
uMFh9yS+MDtufUexZFzHfFcV5kQoPSXaUDkTA7k4K0xT42msue15pt0kmHRcv+b5qpgDMbLzOKmb
YYA4LDaOiOM69VdRk+t1w5K08Bvv0u6ugmbGpGZQGXPpRa+/OEbjfNM6cpZgsuaRWVss0eKLTHjo
iGF4p1ujb91jlixlcRU743xldnEBQh87E53dohkvc4vVioM5S6awXFfCdXEslsulGXso9Tg8vXuN
ecbKsHpU9Ts0GtkaKDKavhilghmUUZK8oK22oBWyWhfb1pX1GPRzNv1FfrTFsdUOu8wAMYWrOg93
G0NTIFRflhq+uenyjXC0T2kfj6NG1s90JbIJv7uy2t5Y0anP800u2qfeiKJsi7PiclkQP/mBEcY7
8/Wf7yNyW/QgINXUDe99biWSyTYXunlEfZOkAbPZBcxlNmZzMNvwkhthruhTosVzRuLZvfxb5OiF
af9C63tcrxkNs6zW/bRSs/eYsfTmTnqIdQMkYd0RNwDrWC1x81zEox2aqkpvcizEm9AZLMyAW9J2
t71njffISv3XbpqBcmVJAhaknpv/aG1k6giPirOoGSoex1/cbn+UmYw+eqN+9jnvljntJPcCsxAg
TPP8dv9jU80Ynu2VVelHhaHrq131HMOa4Sx0z+S8j3wKgmuYXIHcCxazacy9w3xdH1iA/H7IWOH/
Ye5Mlty2sm79KjfuHA70zeBOALABmX0ylZmaIJRq0DcHPfD0/wfZt6ykJTHKo78GFSXbZRIgcM4+
e6/1rWrrVFp+qB3RtDxBkvY2RlZco33INBvBHSNiF13zazflWurZQi+vua56gK5IIe/C/MYZlEkZ
jewux1vi6oVR3nT8CviFoLoEv19C/rkSGwq/uW6Zqmmr+vkJs+6r1Ap7pz7JkyptFacMD7EyfOZ7
1xtA7xZcZ+aRv//Mf66Q9Mehr6vUp3z6+akL7kPTOaB8Tgqta+SNTbhVC93ayM04P/7+o/6573O0
W1uJGsnBfN7Z5KUZFBklbypOEeLODa6ZfoO1cLmwDq+7x/uHhk9Ze5bKehP5nPcPDV1koyN3T5wm
HfZAK9u3cS8JpuFD6sXd/FAKThrGkE2b31/dT86vDKc0DtG6tja7zxflWdHrpLCsljF5U32SrUW+
xu4VX8+WzqMK/OKuzpBumKyAfobd+oaGqfM1jWMLG3BxKf71p1+H92YN3v5+z8/uQzd0lJC52Z2m
Wpl2elKc1AalaIi/4G2uY55x2Z7vMZyV28awcJhjUr8vwkw+qATtXKhuf/LTG0yTVCZ7BseZ88Qt
kjYa3DVyexoFYVuFGGMYvgALf/8TnPHu1qWT/ELToQVrWzaNobMDl4hspR8hs5wSXI3XyL/mz11W
UTk7ud4BVjOhTbPviQ0y9fZQ8F3njYIsMPGE3K+ucTlnN0KiX9FUlfAMYNOLOsQKpBp+7vEI95js
JA3eeSRi0ydjvj1OsjRjIg35g6/GOE32TdEYn0Mkm0jCpNWaMDfppZjQMwo6owPV4FHjZmq0vW0k
a+8f816xBz1K5unkMGbbqUPL1olFRwQiXrYdzZxdqUF05xd5WkqksUWp1rtKlQ1U+9m8LaJ0pm8h
qsMUlsO2ilvlAIai8rNRni6cKr7Pmn58JdfvSjdLoWcmK0iOzqowZ1bMpKuN6RTJ1vwhF9PgzXkP
ESDJcmfTtKnkZ7a8X9I881Bj6w/SMklBa9fV6l9xbtXY6V5To++2v39ezte+9Xut7wavrKqZ9jmq
vUbVDWOjRKZbxpFbi2Q49uqQu3Y/x//io3gebUcxvxejZz9XJI2aSZbSfALV4ni1bAhv1MJih2L5
UhrI+S6yXhXDD021eONMnuH3T4bcyVJoFOaMYiGJvcGK2xOYRtvDJIRNPs/sa8Wksvn9rTxvEqwf
amtMG2XmHo5z3rKEvNAnOBn4UEHMKCAMDYnKJG2GiKaULOLxwuf9Y3njA3nqLY7uKrNe7fyoinow
73CWyydgVPNWo0KZPCNK4qt6aHRfzUJyJteJwjIZNEUG5Wloqv4JSqxzjY/lEmnzJ/ecn5Y2P70l
bvsqoPixUulrR+Ld0uUTPcvMG5J+eqhoPLjIuJStaNRpY2CJunQPzre69R44Oj81qgD+c/5e2Q0h
B2ptLycjlKTj4iC2yvQEI+gUdYwfhbPJqpAjKXrzrbxk8qll/ubTUKqP/dhBhMiVI3YR+b6vpS6Q
EKNfUe5XviD888LS/JNXjekYowhEFwZNl7O9f8kYhmQWSRkNlvsPadUj1FoSZ9sMoEJ+/yj+5K5Q
ZVBAazwayEnU978FDmoWYD1XTjo5WAGjijnI50jdGnmDn5hkAw4a1bSZwuxSBtf6K79f53jdVFkB
ceAw/zu/SPQkMg1oZzmZA9G7Hcq9uzCVPv23l2dqJuuWTY3DVOl7H+mHonie8oJzbi6fyjor/IE/
PpfyCnHSK5S5eHMxtBfDDcyw4UKF8z0a8Oz6vh/Y12oRAsM59nceIoGyVFNP9aLPiDol/aEwQlAh
sdOriKb1JGt8cKzyp7KNqJy7qoeR3jn4drxQLqwNg0xZ9kCMIcBeprh+Wu1T+4n5f4N3bOHfpKfO
jWZVjewv5bx8m1SjAHgi2cujbSb941hJr4ax5Hd2g3xhy2MQKZ5uW9o3fTGqo4OgZDl0iUVyfEcc
HmkBE3AcswhTD3OE/mzWKWPUqK2kmxwykuRq6FYuRUB875i8u0+2zSQGEQpdB2ZF+lnpZefDOo5D
yp22sjhiBpF7PzWq6cqaoU1tiJEVKjZ4E1x/aenFfWGVqYw0u4CioWHf6L1pKSrD1YUWrTJVUvi8
QRefILak6+RWtd1lyRPJncoSUWo5rHaLeCyqo9R1aCfmKcLiQ3QDin/LsaItLhTjMDth1LmKIXXQ
fpi17Bmn2MONXor0QnP1Hwc3Hk4UMLSLNYseHEXZ2Sso4YMftU48WVqMO6Qu+r1ipFUCtM0sI1ag
CoZKEffihmNNuo/GvBtd0ZsYX9A8SlCremv4rA9zFKJBzUGlTpmzwU6NwdUGBGr4OsOOa1vYjJsJ
A6uwpEpj/LZCk7qNjTVwOyz0T7ywtJrbbFToMxbmoiOrlxX9woF9Xbre/9o0/Bjzosdg3+P1f3+x
zDDqIcO08zQMotlGbC6ayw8XH8LE0Xc8JHAWDLvdyxFMGxeHoQh+vyL8o5dtQEtHYcaF2xzh0La9
/wZ6n/VtbyfDE27JcZ9VhdhUSED3ndwZ/hIZfSCNRACTcslenGsVOnMzvY+tYt5d+CZrGfPuXjgW
5fc6pEKGsUqw3n+TFUuhEYwxPc3F2L1aymijmutiI0Ncbae5F9UGM6RJrdUX2Nuci+BqRLelparD
lryy7r7QBsuTM7gL37/Zf6XSvE4+N1VbfevONZjvhJq39dfysWu+fu2uP9Xn/+T/QrWmppjrA/Fr
veZj3Xzq8vn/BG3+qfzS/qjb/Ov/+5dyUzH/4I1lAktzXuE35EEfv7bd//u/iqL8sW6kTL8VerbK
uqD9pdzk7+imipxclmkg0KJh4/9LuGn+sZag/Hs0HRUoUxbtv9JtvldT/JVAw8O9VhY/7HdNPGrD
rPdWoDWHFgZUqJo+KNSnUlF2UlPRqqkOznjbk7Lzw126+/Op/VEp+r6k/fsDz2o5NO5DrrbqFCwy
xtnB2am9LMjOSz4kc/32+8/4eWABV3V2HpCRykNmi+Yg6x/GRff1svNHw/SjKNoM01to065L1GOj
YcCElAjf09XDixGpayn09+v69yWelUhYAiFD6DSnwZzsqgLAUCh5VYOFtcVUXt+RpeZxwW6XxZ40
FVdlsb9w3eui+LNPPlsswWlyNMXPHwBB3dnVDhV8YAC8xZZ3ROjHMGTtcpl+AxswnC4lsJ4N2f6+
4LPGAG1yKl9bVAGhMc5tf5Pfds8x/NcPSIov5ba9rz//8xnnSaxYCFVGTVUYlIOGEsrxFWckxPQ2
cohIqhw/zv5dTM46vXz/TsAukR0xTlMwmvZu9WgkNr4K8AycgO5yvDC0I3ZXBcfZ8mRorV8UzYVa
8GzP+fsqz1Z4c4G4ybSoC6iwd4N8RwLfzmiifdLKroEAsW65o5jPmLTE5iXI9fut9u8PPasnbGeS
KhpqXZCBgqxHx9fkaScN+o7Sw9encBfimU9G/dJ29ounVD1bcwYDnbLAMxTUL/Vj8lWCeUJumOmG
z811CJ7y4nP5qw86W2sy0Fe2ltG1cSSsTQBWsN5os/P98VlY0YD5CanfKqn2hNr1wgKnfG8o/+Qt
/C5c+GFNxZQm0RJoyA3dmpaXfFBeyusqvo4fE2Fv47syUA8jeh/QH4M/fA7NA62xm/J6rRmPZKV8
DtOjEm9C9TBcZTdG77Uf0jtD+jRcQcJyWSsj7Vp8qm4q0Aobzc82YmcY19IGf9y24S/f43zsru1a
eQYm4U3PtAncz7YrVB+xHpVSpx1a3YO44Sav3cPw0NKy2ChedYVeD519kG7mvRFIx3AOpu3k64DX
tvOuOQA9k7e6PwflvsH+0n6Or5ubFvrDods3Nw5eQFgp4JmnU/EgbftbcScst0zu9fAtfdauop09
7MQ+OlZ7ynFls2xS8SW/TwjAbvzhTV+B0TfSAe3rtGt2K9332O/bf7kyqmdrsjIWDN2lGeID/mar
c/xRT/YWWWuuOaR3hM3DXAONNKiuzf9OMG5dWJLXh/pnD8PZkkw7U4hsktWgX19fUDboyv2G2JBQ
/UjjE9gYyKfmIwxgN2RZGbr6rsAxj3/e7S6+4Wejzb9f8fMV2pxYPNUhDGzmzlrlAlvw+tn2Ryc9
tN/Da9dzW/4Muv0YFgwmKyM6LLHhgevzDaBGOIAUmWBbUDzDyKwK6Enrqwlc9GkepV0fDSBrEvGQ
Jn4DyhSWrDocRjx1W86tG5GAJCFYzBdqfovbMXMJlS1ctVOuirHHQTsWrtEO2BFtjA3RMyc5Hrb5
KY0IZUrseMuAXfOGfn5Nyvi2nUgrZmIEmUcHLWtcz+AUqH/FFoG5a4OfogpOLau4iYfSZ+bq06qD
i9LuI4WI8F4pcD1nULlSJL1yYtyUlXqLQ87r6rfI/qh0txd++/d1+3/u+nn4caprdMZhWgRhsk/F
i+NEbzZWzynp7yxAbOSqdWb9AJ3KxgDS8IuzDl9YhX6xpp+rABAqy4ORlSFKZ/EWw4QqAZwmGiVA
aPlAh4800Nyuuajw/9Wlnm1cOgCgBPFXGIhyx6XRt3BrHvJ11wQn9QDU1W2ThxhF3JKSgWNZF67z
V7XHd439D4vtok1qMUVSGJh6xeC8d8vadvNc8wEC+TjWjvpyHIz7snr4lz/q2e6lawXTABgGhzKA
x3vI2+YJCsx+/VHTKtpk0vXQ5HeGwk5tAuuPDs6FA+kvKqBzz8kMpRsdoZkeBts5Cl31ZTrqrSNR
CczHmj+vZdCFi/zFseA8ariC6obBPFGDapbvSIY92MZJT01e6/YJSzOVUeLWGGXVOL9U+qwr8U8W
yu8t6R9+yGlpmxINlxIMYYeJYXHD8cGmvV3EGbRN5ZiwGoazdRtS2hp8lWy2Li3Sf+rSfvbhZ6u0
3s6mtjpXoX8dsxE4UI6Pn80hrZhPQX2lUVJh1spZomCZXJVxdiRz9BZSvCIg00MyX5B05SJ8BW1w
paleC1BWAxgnmHxL3R5Oh02yoHYQ7baqjvPCUrTLmi0epVjZSqvbvh/cWd3PHEnIiGc+xiorExnV
7mN+WfzTYiIC0YzXjdsj+MUdH7TlONZ0ZSBe7wyCJYZd4wSlvY/k/WTtl2ZvTVt52qxKdLiUO5OC
DsnjTD5q9qKpN5CdQ/3F0B969eRMz7X+rdM/FOWjMuwybTdY34Zub7XB0AayscVfXACLKHbKtH7p
Nt6CEVaGvTTs4yiIjMCI97COU7VwERDUIcAxqVavBnvmIIK4wrOw5aeadps1/Ymg+yutSrmshTFt
dnRqEfSOtjdnJskq9lySBrLeCYbIjwdxM81ZsODIMZtu18+BLC83uv2smahsyE6Z530erdhEG2uH
Dm0E1hjUmNievgC5cS17fnTyWLitZn+TSuUBWeeT3t0o5PKhVz05WnldasXnzomPVjI9rBESchsH
c2tu4rzxo0J3Y7jMiiNtiI36PBJw4lDlFG3j12n5aZGdzrWT+D6x5928zKw5+hNxGTuoml4ChxnS
PLih1Jav5Dg7pch05tQ18q9xIlwdck0rPrbhtyTaN+RBOn5ORIfbaON13Nub1Gh2cmUgQS1HvPnm
XkQc6iaHDiZBqZl9GDU1gDENfGq5m4Xs2fCDh3rs6cTvDPMgkvxo1/a9Ejf7sps2otd8RwBQipHh
sN3E6h5xwmM+lbfpMPipAsWMKO7QqYCp7sJJrLfmljPlCdyQBh8GXhFnAqu3KZXSh6wYP9dl5UWl
vHWWOrD0fiUIXpu5vJlTMiN0a7qZE/urrk6PfX0tdKQ2Mi9NlTWjh+nzepj3qpwwG9Ufskm/7rFv
oyF5s5fJRb7oZ7K6j/N8OxvGVQeaZ74TmUTdaNwP8nil2plbLiauk35n0K/QCmUvhVWAatELLXtv
xnfFLG/wNEFHFMe0zzax+irVIe/vdB9HegSw2g1TZpJ6lnzSHVwxMR2BFoit/MLK6maW5ZXJHQPW
S2efX61yZ4WYMjuwYNS+D8QcLO20txFM5tAxkthm+M1x81uRIocJKanM5QBL+PcLuv6LeuB8eAJw
ZtEx9YDAgu8VgtmMOl7wgtl0Kt9o5MMUBDjqEOT7+gbCJ+Kfx3AEUkLBJ5uPIA88NAEeDjO/zk1P
rmVPXqHb5G8MhaC5vl9JLxGxDYWGi9ZOvQyOll6e2vJVlql2viSjunFCYzsqOntkxnsp7cKq8AZK
tKlvNz1R0qNzHw13dfmQWVAvbeFZpwIj1O9vgfqLztP5PHqJhyUbIOJgiS1dtTyG+SFXT6X8yg7j
Gpw6QVttbIirQzR503wHf8lzqFllU3Ll+R6UH9knE2jc0qzZ/BKf4dcVldsNWObNfZxFFzbf7/L8
n2xG55JwOoTxohtZExRIamM2YRjCvhyNu7J56fQH2QFvmxHvAdhcvW/gl9gl1M2yu1LDbluMFhgZ
Uojqu0S9HuLjyEOmHnNZHIDoQr5tPHQAfa9jQHvROh63t17UyNvC3cpIyoRFoqfptQ4xN1npmyEJ
wLzi7RD7axh8BXSnJDbIgCaI9nBdMUSFlm6TOAvcF1C42ue8+LYeAWhhk0ETbwg/9bIIVuCcuR2j
NLthcsA6VXefpPEjJCFcYle1YXikrdx32sx4WXbV5p4BYh4Hanqrq6hGloz2GU+hNHlKmVxVzxOJ
DZVqb1f4SZJiQRwdb4YAVfKvb0AqTCEgl8L0EDcg0nML66Sze+vTm8Wi24Ou+P1jZawV7s9+rbPu
iQT9RstahXPzFWysXVUuMo4C827uql0EhKHNAqN77NMP0QjsfHoV8f06dYtGjtIm7Lje9pi1n/Q+
2tr5MY38lryIJv1+yDqM1vxoCEJWRexFTXOthRl4dNDnGl5fJ9xh1rt1svIqTSqfpQ9ZpRowNHRV
e/AZ/vga066WbufYZV6ZRRsxLHv0jx5qWvBwxSFzrH2GtTAt2FeNcoOwdpMm0UZhjoS42FUpR35/
n6xfnBDO5YZ62Ci13YZNYOSvJE+TLGVes3kfZWSHetTtc/KEROLcq73+BfjcqZd3sSVfq/xwpCvd
aI0IBlPcKw2AmQ6gnXS7mFXuNtkTAdLPatEGZtStNHpfgkhnOhmu4vUQPUScSV7Ntrkao+mI+nuv
qbor5596wrUc9tIFV+M0Szs7lWGwjd5cSrdSLm7r0QyievRj0XiiZ8Y2f9Qrun3IHoap2pjddF1b
fTAn9T7pwl1BmhbgwJ2Qzc2AiVmOGUt+EGO6MdcTc/UYouYdYErxJ9NKNgs5J9Bp/amxOflfWjzO
vMX/OXPK+vvmZUU8l+VoaQwqx/SJ1aBOb+97Gph2OBzn7hawoG/n9o6IKF+0zlNBzhg1l5sr3R1s
+t3ltuL3GcLP3oz1SfihokfxRvCfrUhk9Tgti5d2lOfbdq4U2plw2bOlf9Py/AofxInyO9CWxy6I
MvtoVArrr+Q6orsHxi2r3oKxzpvn5znHiYZLB5tnMRZvBQoE2voH+KpemFOD2t3DUlXpQROpqzr7
0Qi67ILW7lczBXnd0X+4Gqsm/ahD8heIUKc3Fr9odLRq00eIpuv+kJrHsos+qLJ2rKYjREN/6YjR
+/3L88sPPzufZIBZE7sZGNPQEJ5he4nSPla186nQ+2MsSN+bh6M2r/lL3Z2T5sdmjY/TL+lMfnXK
ls/KlrxE1KQ2ERLzwrqFwH/UkLqEfYYCgx5/Rbdy7V2Nxt1SpR9+f80/r1g0Z/3rP9xvxP2OTCCM
ESgca0uGRbZ9t57r184Jojx/jGU3N/7dr4sd8f2nyUSM2UhOtCA1xZPJ2mysiD7jC+K4o2GfSObw
K8Py9bi5k4z5aMXL0eAc9PtL/fnJ/h+Gg0GUiJ9woQXmSEuuMHdLf0PCAfjvkN0A/aG42Htfl4F/
vpNYot5fpzosc7x0nBMF9KRR81O7eJK5xvXOSr20a761RJdMSspWSfBAmZjsA5SmpOH8/lp/MeLA
Jfb+G5RQczoNI11ARDK4X2BP5LorxEia3E/IYD4iC5if6N8pPTK+1r/83LOFMc8HBYAr0XQtBMLM
elnfXRF+aFWLAmc5Mkz3zVLypzq7E9XF+/2rn/ZsDQQ+CayHCW4w9X3l0Qdsyw/2TGMgpf8moXQ3
lX2OY4LxQ9pHB6yMREG9jGH3sdfSu4h+tIbgLgovDbd+9VadrWK50BJSszlb14DMwwGYgW4cE9nY
ZeFM0Q+aXZqPxI9cOu/8vJFE++b9ry20ginyUDvBqKZvNqPHAqqHGL+vV7YGnTUxSLB7TjgM/8vf
+WypaiFkGZjFnMDgzUl02VcJPtPGlzCyccO1d+NMs7h+EdZOlqJ/t1ada+/R2iBAlByJin04Rotx
TJmWAc3012XRLq2jzLCSAMR/eVfts9WqN9Q8bzJdCiJaf+uCUfGeTovG7j0f1Qb7io6booWiaYR/
fuZ/JfU4XQZy/VIN8r9Q46GsrJFfKzxuvtaf8h91Hd//+T9VHbb9x2pxtb7Lr7+TKP6/qsOW/yBJ
hoaluv7Xn7Khv1QdmvwHkgQNFRdaQ8Q86+Pyl6pDRdYBRwIXhamtlmDmVGf0rd/RuJwzbfhfVaCB
kPf9a5dKxRx1Y0oLMDea+7YQ/S346SJoYIpsDFuS7mXIheRZdEOhuBABHIQYxLTt0sjqHyr2XjT7
KzdvtU4kMeMYR1P7bwBFyNYmP+Rt1Pphb2fwfAiRSYevOZhpyt8Ctu7YqxC/q3FbYBHdAUSIH0WY
tjdxNdASiMmhwDyETErtx+naxmz9uOSQD6JFkb9mMDr9VJ+bxm3kzNprVZLdO3KRHCooeKelTisC
OeEV0HuylYAkBlSIsqFSl+T5GyGF6Wub9cScCkmILYZ3HIldYR8lQnRlN5KRZ6si7DyjLYmebaTy
AFCH4AQrSQJRxNZDWETzjRaP4lmoVbi43ehkEQWeUlq+gl1qO5FC8TVJy+leqCv6GmOD9GqNLdq5
gaBFjjCzuDYZvnCOKoy7DnOdXcnREYoosSyFMe1FOM4PQ1rnL4VqRE8JByGSHlNn3AtHxg6sx9ry
cai67siRAnIyKVfJS8jAatogiLR3AMK6K6Kc6o+TMRILNZvtN60X0k2qF/2XbOnkq7R1ptZLIgMQ
LTn0xDxmg0KkxGI/E1al+LjatcNM2kjiqoyK8HdZKTuxiPXmOdQJQfPQRiufazEXnysVGvfStfWX
CNTy4tbZcOUkWf0wkGN3t9RkNboawFwAOLnDSR0hMJTy0lb7G7PILcudMkLd3MHOpG8tLmyfYJVo
cY2mUD4JezUEqFYv536RDs2L2hp2UExQ3hjZSW+VlAHfVgxM+cPUIy2J5fZq0cq70gzTa9wb/QYx
64hqoRXfmtiWkbyNKqpFqda0L01mMByPtBliT/1lrFVxKouJE1G2ZOHnLgS2SxbmopA4uqikrY9T
nd/l01qShDlw+CytyIMg9JiDRU249WKim3FFVMCyzKq5Ep4iD+GrIBn6CTFlS3+ex/OUqHZ3UugL
EPZCNm1EEbYLge/dpkjqOfMLlbQE0XYB7Sh4vZNT2VvuQHNUByRQbob0lDS50XojfFx/WU1pj1NV
hN/ocjfPhhxV15LTh6tnLasCoY3QJTW9IUzUCge18QxYzC8ESEWlx9y5PVSaJNGujq36uZadOABr
u2KKGincRANfa2PgrJIRDGsxDaUBXaeba4L47SiWYPloHU30RI7AKi2mGX0B5UNojcE/q6hkCird
HFe0/bkgT2rWY5o9y/qz1SxMZ8iRWp7qrh4/ZVFKmBXsUYJSG1Weyz1hGf2r2kwlVs96EEeUL/V9
pZM7DKy4qY+O0irF1aDO1YPklJ1Lb17cNqNhnLCf0nsjYS85dk3h3DhKN23bnIeXafU07ZbBaHo/
7Aqake1sdAju4xY6VktjxihppIeO0DdNNRpXDcxWi7zZnglJs8j55Gez/iIRu+Qv9bPiRPzdOpWj
b1ppVgEwsOwu7YfhoRsAbQ1AxJObHut3T1sJyjh/p/NMMHQHUUqZb7bAgCerbL1o0YS6YV5mfymz
JvJCAMmnXJRtUNQdwRp0BsShIeGk95LBcO7JyLU/leQM7gA9Rl/jIu94gZK6CizAzKYvN3pBmG2t
mfskr9B9dAtDcNrf19BgpdcG3ozjakbPilEMFcOfOCrJxZzi/qtOzMzHVGPlIjwzG5+YmDavlVnQ
QOzk1k9TUfrIz7uPCnGmtEkrs2HyQJhoy0HXSW+jOBu2DQBDQUSRVN/GLSAqQsHj4pDXDcgy8ipY
CgsDIDhZzo6xkZpJPXR6WtoenUCxD5mYtJighfHEcoMprk/HzRBbt0YrLZ4ap0lHnWaYJ9bo6E6h
an8GoV99HZqmeRhBb32cQK96rIcp4uzI/qznRfGhM4ryM/ZBLMlhSeucE4WFVzUpTWzQRkXelp84
dbJsJ3Kpg0nr7CtTIo0ZjP7yrUS2+WUkym3DMmn4rFfzVR2WJgiBgfQNoev1dRwhFCS9Hp9wDwNT
91IVxJfb2q2+KYRjHp0IlPY+HhnvpePA6qSnDC0HpFNQx5gCWtPMkLoabF9qtOwlNWSdvjoww6JU
ok1pDMONSrLXXQZndrVLzdY1+G8GfXGvIc+WorAPSqGil6kSKXmM02lkHktcTugqGAps9jQyrvyK
bKrHbjaXF9TM0THMHDq2Epl9N5mkDx/5+ZZlVy3tcETfrbZeVpQJ8u2IuHvk8sLZdbGzfElCth9C
f+ijRDB/gsaabBg1DulZndxEj4mdlyQDgRA+hKEioxCbAIRh/qP3VQ4GFDuk6FcRxAvhhhaoxE2k
Ax12tSwxHbeHLAxYSM+al5T8QESQADdtU4I9XRk12rOkwVHVjmBmGDng+vdVoPe9S0Zz8dbgV38W
zZIeKlIJXsIWlAldDyLRZbNcwE6m9adQV5dDY9L27U27W7xocrTXqZxpNZdVSf5E2CmnNJ7UTZta
BKcRIUHMuZYOj63WigPc5uEgNanhO3amjmhJ2lonITtdx4gkPc1Y69gMXAL2jNcGuHhLYLs9EjtW
tPDUZpGEb2wurX2VJOVwU0/FjCC7mb4MfT4MHmgU+nGDunzlLGxuesSGcJw7LfLhQ2XCm01Jvh4M
wJKFnooDPBjzVAqH8Lpkseu7SauMYA7tNYJCma9Jvqs+Ga2+rGb8yCkgyRPk0ptFh9Cf1igdhMlm
fJ0eJz26H+fRkSG4W+bkQkI2T3ktDx2946K+JrJmTZWUw6HbloougmVMtpjD+62aJG+M0kjdNdo7
p69ivPzpZ8IVryrF2k4pq9GULdeKBMZ4CHO/tc36ZklFzR4WlndkNEa+kaf2faRzopX6GVp4jiGc
iPWIUWnd5fSoI7X5lBIEiHehiYn4kJui3YbwDX1ctMuhIDCTpSybLD+vTbEbIj2+LedefoxjTd+Z
zKi25VIpBQWp5nyplVTaWSOT+aZL6ZVpEeFPYOA2oUUg30RYjy9x/zZ06chIQvtPCACJ9cxOO0Cd
gKRxN9TN1zmhUp0NGP4MPcE4l71ckQcwdnsC89Dx5VF2Y1mJ/GClA4nFo20sQbjwvgNBqMPEwzuA
Cz5K+i7AM9G/RabIAzJmaO44YvFk0K2hUYNulSjl4AwlXlXM4xV3tFtD1w11K6UgT5H5T9EezVPN
aFNtGGRElV7AjrbMiIFMzjBeNuAszdpkX4WShZQvqpXm24STtoDbpUDQGq30aRlamIB6TxIboSOS
9dynYiR9DpQ1fiqp8paMHhjrGcqSpjC0bRrSCvcNsj5KBqO6ciWiccFXVnSwRiNio3FGfMyWQvoC
HK5mJ2h6c6s1ShSESlFvDT6udCsecaRAtvMpIvWcwXW63Bj16qTF8Q0NHSLoK0EE072+1KoPp6TZ
dovGkDANw3ZH1kfNoZpAR2KQXiGHLidFkSrkFWN7JUj+JGdOTDf2aGR3GdkRpJ6RtKYpDWOMXJ+3
LCl6YGp9zO4R6/jVp2xDTJi8Gwj8NtwyrvTxVjEGG2llV8Ke79ukWQKl7zD0ICWo35o4tW4wDk13
hB87D7aGMNiTS1O6BhNibOopmQdXSh30lE7cXOuxnd+OSqXTVHKaV8cJm/mQtQQ278kiLa4wC8J7
hAknta8W25S3DJO97Cu5ZnBG5UpvXiJfKCpFmezJhyHYJqyZzzO3nSufyWVeEk4X5wOZq0XWLUhm
x77mUKNOxh0LiBmtaXH2jWqKJN7nRVdHdE05dIwDkqSt6rTdbtGl8EGupYeQYxYpxejS9kD1i8NC
7NKHRRraZwRAJFfkuMvISGeIUmfTdWNX2k61Pxa2MHZmq8QgyakLHpNFK/wJKO5mAZhbb4wORUSb
DYI1qOr02q2agoTlIeeENcYaw7HErHa87WF0pQ8jASZjMjF2tseR4eqEeT3I2ZmP0ATM0e37Rige
Kznhh3bb3almHlJr9zHBSqXSuLIkzescGo5JmDr5F/5arX1O5YSR9hBXRAIV5UyYlRN1EylKOXW/
PHanCIcFIZHJaHzo69Z4FqY1NqwK83jo9X66MkOK9K4y5KuKMOiPvdQaD4kis98w5Jt9O1bC64Zh
y4YwnvGAg7TdZDD315589uCYM6SLoq7tY4QK8EWQjeMOesEsuSz7e8hDhEjbi7HNymn60Ir4ERdI
fJ9GAwEOSRMRBIVW5JVz3f9Qd2ZLkirn0n0itjFGwC0kOdc8ddUNVj0xz0MAT/+vbG2df6vUvdsk
OzfnTmayligSiAj/3H3FaqsIDp6APVHsPNFCc6t166g9LJ2S11LJV4JZ+rcR+Jqf9opwqWNf0JiE
FYOsIz8WKFl6h3wWTXRrFJV4XK1kfYK0thX9TEw8WZ66bvQeJtQyQANaBth+kWExLzq+IczhAexx
6kx7zkfggC37ntmm9pJSMh0qat585i4chqzMGzelJZYXbnd5VvR3YwLS4EPg2LGDYpElBiaGaRPB
h/OC7TTZjrZtveqJ672QYY12jl1uk0yYnExkvKkm6byMXinvOEnr8uChbtFWyh4tTOcBCE+mnOOE
MBHmsMQWfyS6SEupnT1alLMzPipnLI/GtJEJN5WtSLTty4EdiSZnvAstAU+EiZRZt2vdFIT8MUYV
0V1vKjLdSRxtcpoAr6JkAUOrzDydEIfX+lAMKBiXkI/uK1gzIdw597rJTSAuc1XDFGoYAU8Ur47e
jCVCj686uxu6/UKIEOKZXk636wL3+bIxsq+WlQZ9X2Nvsikx4Rth1TTNieQ5DTqZOdvQy4YhjNvq
DgSrBxzNYyxLIBREqBVBVe+XyOLbNywH2bXqc6TRkAVsd7oBl+z4gi68G6emMUirHKfY8GXG9QtX
Rj5ONR2PGxJnHP4KFpZ3oVbqFS17jcK67DnPa3ExpGwnWtBkOuuRNaVpujWLGoofAitMAmSFq6Wb
pncHBtFdVhhzC37SteF9ZupT5tb4ZyyHytwYjuNNEhHCvDHtUfR70yOEavGI7Vbi+r6pecm17DWm
PNlcHZdBdd/FCLUPstp6azoc++3Zig96N9oh4Vln/odc/L8ta/5f4gzYzBp+rWo+FKC8cTX9i7B5
+Sf/EDZN8w9a5DB76UJKPPGXEMOfcTXxB1X5tAIwt5CG8UNz/FPYtL0/CKZy+qGLhCwbh9P/ETZt
+QcaKcqpST8N/4Zauv9A2OQf/qufXnJBVExyCXxuBJn3j50Afb/ACS74xCJRmslrlNSy8ytPn/QQ
0ij+mMbsjN6PvQvls7Oc4qubgbNaR+o6p7HeqzRfuouHwkC4oJZot0ZW9rZM0L4iZbavtRoApZWG
9ykuo/kZFI0VdDplAA3LFAjl8fI5LB9XkDg7NYEqXCz6m2isyhAG8uSTktN6n3UZxuspPpfuqu11
ggChhN/0xbQXEELVPD03E450FlPtLmoG7dxkkvfKlT3pa3CrmOOWhLZEZib2UH3u9GcWTGCOb0VC
DXhmf1FZdevlt4n93ERReVevUxs6OJQPIGionFJYKWKrhFiczjfY5HAzdbU5AHU2nM+E9c37kdaA
O5kl4lO16Be/j2uWlOp7y56vq+CVjsXBm8RwzHR2Rg5f+mPDWVMCpvWrWSNNOmbuPqqpP4PkI7Zd
jP2BE0K7V8qJPnmTaV9HNqs31Mm+nNUOgIoOjw01VjddUJ0rXEGJ3wMCXFxModCTmUawRp1Kk40m
kjElW3acnEenJ4gkikD0zhcjd8YNjL75tpLOfDUBDDxHuWkEka0BfLfTW9cCyDcQZNrqTZRRcO89
m7Ahg7nT3dNY9vwJdKRwTO1RyKJu3jRGf0QGaS7iylfN5c9OOwfXhKgeNUdzrryk6fyxHuadpNTk
PJtNE3BijF/Uir1TCQeTiOjFU5Y6r60eO7eYejnZttI613HS7KI0nX3F6K/x3aq3d0vVEvTBSKqW
0trnDgxGMymj0Oqs+n0snwWgO4rxs+6ubC9IIMSdmTMk/W+DApIzfKfzG48EpejGTblE+QaFaria
ucBQa0eYiixCJ+o5cNfU9lDcu3FF8H2ayj2ZYLBSK9h1GHz8MMM8PBtKqud54g5O+aK/WP365OjF
dNJlGZ+mijNxU43TFiIp5OKiDgAEckxrTeQ+1ULF5IAEan02FQi72twKBKa3hujLrofgSftqo19B
pJ1DeubwCVCdG9osgTcIrO1V47nZ4A9tVl7CGvNrZc4EkACj3dTk9wsIuLOxmSD66fyTAKEBjmhp
DRx0Ld3eR8sg90VqxMHE8PgGrLeogyH36ueKg3qA0XRBjC6X0FzNZBPPpjyOniYCrVmbEFRt9FQ2
MY921jM5m8yWlmuv+zLYVQ3aTqzc+MF4smOrO0RRqhs+1REVWl1jHAy9s7Zxlr8qidBQDVUG6avV
Q3jR9zOJ8snXCdN95TF69zIOM/06j8eLPrSxes7/2YIyqCtGCH2zVrvEnvlPeh2jUIm31U2yMdQX
zQuJ1xi8K1kCCKhtTyWVPZhecvKAsi1JvK8iR7GTfIpytn4qWfubSjXdQ5mm01GXWCyTGpivmU7T
yTFsTN8mqgJ/nPcoMtWerLhjT0ohMreJgBRbBlM7jApIvVk35r5So/3OgDwJags6gTfHGAgNakUc
IGonl6w5qF6THVthn821vnJokgA1BX22zl+1lBayps7Nawnz+JygEx60nIEPRumwEeImqTiOurIj
Oca77ZuKZptZTeOm6HMiQa07bLoFJ6mm0R1rYjTZMFjKzxGZac7OtvxM29LyNPczmxh61R4qwDK0
2DFviaKIEczIqRp6oDgjFNu8EwOlEGrhM1w3k34AMHcbG9nn1NzbttaHi+S4PdpvsbYXokw2oubs
buUoHE1LQM20622ZqPPCvmeftGWOFRQCxb055OuN5bI3VQ2d2nBcKDBrQm/qiBdxiNywdUSu74xo
ize7O3QEoJFm1IuWQ7bX9TKAMxZUeuQ4frG6QRdnt8S+fUoJtI1l5oyUUUAPzJMTfxwqc48M92C7
6c2CMRnFbELGsvLyGmMg+R4aqV/0aGhw1GpvfbsO/swc6HYsM4QuUYXpFH2qHHloTUSMbjG9Izv1
PSaPI3O04UGu2dZI8nGnKXmQQ7sdYk0/SY//FC3x0oR6LNJNvLT1Nlbacba871aW3TpmnoddqwFb
n+N33YubUDOUcZ2lbXO0BbU5snRGv0M6/jJMSLduz3uaiWYgQ9L6AMbys5brQ0LRJOOwi5MUDab5
3pn5a9LgU7C10nzUoOxt6VgIkGjVt9RmSEP9SbKf7KjYr6bmvKYidc99k8hQE0wg7NY+TU3shjWw
E072fKtmJPYj85T5kLmyhYOQt2cX3Ne8cErnoMRmwbjjJdsagv16YKZ54ktyCrSU34yIyZ5oByOk
tdg6LKuqcj8iVbZ1J7fYzZM96lvRJIxUizr57k3R9OQYVrMvbKV2crWAlavire5NaxfrsTyIXlkH
kXTfp4vN3U28jtMvA6GHvInsABK3HvRtGp80l9lsP8ge56LErxhRQnXfro59HXs4fSHESD8eEPkX
N4GFeSFEkHgUx3EdoquSqqdt247NYV2K+sSxdTnAD4gxM/cDYlumPelTYgZOrdR2WTKWvWFFsSIb
Z69PXpxmHMyB6n2z4SczM16IknLWWALJOvE5jxxI59pgH72KWURRacNzto6koTguAFhe1NeKUAzj
I82OT5lexEB3czcUGhqVms7SLKytXYq9M+r6tsCofAAp0mylOW7sLHmAX2p/zZXNjWXtBgprMRay
qN8Ze3sOIx3OWsfNlxxihAh1S4tu5mxx9pfY5SbRTHePzhO/MVxgz+cemMafLr2nQjLgg7sqWn2r
WxxTGkrDcj065inm/IyMq0cA1TXNoF35eCvNSjiaFldOoxisLhYD6YsmDKSeYwzRunxEDHVLe9uC
NmYEfVy9qLlbJiHvxkgwCKK0ZSvi5Yuma4eoId+A5KxjM1+GEwhS36jTndXAys7i15mqOSqt6iud
qkA3psSxx5UzOHQa1zzIu9FhJoLeOqHc2HXJMU/ven9RXbB2A9Ol4R2Wrxlo+aTtTAqGDU7nUi/2
pWZT1kR0hKLKTet5XxLaljcAAzmzxu42LdkAaigBhGdibMbqc6u9gUWnJtVMDGb1LGWAJ6k57Lzl
flmcezfqtmLmTs69YW2LjNPqmD+hphZkcACdupKtV1yf3KVodml14y3Yz5Htd31MCGapyy6gepsm
hEUv6XWevkJLpqddDQ2CaNX4FmOmhS7RWLIRp1wxP7gMfOrJe8b1uZjjVcn+268sIwvJk95TkMv1
Y4RkbEGQdvajYoCKLvnIJJK1sYDM0gDE8hsvWoPFTncUHD3mmtwbGSahlUPFTZQMXxM1n+ZkmJgG
liJUEmCmbaHtjG9WVT/UQ/F16uLvUd6GCk0vqfLWpxdt16XsVpZ8sTaWk95FkRoD5L7yrOmi4fDM
DnicxvOykD429PJo05qVjAIDfTKmYa/YZBf88L7AFfzg8VtzLKCdSVj5Np5eEqvR/MYw2ud1ibdT
kl7TAcViaaYB6WXB6lw8VXVb+kvTPsfSPBL2niiHYboJZZrKok2EKDugEh2NNptvAKaoF/Py2QQA
6jWftcF6nNYK7CVIobPGm+yy0WlQGJZ53Hdd+9g4qRkaA1NB6FHBnBXZdeVU3VEzKmePXmIT+mA5
+dS0Vef3pWZ+hwLvvBVzhPtZC+gmPrLt50elMrKlJMqnVzwo5uYa1rPHIWNOmBHYKYJsDD3TaWX3
jSardRuPF2Jzy1Nu2vbWauUaoshMbN4q7Vp1ODMJSn/mrzsWmnZVTgMBJdFPN/qUu0+4OicuZtav
ZedEbIpWN2w10ZFIGNtNh8Lu5+XYvxhZTyLJm25KYzS2yVrURLFb7aQ5xAnk6pVXrReLJzcntszG
pdmZNWLJQHrXmrlsOiIGXJJGF/R0Q6WUJfvZ8D4NF70GSyc/4aqL5eyqBsGGIbFtXtcRWOK0hWcZ
V+mxd6FlT9nrAiYWowDR2Tqfjnl1+TItQIFzFUP4ca9ToFqnHn1vm6CJXrEnEaSnlcFLMG9FUdOH
Or7l+iS29rxe9V7Egkdz3AFU87DvVxg9Y+vesgQwhlmj06CGOizqdn6B2MS5olXfqpERpwto17cH
CEtAY1kiSCMqepvZ8jNpqBPrKkn7+6Etsi3HScHrDMpdyfRTMUnWjrKnR0t00c2kD+JTv/SMvPmc
biTzoTDRhs9FmorAtcCTYvCUW7q6tv1cPzLJfa7Qo7lp4vuErMw47J7VEBtqCjZXkwdXQD3qTKE/
FTznEFpt3uNiYVijLj4mm6DmqrjOxqMmSg3rHdXKZI2q4t2M84bP2EIZZibYQLhDGurpan6hS2zH
GGkzpDQoqcrZ6RQDV4CoN5rBJyx2G+QrpylfaCcPpWUb9OQ4zDDGhlX4klHK5LNpgL9j2H3McYy0
hXemdp+9mmfNh8ZoavYPfFTXRLufFpGEK3UNhStDPmD4e7VE+EvhEHiP5GvE08daI4qrjjrVkJKa
L4M5PrMxugG1Ht3Kdb0znfTkVParmbX2pqjY/ZSOiTs6Qrcz8dQmhv5i57ACC7tiX+6aUdh2CjdI
Vz/X3jr6c5LoV5ZgHMuGt9ix5Wy+uWm5HCk4VdzEceFAV5Qc8p3x65gZLk/x3Myx33uFeyAekX2q
XXe4cmQ/7mRbXITtlQbsDNX4vSpXcwcsC8mxLPLieAHxftLWyXpZl34hFJRqJ2KRKogTR22yeCRr
ZsXrbknQqLtubZ7MkXcsKntr5DGc85gPOBvMZTKgGWRLCiKmdF5KCKT2dvTST0k2oA6sfKUvUQHB
tEtflmvRWgu77ap6Eq39Ns59eYizujy2tekEeeOam2lha1xpUxe4sRljPJD1WUtt+1CNg9zIoZZ3
pk6khrpa/cBXL32sHJFtOeFp1966sOrKQbYk3e3+erDMivyYrr0reg/vxoFoycBo6LtWcubL18W4
8jJvfmz7uKKprEDwpGcPMDIvKUzXrH1Jp1mnUWzND7yM0w0vlGkHugASQ/U8npXeLqMHgyZKy29o
4QpFU7X3qquzt7EXOievztk7iUnsNOm1+5rZ4snlKBBQtWQAQqgcyLagoEUeudtYj3TSLr22Geq0
2EpDZpHfNGtyh3+LjWMncoIxRn0q8NMETMTpnm8seTLG3jtyF1OqnqWsiAtO/J+uPS/iZFlFOLYr
y/hc2SUJUxddmrFSM/Mbm/NWeVa3bUflnnLG0XoA1LZnVyPJeSezHIMBBfnGTZo2nEgGan5FQuxU
pI54pdFZv+rigYHjhIKNbI9rIyb2joGsP5jVLFmP8mhLkU/2JOz4vUXEu5vl8u5oyIC1LbUdzXbk
jqLY2hQerB2V8LmC4UvadZB2SAEcO796I2IKKqzyqmSHQgUIWl20HmrKiicsBGbJ8R5UU052iwbs
R9u95H7pwAZcZQDdle6RTb7H+MhZ9ynupL2DkL+DtKMfPIYmr1U7BlkVFQwOS8rx4x/zTb3TbisM
H/Spz2Vy1PQ+3cMS8L7Uet3svbHTPjfjkm4HMqM70SVNEg60gT3lWSkejEsrcaZ5fK7kBCSUINr9
qiMpUd+e4Wbr4lstQl9gudc2Rul2+1bOE40Zqr2zzUa+8HkpXrzJSR/jJJLXuj4nlBj31n00xnwE
CkNDwgSYdFhTo3iuWnFtghHmEkBpr5tSReoBMyJbOtcAV8z+ygSX56RZeW3MjfViOQmilYuv0k9j
m+MXdan6gUZE42a2bEVhZbzk57weOxlktgauUi71bazP9b2NZIMm4BTjq6ptLQ9SuuI/KdatGK8V
CkIiMmrvcLISTO8TKzZDi/jXiaJ58V9MBv6vtdYZF0f4r7X/2/fu/cu34meddT/+5T8b68w/PJ3C
QXI2lOD9AKX9/8Y6LE5QOKQuwXhedP5/NtbJPwxTl5ib6asjaH3pKPzT22w4fwiKW4m3gL+xHfga
/9EIgP+hf0+wYKH+4O/XIoDL4Ov7Ix0c11l+ISuSYxz06xxmxjrLw2Rpn5hpX8/oDSaOQ98zSYha
8d6IxIh+2nypZpTZ5k9U9S/Zxz+qn/8tU+Mx+ftXs/XsDGat5ALepaEoAx17A/CBflavrE5ughen
vkT8ujLUrGU4g+ygjMmm0Ktcx69tZj6jctHjaK9HzG7vtsTJaWguS1DPUpWWstwaVfGIAiO3xbAw
jF0z5o91dm/isqavoMlYLfVjMaavEESO61o/rmV2zZU/Lys7MXPu1L4q+njPPs4JV5f9N9ac2B/t
9ZvjRgcMrZtsjW/1un7ELPzYluO1LNmGJX2CZu1knyzFEKXVjC+wdJ6NEeh6VegPC+xBvwZMjyol
bta1/01U5+cFWtzQD+51zFyIAyyDR5JsxLEJJI0gWdgxQC732Os2nrURRbIZU/Z8UXNemuwVrRjw
b27zeYg3U08fp6PMXRHRfhGLbx155XJ6GyUbZW2+HTIcnm5eELmtVHlQcZNvBhPvtYerL+wgcfpq
RYXM7bmARUhYsbDFo8Rs4E9yumtbefjL+3f7j4fkr22IPzrPfvbsXJ7yv6Tc6GXimKJ503GJFPG2
BB52dic664qbvB+mink8HbpB4kTyJbJ4fhepXu20yEDHYE9xBgYt7ErSJn7A2LBzPPPL6JJCXcE0
+jIm4o1SdbFDV3fJEt9Ct/1doPcyCfzZi+h8iJLltTfBiCRX3kXxHilsVzrHVDfxzM0baeH8t6N7
t9ti/WVn5hWvk9CfRT4EHsoqsvymkVQOFDmPr9G2xUbx0PqlZ5w9qw9oD76PZ/Xw93f556FYHqgP
mbOkahInl0l3HMcxMNIKrYH27inaLBNIPqxVXzoU0dqtH1lAHtauZ6yYUKOC2yLo6uZc8qr4cyeP
f389/zrD/DOdweV8iKIJHAPg2cru6LLHHVMMqiNv1p8j7V9+j350mv3smbr8YH95pqrEE1msd8wM
l+bcFu25R4TzW7EOG7RiL0A2GoJEF7nf2cYOLxGT/IQmDICxD3GJXpTpyQ1txqex7zv8nzTZOFB9
ZJG+6hdspdnvQal8+/t78YvP+cc+cZnn3bzUdXecq2Jjx9886kFyHCgOFFDSA7/5pPw8wMot/5BD
c/j+pWU6tkejVgdT1L5oUWCWeDeZrm9fPBNdcz3SIOw5S/D3f9kPJsrPfocPK1VUxeCIi6o9Km99
IHl4Qvac8KfQkY3a8z1Pq4jpxqw9oUUEKU3NpPJxJmorIhbe5TEl6jxPzkDPmf4pa0fMHt302asV
3zKX4bUj3fJ31/qLn+FHb8hfnhnhLJqAedQcBzW9NilzIBO/NOvUuPqufel/bIudiL0n0+y3ibPO
gWuXLx26IH2EThOwvKDKDJ/KUdtEcXw9GPhZPFK6NsetRJzUnH5pU/NeXUyC7Dl0Bq7USLC1/83N
vjzcP7nZHwF/q9u3KrGt9rimaFa5XW36StBfIB711XxxFDEAttAlFK4p7jZLI7Yj6unoaDeN118t
RRrAAbjT5t5fTUpja/1U9mCfi2xPKTvG5bjVf5NQ/ICi+p/X3/7wza8qrVhKQghHjmBkFkbTPa+E
JGi8SadrT60ijPGbBcnMHnwilIKJKL+vRaPf4OgWflm4qy8nHXNpbPteSTe8EyH0VcQKwiHv+31B
ga+msmcrMp6W2nqDDs40kygNzsZ3HdceOxGQ5jDh640hl5NbypFMh/1oVeNv/sifJ9Y9YX9YHaI2
H9zaNhoEgCQQVXoSIjqWwvs2Oca+rkawWJ/4uU7OivrfDSfslNuK4cFvXnhxebF/9jx8+OQDn+5G
kycTSabQA8jkVM0w6SVv2ye3DVsKz87VBsejEWi6+pxb9pdGa4cgxRHBcmV19GU5vu4uuLIXJiLe
+HUusTfNjjH6tN8TCkMqjIOmQ2xO5rbcNOtw1zS5vZ/jS7fRxmo6SsKmk61VHFoqIB1V4johvTbe
thpNhk4qp5Er3heR+c7wymVrNnFaK3Mc/Rq7KWxzT6tbHKzeYlzQ9YUftfp93ZkK/bd7cyJC2a0T
3TpLYqOqatdTNTzlhUQrzl8nPuK+XdTnMrb2TRKHsxKcwBP79Tcv3E+TvfzAHxYxqfcKbdUcj/rM
hhb2xWNPi/6mmXB7jhY670xjL1Zg2ia1ERm+UKhR1MnEG1bifOuyFWFOb79jrGB73lycf9BbQ4IH
x07N8NFnNsJ/f60/PgI/exg+rIiE6eJ2ssbpGNnJdTddyenaaqpb2ypOfUcIzh6do6OkuZmlEXbs
C1yDjiCvQxlnwwBKbzeXFhCA9XtW0Xg/v65xcSU1d9diQGrcdt/MEger8Htp7ztyuIUd87dGx8i7
1O1QuNyO0ELesEDvSwtFZpHdfS5oYbSmnZhKvNRGqJl3hTjz7WXaTbvwV6wK2xiJPP1tx575q9/M
/NedARSlIk3U1B0djfJ8nO/FYw5ieTMYFEUbLufwyE1dv9YZOdV4nHky9Y22ervRcNb3VKOJ2M7W
Fl9UVYTQF+TGat0yNMypJIOW2Pt+mdfw73+0X21jPnIetMXFOxmXWI/K3DGD2oPoCzVvuYqqJGKv
7N7ERasunLkM/8IoA7vOGCl69dkWRnzfVyk6S+IkmIHSDLhF6WrButrdlTeRLnCrGgTuqmt4WbBH
iP43+xnxq4Xow6rP+Jt8juPVyMT6gDNjJG845ALuNxGxyWvWkKDdEHZWpjaLXavNVJJIEaMDQDJu
z3Bb7mUb3SD7YIKhqK1x2DM3RZaEM8OiYMImgEZrexfkxhAWhSxoGTZpTAKR6TeyhE+dS2Q7I30d
vfh2IPsUmLFp78mk5XTfUBbSamDCioT/ojVKlnYEU78ZcNR0S3bvRGz6LrvGqC9qarX7/bQUr26X
3KbK2DVo9Fe8RbSgxNeuVoVZJJkJyzFpwtiiIAuYTn8gTIQbgIn7RunVvOsn8TLkA5tqSUPmhN0n
MItChVK51va/e1p+0FX+soEx2lyQDi2aYwSlg9+Uw0TfK7R3xagfBY8Ubxxj3JX1+I362s4fcAAF
xtxj1KhGFdZW74RtbbxQEYtia91NmXW2MC1xOrGcm9mcznZVUQ5El+rfX/KvTiUfwRK1aipbZk1x
hN7wkkzDG04sTC+6ioEiJ7d0/7+YpnzB3ngzF3j2i7rjSylIc64VuWCyYLc9IdolS+//yyv6sDOx
+OSixlYoGfTN3BiM6/j8TLhCIqvaJ5pQz47ptRuzWZwwMWyD4q1K7YtWO9Jql9AYuC5O469oRldx
tKa7bozi37xXxi92qD/Egr/8wOa0yKEf9IZSvJWKRqv1SGz18Y4SR0KGI0QBpmUYEcTNQB+hD/FX
9y+U15DZ8RTMxXyJftT6ViOfjp6gY2K7+M5+c+d+8WX9yFEw1irFRGJMx8rOD+Zq7FQdw6t3r6Rb
H/BZbdxx3WKfDEojufvN/+dlK/WTVe0jfrc0Sx1OF2mFKDV2A20XeolDKE3dUxK5m8jWd73nbS6V
KvlMLDKLnno8lCYBdRSUGMCetd66yXD6zeVc1JmfXc6HRZYf3VGtYcxHOU1PVkZNIC4NSkXymZag
mVPdpfSJTuJvJLlOAKvo4asfbE79iL8r84lBo3nciL/UqT36pO/ehav9pt7HvGxKfnZt/77w6c2o
MYsZE2bLaDjxW8Se+Tv4V+/YTTWG9Lg1/JbNKLa5U44aBo/wTXfqc5eiBhCU1veTOzVbFIOUmpZB
3Q0XI5RlFPfOZIWryF6ZiUQ0FS1h1f6uQvpXK/ZHfHRU0BHjDe7I0B4r0eC5JBaxWwya6zdd+Upv
zpuKWSDIYpBAGd4xTBKAa5g/O2NyXQrtqifvzQaHmGO88rxzE8wgadNvMZHT3z39F6XzZ7f3w5on
Go3hpnLGo0nRuu/p2ZXR0vqX6tVXqx05PdXxjeDgS8gas5Vdn42a5U7qLldWcnl8YR9XlwWrjYiO
szkb1Yb62GH349H83zb5/5/qLvG413+n9OdpP7xX/+Lyv/yTf0j80vnDguFqYGNydKIeFw3vHxK/
0P8A+ImNUkjIezA/+an/WV8iGAtI4PLOj39xkTL/2V5i/QGBzxTMs1zboy7L/o8Ufv3nbaUSmz/P
2V++9bHnruBFaxEirLvROe4FRrXUzTCljsNIlyRIV3GfxiMEFUPUTr0neDPXuDKmYcTx3CyrzLH/
dNlCl9Q002+X2UZy4HC3fF/Sing8PuEcHow3HjgdmAuahobVvFngvlEjSVQzIETk3mmO0phka2Mq
fbI05XO9ZsJFhU7nEtF8inAIjlX02ZmWhoh5nqunWW/y+GoZDEpMI7dNCPTy0UD5mFb53cxLYk/0
A+fdsSKrfbPotbCvgba74hxjJI3PqyMGxqQaPpjbyFu76ll2pVSnRWV1jX3VcAaKSdyuI9+1lrqu
nyX7BhpUSEG78zbKRroyraGmr7+0imggWKjydEd9cNy+9ItJyd+yuIUZdD3K7RMCWHtbkk3yblbX
ARuaw9JMj55u0wxbZR3F+x5FIdiY6qRUt07XVph0Ez1vYdDVlLONrV8IbgcHncKaziMW7PSNSJ/R
HJjviYuhQRddeqdZlipwRuCFKHxjxJp8N9J62Vwh+rIs0ESiJuOuGwGqH0qdFhJYbLXbP2cdnjUI
AGNmIWB2UdGHdhLXzttQaQBt/C4bWQU3vS57Fw4nZZwUbcqxzL0vqmkj47scC+xLlhyoSG0KR1U3
GkNh79QRqCpvRned+AFcsv0XMZYAMopVJJb1cpHw4/BByCRNHqdsdOqbOHPczA5sUqgIM3jD6+Gc
z5Vwn3Ozk9TB4D+OEggX3GUvtlMmDMlKXwGT99K7j0cHVvtAzCC7klUCM1mVquq/oulF3RgObWXV
bzRd9ifb7F0OzSV9KEL3PW2eHqooo/AYNyjwxSJKLHPT1HRadX2jZxzSSoNf3bEJUzGBr5NAx+yz
bqakHK5BtbfXMfG+2q/i0nuNbLeJjwLftc0uOYq7lT9Iw/4SRS3zYuGWl5sD0Ja7YLDEqY72h9xJ
X3TaFXuCt6V2LPOu00JG0iVdz11j3xptaeCTmKw2qMoaF5SxlKPcYu7IXURPjb4zty30KWSwiK1i
mgDbY3cW7isRYUz6OPtiw6cuzA3yXu92bkSQININ+dpTQk/bRbfWQZUMKTJxpLrFN9yy2XWNsj7h
WFgcv2fgnodznLqK9g+cJbvGsa2vNmftpxV8nTnF+v1ayhyTRJqt0caRdlzv67YpuZxuxWhC+caj
tTj9pvKEolQEW3JyTahe2+JkWKqDkbT9a9tiNUvHJHk3c4Mry3ONPopCCay8gxel9T1xFjp2E2Ms
pw0tq+xUjab0urt2cfO7oo6pde5UZNwCyXSBaGe6TvccpcnvZHjqAx6dhjSQFhn7xdGiaTNU/X3R
t2K/yFg2m9kiprrViLQ224E8n/p/nJ3HbuRI066viABd0myrimUkldQyLdMbop3ovefVn4f9n4WG
n1gEtJkBhBlmJZkZGRnxGqdWIQRQqxqbv6WXavIZpXGMl3C9KsJrL2kC+LeN23SnNIyybQmlOz1q
o5tWjpJpQ3UOlQLd+K78q4xelh1wLwaW1ALr6bj7nKJMqZ9TX+c/j8yBElnYduZ9kkaKhIbDoMl7
qwwTfAZhO/9KQvDOh6gH/TzICmKQJepNVxHVdupoaJfcBx1QEVxtiDg7l779Nfcum3wvioZf/ZDc
gslC3jIuOxQ0jLbtr/NWuN1WIapAbC10xEVUMFN/w1LYt6YU3YKXQay6Ea1yV5UZahgVQHNI5VX7
XISS/lbWunSlaQlXGfy60cU1B08YGNMgEb7HGjLb+z1budCDbgsz/VokGkKtalBTdCs6CyB9RZML
qlClxOaW7e2ZNziPK+MzS2SsfpHaxtHJh3d7U2Ou6D2iPwKgdoBwU/+tAOQ2RxtNDevkUmH6GVCK
Tfc4ZQctWlhVbd03qYDR0Ve18uIZVA92ujzw/2RYAeoU2VUZdkbpo36RsyParcp99sbDE4q7jqkk
Yiuazi93pqvCR1X6ESLMMOYaoEjAQqGDLaxG74darNjlVhZ1D4Yp1KnfG7tnLRZcg/o6gKam1GZT
75I8doe7XOfnoCSi6gqCpk2IA7DZtSyHxPa16wAFXLTjjcJobxLA4PVfcDtquav91Bq5eRvwIjCt
i7udAFUJVt1TuxsJa6vsWFTgGAGq+BCuaCfp3T4KYSkZzBv+PCfOZJ9roN9EfkvRLRS+tC/lYPhe
l1H6XEt2oO98iFjNSWlllLW6SPW1fd4EMC0QQkHfWvILVCFAFMmnKs9j7VXPTJ9I3EBHHWhwAPRJ
02JXF0GdbAXwbNkpO1hIB9MSmK7GTY7aU5xEygYOlz7SWM3owgyqFoX3gxuUd0k7AL+S6iFA5VUB
IbYdgiI6KQIRhWOW516LAlaQpk9h4TX3feVn9l5W4pIeLm6z1ZUvmVGNtD59tn2DHyt1v96Qpfta
buifuo1P36vt86o512PpttDdPBLkvOD2vdcQiFA3npWqKvroivA6SEiItiAgDaQeLPDYR/vcMuri
Vmt9KpfUdMA9ZDCDKMcGtm9e1Sbn36agbtm8D2os7I3OSgBpGFd8sMrtLLTTCg9iV6BwVqFL0svl
i+W7UrUrFMttdpln9LTgi756AhqXB9vRH7Wb0kpEe0TMpf3TNVYq7TPdpUPRRVQ+wdoXNsUiQs5B
EhzmVDIqMTzZZQkSLlPVTt6mXj0k3wq/1V5zkauoj6JGwYlou1jVYSPUJY6vqwg/VZXamwdNolK7
11xbxyBI9fBNQMLH8x48ioHybWKLEVmnpAHykCqSyhtIYD3iLuomO7/rXDzCY1t5aUyp50vHgRGl
R6mBH0lYIE9C5iRItNvYpNC1JcGmzt72VXRHJcTMcXiXqfQaowpJUth+FF8XvqU8AdRuzS05I9ZV
qmLdhdDn6x0MF5Cyo1J2D/xu+Zdmufg7ZGqaBid5rLAbsGrUYH6P7WCpTtr7ClrRSY2bdWgGlfns
lZVR4mQgGRG67iYSBr9QYTPr/RjkYLW9PrWfhJX1IVh7n8Us+XA9t4NUyykCEjLSOQ0RaLiWOmBW
W91LEfuOmxASA7FQvgk8SKhkW1WcXidj0L9oYWPB+ifto/cEfXvkd+T9T0xHekpOXtB16bFqY189
VnGdZk5VRlzi+K2tDXKPDeuESdOMTqMVUnznq23UP2ZNP6TXCM/C8lQx80hOfQ9QYVeadA13bq+M
uG/VgLu3owJa84hVgNVM0kt+dW3X9VAfldEQkCwBZ3jPfHNNXOvkxOVf8J2tehCGPhY/I1QhKIpS
+u2/DcIflHutlRofRfCQaggWwMkeRXPlNVOV+tbXtBD/KqVooAXAbfcPlOVVscOuyR13EFnQ+86r
PoSPjnKVhPSAW5j3JD7orsuWCMrvVjLm+TnySRk2Spv2N5iG1OVe5sm3qTuS0CSJDyY/VEXS3IQw
ruxJWEzPXlvqNsadgoKBdRyw/XzCz1hDei2I87usBalyLFHPEBOQUom2tH3tlNKvTc26LgrZ/qtp
sOCRelBGKqj60Eg3kmm49ZWeV4GF7EAR5+yYPBs3RSjsqTgL9s68YtUjO6vKyBbfBbLrSt96w0aL
HIUXdhDsXUjAsZMCbfX32iCjlWTpk/mJYtSNvAnR6nqCR2qw6Ax/7LO3PEO467edERR+U3xSxj92
y8qt3lVkLTPZIdOKy0l1y4K12cScI2BXsl5zqgLcEmUqu7vG0IijJ+69eNwgjMZlygtqnDgSw3h1
4Zn7+y7waktsU5PCHiwcrfP2pA4VVruaxL9d+kUROpI42XRFNiAXVkv+sLVbLYJuQSzwsQZLi6Il
HSvDTNqpYUW2XPuDWtLqq+BXpiGn0k6DDg4RXMNNGjJa4eVEhV5DpYnL3XMb2Z40buhvuYm5U7VQ
Ro/NMF03p/vdxkjGoYWnmcgGZuRE9PcD765VOqTbCLMIqnU2awmuR2FaJ0u0gHE2wu5L+w1Yqlo9
ND430oc0w918W0Eu9shqvQZtl1gj+JnEUdcRChBzKDBDrY1nPqsRXFNyASGfGkGIEY/WFndShRbd
riXCoI2VFd3jqMVhjZ9G4+v3eRCBEbW5myIVAqlecbjKi+RYdCiCbUvSu/YRpL7M8TUmSXw1VB1M
Ix9ezwvWpeq7WpfoLFLV7H/Kkqk80r9rcpRDc7oFvtdo6S7OGj2/Nrsu+Jumg1tBdVAT0LJhm0Ws
QgX1t2jfxaC5maWF8lOV3ybkJEc2YfNK7d5FpqptLMySRus9lE2uR4Ycm2LLidtXDtphZnyu+SpA
hqKiyWCIDnWCB8AYdhpfohnFt9By4WkPI1hnygourUg4pdzRRaF+Qy0U8RxNcXNtUyecb2BbUoGa
vxQ3uLGVFaceFl62tleR4vMcO+fY/90rMKeRtekxTUxLqCpsLoQHSHTKNidRkcFx9yIWdyoIveqb
yAcr20IJC9PtyK0s3gVjXflQsQNREeBiX0PSWaSBE3DhqU9AAqXz0DSoLKpa2kFeRP2UhF3K8CoH
9p0bLyKurD9aL8n1m6xUVX/nm1Ir9lWoY52nZsKdDAlScReLyOtotkOxv+cRhcB+SbJg+CUKIj6V
kNKWzGqikx9lo6OhWTRWBhciT4TyrMiUOqCKDuIxUkzKANBlXK410KmtEwdO7Z904WunrC4y45A0
kQZTsjLcBKZWUQZnZJUTepxlC91HB6uAmqibTSQImlrudYmCV7wbFNLULfcJ66HzC9vcIItspdTh
q+AVraJJbMct1a2nJtZ3t7FCQVSy/SfcZY2XqEE0C8FNJC1yt8aw3kzh3XONStBxHXR0iHzN/ma0
bvDDlJtY2WHKnZ4YZPimDZrkEFmje7BoQC1jyKPJtnGt6iA8AHinJBwS30GXV3G3eSSKac1aotqP
5AHwsTVuyxx0TUrjM+TqhDc7YlymWinyo+SqzZvXSmb2I49yMh7g05n+Dv7b8x8THWiyMyocWJQK
YGFuA2BV0W1k1/FNNdCbCBvJa8H+KGbhlCX4oIdJywcmkqQSgF0OsLTZYQEjQApB70VOqReSQhVH
isvNP81pCPF+Um1jLuYbEfQOzPdbVZjDdxRrmqMXWzLMQS9Ly99VL7ucG0lde1fSACfK4ygLNBsq
eqjp33qZi9nWjooEXyoT0dBvWjH451pDVnVr4RZ83TYdnjlgmkx9BwTXC74nHspTONKS8t2ElAwx
lYSdf0/1EMK9XTXJLa6O2oCGrZsN574w5RMUk+J6gIPeTNY/MLuEy5la23YRfUt13fqloOQbgBEg
SUFiMrAfNcOKrjxXy3PK2G1JwtkG/TOXIWgRklQOIyb2+LRdS6Vp5Ag8dCgFwGQ9uagkATuw3fA2
b7PkPVZME0+u0lUIHO4Qj8l10o5xf92Wlh1iCQOwdQs3PMRaK40lFXAQ3wyiRNxWlNNTEbiPpvAQ
dJJCKUDuMoq7ScSwR7nBbRooi5ZZ/02tAsqKaGofxxuUNIuD3iTaW2P1fYtnT+XeBSp+N7pr3yMd
bNNe7DsAk0RQ6FpagGdanOrp37iCOGpRan0brECOrlJfid1jqcRItcu6MTSHUQvLSTahCx6E0LR7
2Fo0K0vXHEDp9earmnYpuGgtdeS03Q8+V3z8vTuNzYE0eNW9yhTZNm6lkbjVcDV4h/Kt59rGnUbp
td1WFe4sTksm9ewrY38qYsqh1lBXqJwbPdW52HC7e91GabGtTPC1g2vHV15++J3Tn0OBssQmVO52
5qG2HZS4jKkI6Suh96jGnv+qWCyuwAqAIva6aA4ZtJII5yJqSds6gUALOTzQbgcvVm8Nbxx+utSX
vuNtU90NuV0rRztVnm18WqG9vguvfRrjGBmxsva8q1CMkL2gT/rXovD9Ex8G7mRlTHzDuEu451Ul
fQpev/juSmPf7gzy6HLbSDFgzKm0866NZL/sBo3yZ6hX9oMtjwpOaI11J2khwIKoQPEXSbECKUOX
ztZ9KHd9u+fqrWMzFgyU/FpZL9402aDyYLqaRmE4ke4VW6pPdJPqnG/Vpb91MQ5/raHNwYNLgyg4
HBLrPU3T7I8u2pD/1ZiyF5cI7CJnSlWYIpivPqoetVEnt7vmrVBTuvhdqtHVjsuydneZbYblBviT
25MnDv1N06PPiZpIMz5RuYcq2Legku4w3up+UJnK031rFNZfNpaK9AGyLJKW3NqhEp21sUQuzcg1
DH0N2zsTuM1fUWK6xs2HxsS3/+sSfYRAf9o7otY/wxF1ipVyBGa5MySK4xKNUKEExwDlaXgdMGkt
X8002F4e69MWJWPNWpRqTD2RElvuRBCmIL4FyMjJWEE1ynjPPQw/LZPafGmvTG1qV/xPW4zhZl3H
mFjURFBhHDONbnJcdV35BjTCWv/3U6QJj59hWkHycJjUPN6vMm6oTb8jl7uzNbQdApS0RkyFEqXD
hADqD2+0uW4C9zkwxO+hXumrLk1w1vfzET6RsgohFdesiq3uwhSk8IpCV+P9X+tuEcysfNq5Na05
rqMy3SKLYFI5iT4ldjEGWHGADo5V15m27aBW7FF9K8j1UYyTCw9UQOb9QZQdB1gEXDbBBOWL1Fzr
nS+toTlqw8W8I63UIncovbwnNYaFIXfq2s6+B75+JWEyvbWHlU+88H61GR4DlRShqBFjmSzOnmMg
ktU9F5Yfl6fyKYCAdzv9/UObbWw7JegLEDDjJCyXY7gF/FU1H/KyOl0e4XPcNUNMM/swRGaHlR6J
MnfanDpOWRy6KRqSEcBa2DSDtFXRV02QB+Rms9aNntb/J9tujovoapRYPY1cCJKQnCUHqrfHXICQ
8p6l6n0o/L2c8MUgjuvx2jJd2Iv/sL4f5plaSNJ6bQVnUMGMSeqRwJUoG55dvAhQdijSvcX9NRLP
cAJl/xeU/MsveOkTzkIM1vV6bgOhd8DbJte+OuDrFwAQ5zo/PjRqtroPpy392UudBRujHCSVfchA
PqovSrRjInpyHuz0QcLMz66Gba5A7q9X0FFLE5uFlnZUJunGrHdSNvvo+/taxemz51hI+5UhFk4e
dfr7h28W65HGNbtBDEiGlRv4iL1iCZRCttSc1ICzXr2nyZoX+LRlP3l/6ozT5EUil5Qg6dE9UdCH
309j9m7rmEH5HE8eYhGYJSwroDrzLxmUqXim5jT9Hoz9rke7XNkeS7OexZQ+zMzK9PghQWZSZu3O
tOzw9HhWsx/cz+M82+pi5fxbGmoWX/S0N+qqintHRTy8prGXqr9anKMzCeEWYgB6ODBw95d3wudw
OoQGZ6HG554go4vZO4P0YiOygkzDFAEGCWNlbsHcUqkgnu3qPYe9YBCzewzYpeFn4L9Za9ybhQTj
H/7ow5KifJRYUcGqpeTuBNRHU/EqJcnBUx8N4ze3z5VD6N8a/Ww5zTKZUAGl7JcpMQ7AJ0XV64h7
kEjrduNn3e9OOWEo9taiiC1ep5VtUmBs2Dy6V15ldn5IOsRuQKVV3Gym5ZWVNDl4SUUncDSgGeOL
K8y3N4yzrbM/AH83YVyuIcUWAvQ/xO+Ht4Sg/FiUHnJwLbk0Rn0YYiIuL4IbTRlva1q7BpuBVdiX
BrJ23vbyAvkcBMYCmYUwD6fQ2JpCWDm2301jdEaN5WH1p0y3HRV1LmV4Nrt85/EW6/qMtuKL3lAe
IdCJG3MId1M9NgSG3/bFoVTCo+LX6O/8kGVzV5lvl3/l4jKeBT67kbXYRwX13zImANTuLxP3xIEL
Fit5WrNsmWzUYKFbKPg99wEVnvre7K5WV/E/z/VPVtcE/vkYGX21wAFHZiuN1TkGNEtJa1Nlt8j3
TPMlPvnaD2+6wYzy3gQEvDL16dD6bNhZjIyL0S8p7KNgmNAMRaLcZv45USqzvhERaxYmr6JM95VL
Dy/q/qyMu7Ae/0FOP6zHMBJpIWkoJ/ZKgFnSiyJSuvr7LjcetfLsQxGJYvB2EEItoHYrgy6Ein/f
/8OgZQxxJ1AIFZIp7YvwVsf3ImATA1l5q5ThWBo/SRwEghch9S0qnanDzPPGvAka+Uq0cNhSlBjX
j8OFTFuZxU9TrkuqpxwMtS/bjtc1FOwk3K9X5rtwoP9L8D/MN5bLoEjH/38AetqvDGkaozRvh/DM
0mrQXdC6MyppBqSRSHHYclaHaYV4Rub6ePk3LP2EWdA0hrBwY9ntHV/9qyfRvTEmR1QdHcNfySim
V/XZAp5lY6ps+AVQqN6xKf1tC9N+z5BxYCld/v2fk6pMS5lFML9VpVQuyFhYCab83podKLUfnOFm
A/e92Hegfwz33wneIUlLP/DywEtrdRaT/GhIRd94A5cwu0XndHiqXe+n5cvfESnFi7f4qWr6moPf
wleaW5Uj4dIM9DwGRKIaYHnW7djZsOk1646S70oStLDW517gIS3sxKoEAS4T32UjfFhNQxZyHnmW
Xg05RPTa4iKQaNoNbLA9b+gK1fGbKX8d0FA1vOiRYH35wyzdr+TpJX7YVVVoaegfMZxuZrflAHCl
fk6yq5B4RcRkSYix+fnlyc1CRC3j6FV0BMrpltOSTyAOtHdJrNzo/f/uNqtrfWHJzX2M1VCNgWQw
MbRMd/SDHVUL7ogNXh/ik13+IS++/AoXEnN5FhS82BcxpqRcbIzw1xT5pzBUvsKtvG6VleW2EBfm
3sFVpdQZIspMRh6OXpo45iiQz6kOl6ewtJrnYYGOdBn2I/5wSfaWqe43bpiXn7z0w2cbv5Ur+DzD
wBUpGH7H+fiWxear2VZ/Lj/+861uzj1+XRMgQatq6AJ38R9j8G4hR57odNOlAMN6eYzPp2DOnX0p
Ig+9GRjETKDvtKaQCccP8b7uT5ef//mGNyfBk487UIlS6OtmR/LQ0oSS9zCccSu5V7PiUEw5YnC/
mpctva7ZZgdnEyp6SPgPI+MKjfXviIRuRtn7TrX4a7m5Obfnjdzekho7HxwDL7fpUtFzLdCwvpm2
xkREBe26JaCU+WE1rCzkmya48f+8w0LTIt3CFgnFpfI4RXkuaqTd09ssX4UonOl2LA/PYrglpF3+
bkvrYrbvqdbolkAn00F+6D3sawUwTTJiE7eyKT+PK1hd/ndOrTLk6ETxfOrbDyhuPZV2sM3t4QrU
00lSHi/PYmmU2dZPAKrTtOgGBwufLRYtaMHU4e10zujFeLSzaPe1cWaBoMxQ4426BhltA9Vx2Vdg
0mQ/VLk+NGN7/9WX9j9GujpgIDtkOqWCnnHW3JaYdqA0cDdIwbntvvZp5va5NH8yYH3t4HRjQXYW
7e2sQRwne8ml6tnTvlRdNa3pk304ml0rdyuXupljGFbzfzfpTts2PlgXHFNXBvn8mDStWUgIPTRP
Rc4ggRdB6XS3aHFPN1ZOYwvstoIU25cWgDVtow+z8RCT1SWFBTAZAKZKd84sDBJkFydFUGsAHqKV
i8LSjGaxwM9EZQJig0VltijIJdZR07j34GO3qT1/p6L8ayjDSoVqIaJasyBgg6MBlkJiaw8R6rQV
PfS+OJZW8QsU5cqbm374/14KqDv89831um2CtOLWYXktnfCoQBieWHr5syxEMWu2//UuriQXeoAj
o523wXnsO9hCkBor72chvzSt2b7vYoMOv+0TJePHZni1KD1A60z3vYReLgJbYa98L/Kv7UtzVnZI
fQGsOuNrwG/LeFPVD27J9hZAMEZOKqIBFT6qKzNbOLbnDskVbEP0rrhlMCX6FnsL0UmmNsGWCh1U
Ql1tV7P0hSVtziJBHWno2nOyOmUz+VHkO5ist/8qzEDbfH/crka2pe9lzuJBNkhmnds21w8hHajS
KN5zEiZbGo9cB4b0vozizWo+svQOZzHBqLDatQvmxaWDsKlm7REp3Kl+zJscp4K6YX/t/JnbveDb
APVhzAg/efckPGsSNKMYFY39BqPFAcWO1cLMtHU+2a/mLCaoepfKGjIMKGZqNE65SsmHojVYD/rU
YgUstvH8uL+D8SvhgluBVc07xX1QUN7cXt7VSy92FjIQjDNiBIHIh2gaJYb5rcIYMAR31SjodWf9
U1W+YDd5ebCF+GTOQkhDDPfymOQr9qu/doCRSTwCdbr88IUAa87ihyFcu/GkYnA8FWHKMp+gROpj
g/h8p+krW3lhexmzsCGpIU0FmTEAcDt5Kzty3f3CoGAjcQs2qHwrQfC1ZWhMP+HDKQi6FOH9lqGm
D0L3MIl7zkD5KZY4AtdaX8rShGbxwoS7qGCUzqEe+j8Ku3wdjBiQWlRt4AruUPa56trqpu1NZ7oA
JJPLtdb9gn9xMyVkih08plS0+e+xcE2Plz/kwioxZoHFM5oWzUfuBZ7c3Hnsa4StXi8/eprWJxvO
mIURPREd3ke8VJHpsDztvYuTXtOj4NAipTzVCS+Ps3BWGtPUPnw8DVkkA/t50r7YvRlaA1LemDx8
8ZJv/hME+fD4frCEglstiYuh/LZaC2VT/RoFuZ+Xf/1CTDBmMQGo/ORyQKY3goLet0HeHDUd8C38
o+rspxloPm2iLmRts1HiQnxxxc+iAxjjuvWjCc6nY0CLB+GZvOyqSpBn1SibbLRJKefyDJe+zyxW
qOWA4HBG8m/Su+qwf8Bv4KkkzF9+/MKu+h+ZTslLswGbWMeWALHb7CLZzN7CiARDya6aur9K8tPX
hpp+woel4I94YpYCJYA2fJhaaNkYg+k+0LS7oqk8lmtN5enNfLJzxCxQAIxMx9zAS0cOY+0Xzi4g
lJXjBK+P3HMNAiHupQQ4qGFs+qpaS2gXvtNc+BGIdKHneGg4QxbgwIl5jjDucCa9/O4WToy5ViO0
lCCTE56upOproPePld8+uYF6WN2oC6FsLr8Y6gGJfjA5EAXwYDKBQBlV9Mu/funZs+QBVax+MDGe
cjy/fphKJTgprITJpdc+CwBYTRRDYrJ+VTnfFnZzlQr1dvWHL7322T53azWSx5HXLvsxJLnmJplw
F1CqVksVSyPMtrfpF1aL0xsBzK13dNn01Hi09JOUxysrZyn5nYsYDmPYy/YImw0qFpJ+z6S8ZfLC
P7niF6iPMdrq7f5fz+WTvTcXHByCMg9knekkWv5ka/6uqzENrkcsbrzj1GuXZB3wZovTdQspc1TM
l8tLbOE9zuUDDYODP0wVzhn4iXYa7nMs1LMCbXN/JXwtjTD9/UP4ksrM1pRAcA8DCt9PqNkiuWkM
MLduupLhLuyTucJD7wPVKEqN65fW13BBjPf15s5CoJ8jSiF4SzjpFKOTxRZ2ALZq7CJXiu5Ts6pv
mrz4Kedi3OHP0q28r6UBZ5u+KsHso2yCshccZXThoX7rWwP4xOQ54RrKYfV+t/RlZjFgBIrsmtgl
OGJI/hhR7x/1IfXe1EAtHUnQqf/aEpsFgxIiS+Xj0k0COgn4x0N/ahoR7JVRUY4ePBnn8jgLIU2f
hQR0jLm7NdnIQvP3rakfIDUeZUtZmcZCYjnHjiL8aHUwnrDoLbV7r69u5Dq6Ljn5N0BDHV2P7JXU
YmE1zzGh4aT+3Yrps1jFNQSgFyW3Dpdf0dIcpr9/2ItWqBlhXbAXccT4d8sNLZqhQXVtcMqra2LO
S6PMdjwFKqnwTYuEBSSoZYQHuUyv+/AM/2odobWweOdYUD/XShI8ACxlZ++R5/slldKt74lDIbcr
R8DSENMH+vC26qbJFG8IRgcVzWdc6K6m4odhS05RQWW8/EWWxpjtdr4DrReFaYRB3YC99iM0xxvc
bdzRP1lNt7J4l4aZbfUiz3q79JlKp+OR1HaBesJG8sTtDi63shK5FjbgXF7KiFsVvSs2+ijVODzK
wxkneFQLVX+ln7QQGrXZDo/kcjAiCIR8AMSM8WATxvOE8AppVyD3ul+tHS6dx3M0pwbZcQg7gjDG
tej63eq0jegepVDfK2jA9JKKhBKfNZmkreXfC69vDurM3CporAHpnenp//pVlN5BkY3x3xAeXAqu
k+g8VcLokCgU/iIpcrgBXF6IC+9WnYWGWFYw+EElxaEtHqZvI+b2GoXl1G3R536N4ItcHmchOKjT
Cv2wqZAN06NIzrFZp6bYDh4tQfl+8CkBNG+NuvYup3X9ST41h28GPoK8qihVJzH3+ViibiFf9RiX
uN5diCKEMbW1RL+P8B4rxnexVmz5XGHNNOeQTT3JDYvjW3UwkUFCQXdcTYYcv+fMzvMTUjMOmlC3
AJNkLFAEehL4wFBvH6r4KrT9s4JJOQXPiM+9Wldd2PrqLMKYaolJV01rxfdDzZHlGjK4Hx0GyTOv
9aSph5UPu3BszXGY4Jz1KMRNCbAVws89TPCNjfTV4fKyWVqesySibX0UomIPpcgA3qlRjwYqQ4UD
4z3eQGl6CHFB3DXK6gKanvvZApqFGl/zpVAZAsEZFu1Kbi+6/tIX+9iPdtVwztK3QPreuw/4Wl6e
38JXmoMkUZK1x072haN0xlUvykNV9udcpuwYSl8cYnq1H3beCPuXZCvEyBZ1ROjzWn0D27c7eYFX
Xvfc8S/PZCGMzfGPKIb1bulmwvGU9E+I9Cvn20nYfy4/felaNkc6on2SxqM6yaviNlbr0qkHgayn
Mvon0dEa1Z8wFx0hMMYt67+Xx7Q/XwtzLGMUS9xgppXtKnio1Nz++i0Orps6O6NUy8lz0qQ1Pfcl
9MIc2Vh5vtFafSPgCE8ly+IoyrMXiAODtdltxZChtY/6/SiF+/Ui8cLm/YcR/LA2sg5F8CRnVAUU
ILo9T617r+rodfT7Urwydo90eVffhtXzxKizDH8rrVX1l17vFMM/jG3bHcQ2pCmdJK+uu0l3GK52
jQNI2r22Y32wNGydG1RgLn/NpZ02iySo1RmWzx3REeUR2v1z0outWww3QWF+cYR57OgQKnIbJlTK
xXUP2yzuo5+WHVDA212ew0I0nKMasZc1hzbDk7odsT5NsLM1ZelaHSHIjslV6ff2pnHvL4+1sJ/n
6MZBS+wW0T/dSQOkxqy2PSRy+1asafsvrLw5xFFK67EAVKU7sJW/d0L/E7jW2mtaChZzQOPYdWhS
TWef5iE+ZP9qsocouem6x1iNdgO3kxyxZiNdiXwLK0ue3uCHhayEox8ZY2pAAVIt8l/v3MfeS44D
zZc/xvQWPwxhGHFDpGYIRUqeMVP7HkflfrV5tzSBWarg6VKhjz0utegGtIieQbQpCxDzitr96BCy
WjmIllbUbMNrbSV1OlojjpvX8dYzs5MuWcM2LBLna0t2tsXRjwlQKELxE8tH9Mfs60ArEGwaV3KR
pdc029+Ki7AjDgvCUXGC2MmTE6VnQgac1Mo2ahdrK+tp4RaCEup/v7Yu1FbOQwYysF0Srb2flrHf
/TFzRtQhcYKgC1HLR09mV65BED+PLcYc4lhrCp6tniCPk+o90ntX/RjvZbA6FZTRbNRvSYMuf6aF
7WnM0Y4q8mwl8KnW8eJ3GAqG5T7h/brpOIM6RKFA5yEMt1MRDrs84OcfzrCnv3/YPYOfp6i4JS0U
1V95YdybaL/JxWOXroTKf2Tp/80aMaj77wCJ5AVox9utgwwoLsajU0voKdygeenYQbgJKU9YuBfT
yBmpUbk+GkpY5R25xHHnm2qWE4Wqz9KH0vPwqW5OIjkbXnmCQBT4yneb/7eIcAQXz62Rvtng9HNR
OWl2xV/0Fr13atMikH7IEPyAUVg8MYzHaztsHHNNKXzhjoNw4H8nqcmWb9Q5GFhhRN6Il0mMgFGq
BPaVrOvVY6vH8tkce+RulWFrDHF3VlDTeUFxrbtGv7nC5hRzdXXf4tvYYHOf5udO7ao7xA24Xpe1
7J7gd/j3QwcffOVCuPTlZxHBNrsIS1Jqg4WXbrvW2sWixSTqJVytQX9+rzUmWeSPa0tqg9Rweyr4
si8960glREJ56CYpgA7rb7N7vLyEF4aZYxrdUkgZJGvd0ZEmg8rqfkuj+Nvgpzv0zK7wyV7zQFgK
PnNcI9KwRp0YnPtT8Kn95ox+gl0d4n4fWhhQ9NCM2o0ZII30NcILirH/fYVjNILDoYHvjHJ5A3T4
p28M16Osr3TTll7dfPd7ubBSKyKa4hy00QrvFuNjzGOtbJ9K46vdrUSZz48343/AjabeYzvLNLpy
/F216ckKEamJ8y8+frb9dLSSh7rEg9cXsF/rYDwPHa2bte299JZmOUCBjRIOEkjoyyL65qv9U9aP
j3FXdWhiosuymsIuvaVZEhByRcQjBusHxLFOOOeerRCvuFxdeUufXyqMOZTRRKwarX2mEWPlDLZm
8hUxzAigybOID6PtOxBbLm/JpZnMdn4WuKMZNszE9ttvbUPDxjBurD7ef+nxcxyjL6EfPYL+dmz5
PQfJhbO7vveUwXK+9vxZWaBuhJF4QYvtRZfduKPkeG5wu5pNLLycOVoR6VQ16lp+vTXk+j2Y1Xiv
DsFwhZR0/np5AgtENmMOUzTyZhh0rRMAmH743V7xZVSx9Y16rqWtn1+VmUsMk7bkLUn6RpHla0vM
nKb8IZswAwQNUbmknpLejdHPRvGPU0hM5OcGd2a8dPCMXxlqISebAxZrLwagqDNUdRXLO0Cmbii+
qbh6ZcmDWiYr6ctSyJ+DFZGSRt9yWmqDXu9FL8cOsJNDVZTOpPOKY8WtnyPWaw0vwRD/XZ3dwhqx
ZyEnq+uqxzKY9q2pvWT+X9wmb0S+hjVbzDJnkQbycV7UMk0vK2vNnTfW9iFLtPcE6cQdRj/ZnzEv
xc4zouEhMCaOdLKmRrQwMXM2sttVlh+bbK2yB9onTW64hn8q8zVDj8/vzsYcbGkpiPD1EVUbFOL+
H2dfthw3jm37Kx31zj4ACZLgia5+YDIHZaZGy7LlF4ZsqziC4Dx9/Vn06XuvjBKSNxTdEd2eCGHa
2MPaa12LyXscVrMkms5xR8VaUtS8kzavcRZC9iItMm7czjmBKvBejNl5Du2ryTK/mrKmvyITYhZb
wLj2YFsHbwc836yoz+AQXLnjmgugojJBs9ZkVoaQsbHS7xUD59oYTqAkFQtnGsrytft5tVlQ4yuq
sEzauO7IQkSPsQdKxDjyXvPWei7nz5kJPPdlm6UbQ3F1QPQ6AUhl2lvXDZ+72QxcWW/KxHpafcd1
K6Z4O31lgpe3RBhn5uZ1j3C+cuiGwjVdlDeNYPUd1zy0Kt4yysa86yVmks3GKY7Yc9jZGyC24SCy
KQT6DqTQa2ZQd5VV0KU9R1nkhC58H9ghi4J5DJ3RJAS3A2RvEWCBhNEpQMK7NqDGGVJRmFhD0rMI
44Fc5YmU4/UYW5vZzG/KqQmGNZCadlqKnWCz65iiQZwfLoB3EG7Koj1Amu0qS/m2S4obwJ43nZXu
TOnUweUTqDP2v7Qu3zxfRoKUoQWSuO2UlRCt7oIaohS7wfNoYHogRZ3dAaTVyUNGKLjXHe8E/cd4
xWXSraviMmUgQAV4K0WCxqa3WeEd4ELtB2CUQ/Brre6exvyqGE3O83KcWO5sZzBXlzlEpKfqlFfu
9vIKam6YKiyOHFkLTYYSAqtoGvDn5LM3QLKOJOanom+fXBdKLaAtvDyWZsFsxV4kidMTK4FNIh2Q
7yaXN7+8QAQAtoC+8Wo2VnObVTQmLNIITmdUVwb5kCJrwCfIJ4AtpGigFyqlH7XpYTauLk9KQ8fm
qOhMm7dk8Jb3i6JRKxC9dQ3St0ekfyAeaMg7QDe7XZKRz43bfelJlEJ6PA5i0n6XtgA3sRg3Kz/I
cu7eyduoIM7RoC50QXAXmPEkxS1iXCrDq7j9Ms7PlvFkF8X31f4dzaNtK94OAUwi4TMeVpc58mBa
TbKrQQFzeSa6/VMsSS/d0TDhzmynpD3TnD7blLyOUbwHAe70g5ZVFjiDGR9iFv+8PKKmYOWocCWj
LkwXGpVwQoBRA3ZtE1r3iSDQLlsiLZRJW7ClIezKyH4OV5o0NNNUqexqmfftKCHVZyXQEs+tYQ/I
4tPk8CunSK+4K56LwjwyPscr66rbNCV/NEw8TZt0cLadSyE6CfbfNjfXGvp19t9WzCFoyXE3Kkg1
w1BdRRGbz42X/MwlfyRDWm0MRm8B1g1qmf7V0pKuuPsa86gCXGNig02rw5xo/I1OzEQmO95MEm1I
l0+GxsdRMa1ksLgEZbezFZ3cAwuxGer0GspQ248aeBW8KqIioW6bOFsLyts9MqFJiz6MNIualSlo
zK6qOy1HszWbOcYSzfGGk+zRbGIw8PE9+gf3+VoBVLdQywa9eYlRSq5kWOCdMmeGttTKANtxdFV1
phusJqU0N0aFsYIXuPMQjzjbgd8k80uLunUFWtQRMkiGay0OG0hmV1ZN8zCqxKhNRSTc9A6rhton
bMBiTt2b3oy2i3lYxfb/qr+/Y7VVRtSRGS7yxHg+urAJGILGjkVgeY8l9YshTw6QWQqhWpLLPTez
g2tAfajK3IchmQAKKqY8cCHBAXXtNd5GjZFQKVSHEfoaHvjP0aON1qNF5x6FlDXclO6QKDbCNiYh
0HEEVzSyUAgaze6+nAu4vsxIdrLv+crmaSahwlxjWSNoZShel2XsbiCKKu4AEA9X7KjG5qgkoSUI
ctHOAsOd1fYRt/XRHLMrARKKyyZHc19VUGjY9WxAHga1/RiCON3k+mn1BUoAOSJFiMCsEZHq1mj5
/TcXtpR0jCPotmxpOtm7EETAt10m7e+XJ6HZaZX9M5xGMKdCWhQa3+EP5s63YxIfDZzsVYOjc7ws
xU0ooRgjkwj+N+DtQe+638cCKrceiw5khFNuoIRt2z+8BnpCMbRAkPxpJTljEaGxsOL8aYzE38Ci
aSaQXsAsq0WBoYvafd1E12nefQGQt/ZFaI6bMaUrAYduTZXbY0JDZJ5L7FgX0XuIJhVQ5QNdfCRy
uZUTpEIub53meKuw0apkFRY2c0A3IIKSVkEMOqOWNCv4V40RVxGi+ZAYwy+FYtvOmZ/Fcj/FQ5CV
FRQlcFRoj34BNAuUEy1XLpRuQstFe3PSUyNHPrAAWMZhxmPa1vd5AvlLu5TpSmCjuUoqHNQdSzdi
1nJjQQq2WfRXQOY7P1/eDs2uqyjQTETuVNv4uNVDFpOmeXRsmmLegOJ6DlwbimGXx9FNQrEHUHAZ
vDzDdbK4/dwX874smg+RYjsqepPlc5gV0NHYQv8R8kYmfQFc/87yHi7/5LoVUgxBOkJ+xxmRvbFd
SH71JvBfEmg24/BBYKOj8mTmI9RuQqghQcG9vaZGiTamOPnBQ+e18+TKKdXNQrndsQGFhF/hQOcJ
ENy6D0lm+LJk16sBh2YEFZ7JIfAKGTaCd6sLb5DhN5CoQT1hRMRxeSM0R+hX9/abi1ZFFqQJcwsb
gcYvL4lHnzL51+Vva15FFZE5mlXkQOYN1QOG5JiZue3RqecnKFieE7f6EsXr2s3LuXnHJVPRmXGV
mZYxY504cbcoGMPvg/cH5ZJg8dEa84bV14u/GcEumvYH124xXm/WjrAyKzqQoG2NZsqO0FHkO0jA
rnHV6BJlKiKTumhqSFws39RDIDHfdyTdgIXlrqKvSHKiJI7MM6ALfm12H9ww6/cJxeAPBXs0VnGJ
B82Kfa1T7z6EQqqk/XrZRfMC/wro3yzbNIZVaDYe2wIOjph2BmeJA0a5biaHxAWZspz5DRvztUZf
3XBKCF0mXRRBgoRto8yyXL9gZvOj9ChqWUWdHUvIRV1bcVJCur2la06z5vn6FXC/meJo1FB0gW7n
th+mTzFUhyAjCojW2sHTBe4qDrOOKJjmKVDpuflKpbPh1bRbvFk6pz505zbSaI+TM8ObWYGEaRZR
BWMSk/WGZJgQdMrOsRee24Fu4jy6a538iwP/zV0DWmuWTsVlWiwsot512JZzaPtAVHIh3e/X105j
UVVoJqWQPbIHHIeaWXDQOzswAMAd0IVqgIVsxR/TWD4VkYneqriva5ttiaT5RsSxANTAmo+QImz2
BBLOD6U1ZCtmSFeHVlkmIajXQ00KS9bmIws6kSwaKwl6P5rGD0sTyk7pYwfWlzaCEqDjXptN9rOe
Ic4HurrDZVOvW1XFchgjUFaZhwkPQ/nU5T00WMtPPGw/jW6/kjbSraniMuBMEMd1LQa5GOe7Df3N
Je0GCcA7eEDHVSJE3UQUa9HTnCFdhFFAGeEB7NgFEL8Tge2lX1bDIM2bSxS3IedWZ0WSYbEi9wEJ
kl2T1GvggPdXyVahm13fIw/RoAEo7ki8JcgVWhXfOEVm+qThVyVwCpd33Hv3xbVVuGbdR52gwD8A
EFa1jzF385u8MiCRUcflFsw/KPURZh7lYHn3KZRaVw6a5lW0Vexm4xngdGaEIVe1r6GcZNg0wP8V
xROUwH3RV9C8JdDjBCX7B80tdAl/fxeNPqMtZBIZZEGtTZUCjSRvRuA5OvwP2m+tuPZpxdCn4F9e
2/cPiK3COVszqSNzwnizA/hQhvCnGduViFT37eX33zxNRWQLG2QbNtSspvxKmuhxQF2gWdke3alQ
7ICUKbRrTbhErah/OsZwyyoXvUSgL4J42RZtmkeI9r1Gpn13eaXev67QW/19Nl4aMmEucYQxWscu
sr5EGTCvFhTnAtPuXy4P8v6TZHuKTRhYzGXSYpCYg928taC+6J6atS4f3dcVa1BJEJ1NBTA2IQCs
W1GgYTDOiy3NvZW3W2MSVOimzYyyAus+3PBx9kFMcgPnWHrVEQjkVZOm2QcVtGnSiDeMYQyjH6+T
vHpIu+pL5zXfWvox9L6tojRT6HyWowO0lVeZO9eCxHBTtRUUMfgKVldzM1QWSsZCQ0Q9BsCbWfuy
Mq9S7jUrV1qzyyo4M3dLVPRDXIwQzEbe5B2dsroi1Hu+fER166/c6jlvZtISfN6Bsua8CAYDwV2n
6NldRQvoZqBc7RRmvh0khuikvG5pcYt60ZPdf4wiwFYJJpGgZdKucQ2AYHyIwAwTTCA7geTiF0ri
Q5HFK4kN3W1QLjPhFoRfkSjfgiAx6JsqwMshc+MeyMNV+63xz22VcDL2+n50OngRkU02i6YZItBF
8WH62uUQWn1wIsgdV8HlvdeNpiI1Z9tDIdfCcwGB0v00tEeriV+W1ZsNVgE5m78i0pLw9tJDk6y2
z2mOnMo9yXiXFW0Cl8/Jqvo+zaz8EYp9VeIPhjT8tM3Zio3X3EsVykniuLa4BXcpadPJL6F7O1lS
fMhTt1UMp52HJqk7oM37NusJdJnQ356bsfBFAbB7NVrtjlt19f3yVmmeRxW6KfkEmriuxk4Z6FpA
WjCDmGibghsvs75Pnn1wEhNXds2P0Jz1v8E3oTbdgnmebW0zZhuDWOKvbCJzkERzGYylU5S+18bx
9vLkNKPZy++/8SxGSH0XBk2XMATEp9TK6gOdFo2tyQHNGrFu7aH/GJOmrSJG465GM3/U4Eyw5BYk
fh1QItm2Q6DY51bkzwVZqfjr/E0VSwnt3BoSETgLsvH23hxfW1xAFh21EV/wcWeIOjmKZuwPVpnj
7AtbItc/rCTeNaGdrSItRdP0okImBhjSesPB/wLSNxiSpWyKroiYQpn4yyJCZztp0ED5dvXoaKy9
CsN0iSeqWebovizSG2fM0g49F1N9NpzR+/yh86JiK6u+idqwzpAHAgiMjeODO0IGhOT71KlSpOTB
NH55II2lUoGVWTVmtccxUCGawCMMLHbd51FKeFzt/eUhNBfbUc6+QQZRZiJm267rQMGc0U0TApO9
GCvs3iE1yPc8m+keCJJizewvPu7fc56gv/v9vslJeA3YW62tBOZkAJsDRFNeerfYQNbkszvUQV10
ezzWOwfoer8HTHwVfKlb0eXUvLnqrQj7tOqhkSkacU4ke4Fq3ikO47u5WAv0dEMoHo1sRFfNVYtN
yyAmNz11Th/EoEYdpqfLW6YxVyrG0urqnHlQZN6OzQC9XFF9Wp5Nx4BWWET6DY795XF0R0MJUeD2
GdAgxtGwU3JbhUYwCm/LwA664Ty6Qgi9mwG1vFqNVjXPpYqvBFXUGHrQQt5WU33Vlyh3h3QlutMY
BUcJVayERJmR4NMu+vCbiM8+hz+13puj2XMVOEl60dnwUKytk/bgB7K6HyCGAa6r/ZrYK8GQbgj+
+8k1y9YcoghDuEvGlKbBFFtHNysbH7HE5Q3XbMDfsIyO4eV8whDUSyGCaIiXdp7WMss6Z0/FLnaA
HNW9ga+P0jjkNYTzihl74DjluIFLe1NFDCpfBvhmIRN3gE7wWj1iWaF3zI2KVewRbJXxhDsfeg2K
Au0VhEKdgLhIfjCHfh7L/ooCs7uyT5pbo6IVJeiDiahRl0Kv5wtJcdTYOGXbKf7hphhVmt+qIvf8
sbDcj70StnJPs0wAdp8jAHFd+5Ph7kJ4YiCN34t6Xrk+2r1TYg8aVyMPC4RQeMJFYx2A+gTLBS97
X0bhJhyjoGDjYbXIqtsx5boaRTNUWYig3AKKzCqnaZMD1y3SNBiG/DWp2o8i4mwV02c4pMgg2A4u
jax6gJA7sJDu4aPZBRXR50Wo7iUDoJ7gkdksk0kL8GIK8WUV06UxCyqiL3NIP6dLqZJDwM6gzWNH
3KOVWgUgPCtmQbf7KqivYH1e0xpjDPInxHwg6kwOC8V8m+1wEFDgY9mz+GAJyla5KfuKEo+MNcJ1
x71pDf5pQgi4OhnN0fobrK9mc4a4CEQgbugjZX6FkOmGD8mZt2yXh+zTanOubiQl7eAYEiVqF4ag
NsN9NP3qcAy8FowHbHDPfVh9S+3p9bLl1hgdFdiXpyH8Xgs7NNqHwmj8vrzNGUPR+CuLyClsX92r
ywPpjptiCJyRjP3ggh9kBpIekGLfq73brOuvVj00jXejklJWdozTK1AHcOofYCbcoVmFeYucOqp3
xqfLs9C4Aypkb4qcyhu5i1oDG2JEeMkp4Rm6XssPfn85Em+8TAKYlvByXPupcZANCtHsUPGAZU6/
ciU1L7UK50bOPuZZRpELd/LIb6jzczV+0sWNKuIQB7TNaIekTBtO93lvXwEi3wKTFZ64G18T2f3l
yBxhMlYtiqZnYYdrPV4afKr9NzRiyQuUYpB9AsfBuR/E0SRiJxDM+YbXf5lNvo2L+DiL9jux8y9s
5AGQPqcJpVaUIvZwKdaEhHUHRPXhZZd5TocUUdmSU1aZL2iCXIgWVrZPc8ZVwGIUNZ4zpzM868Qi
W/BX2d9tu4vAERQnJ2mIcDcD9v14+bBr7JAKXSxEZVthgbpTjtrSuSjr8NGu+2FGw21j5L6Xm+45
dxn9C3kVa62ap1tAxU7QgY+evVR2KeqcywLSCPSLaw3kGiuk0lp6kVeQtsL9TdtpgyeIl+l1kf1g
nAWX10xzv1RYYm4VjmEPHGYu7NvNGAK/kpNqxV/TGGsVlFiDHruPE1g48FKQR1GjNWeberwe/GHs
pmRbDaNt+EU9N3IThi4DMsIymo+dBqJsDDKSvTkwpBRo0QWkDjc2qHAsy9ybYXaG3mBgdGuJcc0u
qdXiKCmTqk+RVpshxLfERI6ZbGvRXGWx8ePyPr0/BFOLxi6FYyKtZYiZJKD16rgPAPmiEAOy0a4o
nz8yjK1SfZIEHBtQ+oY5MJ0vY98iEy7FvdV0gEjk6ZfLg2iMggrsbLIyzoiBMCUzxidADMH/0gVN
yW950i8U6pdH0XQf2SrEkzTop5p6RPUIiV570z4kBcQkaqcNOrOENG/014zO5Jrb0Pmsnuqu3380
hFW5Ph0iPDk22C3HRqqTzv2nsczaoK0ALvWm+8sTfP9I2Cr+02xjOeE/C9MbbX2S8asBe1Xb/FBP
Xy8PobGoKnFn6YC1swgrPO/QAPf6XRRPPlqCoAG6RQnftzNr5Z3QWFEVCjrJkBjGmKJyiKg1bKzM
h1zn3ep+6OahhFnNYlaSKLe3Rc8PED6/ga9lNunWKevjQixCzI8VQlQwaD1GRsEq9OsAEGUenS4k
G8rEtGJPNTuuIkFnBzQ4Ikar5xjybeSMP/IuCiwwVa1mpnQjLFf2jT8H/ypNkgYo9dGMz27rdZvl
XBUyO6RFvJYg0dx/FQlK4mku3AwNRySv2DV0rtJ96kagduqKGRCYJN0W0xCvrJkmpmMqCiYnIG0w
s2Lx8iw/c6dgDO9RXk8tFCQsep1VaGWNH3LTWDGhmkfvb5SgIo+oMIEsZ07xMyHh95AXoU/HcT9O
HgiTAcWPLWAZAVr62OVRUahlT40BLPpA4i+sfDF9ihIh/XCaV0ocukNh/X4oRDVkWTSg70ekEEfM
2wGpf57eR15SbPO23F22NRoToGJO52JMy7xFTyBcHXPHbXbnzi33kzGpV3A1uhfhVyDw5nQXObY/
ogSdbob7ZIXJfVuCiCsTt+k4feuLamsNxV3bkwzdWYBZi8b2wM+41kqsm6BihKjZIDM4UnSAmG3t
k6S/qc3yrlxLYmt2SQWcViOE/qoKPZtkCl9yJ262xtQfQomO6dDgf31ok1SQqVcaIquBTtoOixo3
ae0D+FNugc1d2SLNGqnQ0lHSKc+IB6x7XHXfaW6lKPjKFqIjbZlPny5PQmN/VHypDQFo2wnR7N/Z
6b5xQ8SV0jjZjrtIWyHG+2jKSsWYzl7TEjfM3a1VCvMRbY/yauByvrGTdoSWH/J+H7MAKryUNHIM
c44ZgffPpsj2GN45adJa+pwO9IMOtWIGQGnIQf7Q8O0IFoBim3DKP5NMojukbxNwhaN0RypQFeZT
uRk7weuV6ozGgtuqqjnan9umtBOAMSv3ZpBO51sztfxyHm6X16kamy91nnyClRo3qy7D+4ERtFMV
owey1rrqxFLWzYx9iqxsEnbNiq3TfXy5w28MUdIkuZ2O+HhsFN9sQe/raE2oV/fp5Wa9+TQIqJME
/SjAtUTh93IQz7Tma/XM990optI7doWbh1aMb/Mi2czoD3Y4Ojf4vEl4GXjh06ob8r4ZQNbr90lY
bMois8FAshM+KWl8Q5EfKa25WrEz7xtLpoISQS9qGRxcPtt+pJu5Sg9hkkEM3D2udlVrTi1TIYnT
lJJsiJH6KFnjT/kzQExIIEfldxL/tGFqILfpf/i0Km9LyxrpSiR1t/lsDT4HCoBOa40FmhOlghPl
TIggKeD4Rts8Qor1VrpGsmK4NCdKBSVWPUtkAyGz7TgSc+OWEH/obFv6VTkHE01ezALCq3l+ddnw
a3ZdxSe2XZV6EtKWW8E/OW14RhQgq/rzKjL9fdePqfDEbpxJmDgAotClE1J4R4CvffiagxP5le2C
DYuuH7D3XzFoyP9+R6By0w0C0o/bHmX31hGBM6WbBV4zSW9JIl9eMt0oy6F4Y054K6vSQBZ2S0Qu
rtM6kb7d9bCzWczQR9e34MmeipXoSXdnVJnsDnJ/wrKBWEddMQX8qag2WT9/XfzljpdfozmBNlFB
NnZGd9TM13L9uhNu/j7JCWpTxlAhEZy6xnfI7rQBjXJ2uLyCukOn5KGoJac4dBdu0aoW7ZZYXXrv
WhBXAqFRvTUbZHV2l0fSHT/FCFhtFXv5Qv9JXLQAJ69WZgdJyYLFUlPX9nPXvEFD0PbyaJp5qZDG
biF+muMYHIcc725R0OehMq6g6JBsxMBW3n6NfVARjMBwuT1z0dREndAXS6iGl6dpqB83T3Cs9lO7
MpDmxVERjL0zV6HL0a7FabIbivSbx/s7AwWmy4ulOWEqhrGPxtCdAeyHJ+g99ZV19lJ3rZiguaIq
YrFGx7VjL/QP9RC9RlZz00VVukuodaCpceR8WPMydTuu2oKJAkQegsQCRHF1YSXQaq8DCf6b/Sph
qoZ+gKmowTlp2zTpGbppRc3FoYvI4KImEhsMGshNfleQENg+6TmOseFx4n420F3QBxTVVai9iCzu
gg4I9OXf58LcDWVortGi6fZQsRKWRyarM1B6dJbCoz04lt+tdRjoLJ+KIrQHQtDWWeL8AYtmRxCy
cYcI6pXML+z02MnrEOVUULKsF7t1x0axFjZ6aECHgdxePnSy9CMrtMNjTZDv9a2y8JxTyNKsPAiH
AvTw6xb814/xv6NXefe/UJTm3//Cr3/Icqqh/tAqv/z3oxT477+Wf/N//87v/+Lf+1d58yJeG/Uv
/fZv8N3/jBu8tC+//WILcHM73Xev9fTwihR1++v7+AmXv/n/+4f/eP31lcepfP3zjx+yK6Aa9vAa
JbL44z9/dPXzzz/MpbzwX2+//58/XCbw5x93cZInZZkUr83f/tXrS9P++Qc1nX86hAHaSF3GCVug
lsPrrz+hzj89EzVtEDRwZrsEznAh6zZeRv2nZzmOzTnaamz8nT/+0chu+RP2T4c6xPMW0DUzqQVX
5//8cL9tz//brn8UnbiTSdE2f/7xnvVFW69avxlaI4Twi5jPaOq4YsP4w8wF2+CFBtMhHaANmfNd
OJPvb5bmP6O/He29A7mMtvz+W1djSKMoCb3p3JntT2YVz2MyfmWkeDQc+yWl3Uo2610Ts4yzmLc3
45ApiaOQVuMZDX4TJCFDj96PtRvd5Gna3jsDme5lmPKTLJgLJa6igvPWx/F1N6QC7aiyIA+jOTfC
z22Rr+HA33t/lh9K8eaiwpoGtBhO54LXLx63zcDpxHzEc7FWjHvPei8jKNZb1hBZAINPf6ZGeADB
07lGFhYNp9NzZck14kPdIErgFppTNhAuOHpp+aYvZUDFwSEcPUcf8DqWWShGmIm0cRO76s+gWch+
mswcD7WZGhtn5uK+7Q2yuXwY35UyWAZS3DY3wvvjQrf57JVu9ZlJgHRdGcpNNPFki/7Nflcy1m6q
mtADmrfIi5PH3Q6X1C6ChBjd2QBVw5cqbLm5QctS+jCM3pLMqs3kdrJDywRpMsuOcdVXK/Wgd9+Q
5UdWLLpkwhJW3PZnCKnGLwDgmIFdRuSxW8pgPjfqNoGkniO+TmYJwdo6T2O/SCprjbBFt2Zq9SOk
Nch/Ddmf86wEdDa+q6zmB8QeD60Y/DKvEJ7YdwP7ws1yD9k9f8x5kKTe1u67q8GGmiKFBHDD7udI
bI0i3SfuytJobpdaOCn72K2MESvTT3ck2hF+nZb7ywdFc+JVBg2G/qTJcnCtYs42qXsrwDo4N92m
KT8iYYxtVcslc9ekGTp4+3MlTlbdAr/erhxy3c+uGJ24jmqjgp7POSqfSk/4TZJs0vDGq9fMwXsu
0/KjKzbHJPEAenUsDqufWHltDSvQU913FTNDueNJEzX3MyibCBa8Xwt3dQdFMS8OiMEoH2J+Qjtm
umVddt0IcO1WiDouHxfdAIpZEZ7Zg0rdSc5srCHP0oNbiwmn3rJ2WgmiNc/oL+vw5nmz86QpK+Dx
Th0hUE8SCDQT76c0iuNsR1eNM611e2pOj1pwIJKToq9Dfkoib98SaNiY3bbN4o3pPl9eLM02q9WG
ToqEuKnJT2XXHfKx2FdSrDgbuk8rzgapWBJPdstPIuq6XZqRV6s2Hf9jP/eyYm+2wJBeRNoSHw+J
CSsWI0uaT+Tb5Y9rTpBaVMgrmoi4dN0Ttel5arMHp07vwql6+NjnlSvbDzmSIUnonqLEfWiSaWcx
+564fPexzys3twdFIcRXbeckh+mQ0vDUG2MOQqMmuPx93b4qF9gkQzYaZeRATqjb0OxzXa2xKWic
YRVPlJIKalOoCpziwgHtdR0+cTY8g3X8ponNT1MDqpKY1x+7xCqiyAB3TIHY1T5NRgZCHIhDJVH5
o63yh7QoRdD088p+vGstTE/FFTVz71VWhoGkFKeKgJKkA8AyCsOrusrzDS1BnX55Z941FxhpWdc3
l6IBR27eDRgpjSiyeD2GCTl0JGUrj23irgl5vXsAMIxysWlSZKixYZiWmZ5veqPpc2tesd66jysX
2/NIG9egzDqJymBHIr16M5HmI0rcLn505Tmuh6xJqmT50flLkb+w7joqn/tpxZjq1n+Z05v1zyUY
ncA5A7sh7wvwrfFhN0AkrmvG4PIGv2uY8OMrVxu/MZjFBMtRSBYfwl6+ZqnRYYEiZyVJp5uCcrkL
iKgNIvJwWM2pQCkFLgvCJumDVJbswVj1wV1W3mjiDVbPxsE9tU4FSqgIVKGyevnYIik+et5XEEIo
K/fUh5wfIohqU8v19iO07T40gFqtMcUc17KBgDMxMiTKRBhUBqhr8kaslM40d0At2cSlZ8zonXJO
xOxAsE1YkDnAll/+6XUfV26va4I21ZShc6KmMPyhLhOfR+mK16g5Pmp5pk+tkjoDMlt1M0AfzXiW
FdLwbk1Lvwev6OUZaG6BWpaZLPRCMOlieRLr89CZz31UvZi0yD/4feUaTzKFIIPHnRNY3MOoDlKG
Cmm31v+kWyLlDodFkUjBHOfUJFcyuQefxK1gbmAY8e5jy2P+boWKNpxljCD0JNrkR2HV3leRRfWn
vC/XiLl1G6Dc3jTjnLMOG8DiBhlUqwgD2Y9mENejXDEQulVSLnFXT6B8TzCJPnyxG2NXm8JP0mgz
h+n28jJp7oFaXKnHMpqYU5ZnW3TtkxVxa+852RpJ8budD3hp1LJKBCI9A0iR/DyjHrRJ7VZAcrLP
82/cMcIb0o7ulz53imJrzHkf+YQbAlKvbtM/Qii+vbo8x19AVbVdcfkplMvehITTsGjk2RiAxcyj
of5OW9JdWWEkKrTNp1aC2i9JEiisG55fshw+gyesxtrnhsn2gNROp5i5yT2oN22g/Gf3xM20ioM5
mcI7AM+dI4Dfk8/AMxokcTiCBApyrOeyr1Yf7XfdQkxiOSNvntXC60d0rvP6bI01JC+n2Y3QQFHO
HDwHRQwL6U6DaftJXqJZMWkssZZ4+JVheG/5lgvwZuRMjJFX2UV+7t0+AJjo61g5R9mHR497170X
BVmcHg3rusWPVUv3emxGv4kz36DOvkvMO2fuHZ/b8VotX3PxVCoLJHISDiRQfo562h9bVtlXNLWN
m9RrqpVr8S7ZwnJkFPtkOVNGMqPMz9QueXPjxUM/+1meC7gZtQMOmmhKA4Zm2Rjl8J7s+8QAZUhu
IxXXgADvOhHldKYmaX9ePsPvNvLgB1K7EoWbQuHIKKaT7ds7POZBsn244z73m6vQx8j7dMXmvJ+2
xkjKQZu6LMyzBCMJtLJ8zZ+z4xwG/M7dNj+svxa5x2iDXuno+8rENOdabU6kNe6RjDAcv3Zvo5sx
SKugRyrT7/0f6c0UmLto444baxsfxpXIVmP01I7FFDXRvpdyOkUj+4Qa2OPUsseV6WgOpyo8QBOZ
jSbc01O1RcS8EdtmAx3WDVhPNtaGbkkA7o6VQ6p5HdQWRacUKN8MYjqlw3Dblu4dS7LMd3gJGUWy
VvTVzUd55TwEbt3sZdieitylBORIiX20Wb/Wd6eZhMqpEodZ1beyzM4lM0wfEW8cWHYo/Dk0c9BL
dWv5/F9Vl/esmDIR0ZZGb1lecUY2MvsGY18cCWnyI5jFgcyazbkLUKCp/QZd5ocJ9mSH7EcUIMyv
z7KfxFNoV+OxmKbyrz4bQVSLJjlgd1mYUe4T0fd3jHIwnEWo7qOvzxnu2pGSU25K+rVIW7rp0mju
NrHXTh+LUtS+zsaoWV87fDylaDIr5TdoQUHnBNTN0RqptWbz1a7OhsHqTSCePrX1VT41vgAZkmF+
unxVUHCEXZwiWSwFTcOkzGWwaKpoz4CGMPTYJ9Opg2Dpc5uVUIq26sy6jTzPOcPcQd43pPYVAPQz
9HU8umJxNJNS6WzGxLEKuOLZOfduaZadY6g8udUKjElznP+Hsy9bjhTnun0iRSBAgG6BHJyZHqvK
rvINUa5BDEIIhJie/qzsOBf18TudEb7rcHdDomFra+81rIVsbAQ2UOHX1WlU0okLPTd7AbmZVOGc
PHZk1p8QqMPgrXVsBI34YsumOg1d7ydNKDeAaV0rK77f4MHTVwlTb3MejYtqTpo3+6wcEy9HkXr5
y9oy7rx7HqHmG8Q5ef54JVwatPPf/0kwrGnKFoZJzSnoPeDVu8SHf1nVo777+LkXnJfCPy/gFj4i
S6DxgvKQO6e+OOWujNVVPcJLZ+baFFCNxdRDM1qdtBstb8sM+e8OPbLU5I7aNzqnN12p1QsMYueT
LgvkkNGgDk3udt8C4VGAzodyr4DbunLCXRrRVfpCfajVKuarU9lFezmP97pxflUTO9lCXrtC/9eh
fGcDB6srVqRbUMtt15zGZErltt2Vqdr6m3BL0yaJUlgpxOPNsBt23a3akfT/gzv+B9vxb/v+P07q
e+9dRXJ0/zK0Y5HO9+m8Yds3KF/t2kRsmuTPEL+cTnde8vPblzGG5m3cxW785fdveyU5uhA71qo3
Xdv0Hm/K5tSOQPRPgx/raXyk7rD9eKFeyEzWqjfZpDPYnIJULCA+99MtqNr2jfWvBI3z9n1n4NZu
gWUL6QyoU1Un4dxW4iuDPyAMkavlF/L5j3//hXXHVoFDdujNQQy4OlkyqkQxMoG7ASUsx3uMYBwZ
f/yWC7OwVtWZOOwaKTBYp3GoN0OB/JDj2hp9LoSvVXUmMkMvESnwyV2KtCa/ByXiqCCpvuY5eGmQ
zpP/TzRyjHAdeMzj5JmAiwiLVHkibcJ7cs1R49IqWu1+hsatigqrTrzwHo1qbljoph8P/aVHr/b8
CDlLRC20VUbwW0+EQWiPZORKQnNpXlcb2+AqV9KgKE9Orv8sg3npRX2TueU1Q/ZLz1+VUzqoSHjK
keVpEvR2Ktw/ZUYPwEn9+Xhs/gMQvbO/1so34RwqITgS8j5d0mojt8UG6/PG3A33Ml32v2TsbGmd
9j+7WCf9H7WzsU3AcdvI5Bq/9cL8rOVxqBGS1BOuHz4gRoXDdsrprpRR3s/X3HW/d5Zzy0wg7ZFG
LIi9iQ/3XJTLZvEd7wz/3eXaAmcsXJ723fT88Zi+/z3uuvfbem3gQjVAH0dNX00tftPimiLB+6vB
XTd98VhUIBfHPbq2eXNcMT1y3dQPgZ2b3ed+/CoahpkNIQSZu8ecqzG2JLyfveXrx89+P5a7a26Z
oguF5HlEjyMZksCHjlNlUEAbJ5mOQXePf3OlQ3hpmM5//ydaCdp6osbLjvBHL9Ig4FUsgxoYGmF0
+vG3XJrk89//eUUfQsuFQiH82LPiWzhn2y6bPjlMq1DI4UGaMbpMR1/9XqY2rqYfEWkSa24Fu1al
vTRCq5gIcyrI33KHHiFN1KcBRYV5MHV70xfttWL8+0fGfyDQf0cIPBh/5hqvyEkQ7qESVjapl8lm
Txs1H3hjrmZ1lz5mFSPBrGscEtX+sQaS/HkMrdhlvskOg2Li5ePpvnC9oOteMHNr3cu5ocdidASU
r8sevhj+8FKJat61XPMEalXuTdX54maq8jpZiKl/fPzy90eSrrvDWdEUNtB8OZaE/63YcFwMAN2S
5k9FQ6+cY+/vTbpuDZe0cGe3K+iRhyyAzmc2bwxwtikcYChUsvLuhUYk//PxB71LNkbfau1IIBzc
91ve+ujmjuwLC3p9WOgsnkAwMAdWLvM32gU/Zt4VRz7MDmTMbAipQFnx8FFC2uEzCj/n37EKFJGs
BCmXqD0yMqQOJynLVYK748efeWlMVzGi6uEi0NKBHqX3l6DbOyzomEKn0QY/vavdkPePOLruLMuy
dyrrZdORqvKBtxW5EYubuC7bMYjL1B102Yrhx1Rn6kq+/P5uo2t6YBmYuRWdpccIUWlTqigDxKyt
0Qe29pOvWCVV9VhHNWfDcoyAg1GPQ/awiC+fm5NVrFiUZeGiyXQcYLQaVuMWULPU7ZufJlCblqHq
//F7LuzZdauZsinypS2co1EHtA3j2Uw7Z1bpVfmRC9OwbjUHjjtj7ULXrc/JFyfLkfbLH0YGV9bu
hW4CXfMBRdX7JIL5I0pdBUvDxc57rw6DpIMgWFw7UieOqKsjhIQ8iMHbUeCIZeUdqwIgWLjRza4t
c/9zC2LdnR5nGBzlAa2OIdxEUO6EGkHZuNDf0Z86c5EN/u9xbme3DqACWR1LOSTuZDeNb7bGDZ5t
re5GYj7DdULAiVYhofeUFIplCDiDOirrybSHnEL6uTW3ShzGwTYRI9ly1FokRhFI2Zm9xXQ1rr5y
TJx/5/+9LtC1zQGvBA8pTEGPRlaphUoiTvUrK+5CtIxWm7514Uscwbb+OFoLsWEa98M3nLrQN4bQ
xbVO0aVds9r+fksC1XhQ/+jmNhm9bQbYuXdtlV461tad6cJrK+O3pjvSRXQHGzU8T2BlSmAENhT8
SKDrteVeH25IAbqzWnyW8qjpoZgfksQu7HPXBLpuYXuAkgs0WJ1jo585ZNU7uiMBvRLZLgzhujPt
+KTMywbZiIEpU0nPAMWvrP9UuYeuO8ZTJRfRRwq/fKyWDdNB859cQiwV6xI78fCQBxP93H7xVitu
nIfG13WOPlHoy3g0hQe9NdvEfe4kQTl/DnVH/6sJ/nNV4EUBo/I+Cw4LR781s/5ZmPcaCfTSbKwC
V1eWsoe2LI5KWiFP+9EH4LIC0/RxRLn09FW4MhFpfT9CclFadxNw3P6te1NP/ZUJ+K9/8U44Wbes
e1FpAI2D8ZiHjPwZO5vJxO+Qiyag3M3wOBnnVzZpLbdmAfc0B3vGT11f5EfjTbaKoYIeRDHrc7Yd
aWYPug/KDSVe4SXQFunu/XqZ46kkyibRCLYvmQZ7xnQYc9vilpv2uWxu3DCw+xn2w9saAogniKvM
P627ZN8zMy5fQqUJ/IEb5zhIZDmCjHyfl1EUIzjCky40HCJmfjO/KAWFyhkDtl9awpOl1m2RVEVo
vw4LbzcB8E5vjYrKL0ZrfZhJo59s3y9JOy35jefZKYoHb+huIMUVbuCGG90OYbmk8H4kexoSUOSD
WvJDA3hzYp1ijCXUobZQCSwNFGEqb6cKonamyRFQuizXB11N3s+lsqFIpRwruyv5MHyq4EjXLdBo
UkI3c78cF9tZKEc5AVjvUCZbqrJMgCB5/Hj9XThu1szPbqYdwAxsOpqgyBMwzeZY1tfUQC6kaOum
Wp3btil7PLwaEJbr1zn/DXzKnjNn86lfv26s4YIGbCREVI92cr9FYoKgUR5OnzuJ1/2u3IPbxggX
xOPZ+GUjW1cnmsBK8HM//Txm/8SssqGm8lF8OLKsYzFULr7n03SlKHcB2wTb+v99eOB4QkvTtces
CFGaKTq7PFBaL8/UzxC6mF5Ioto6epReCEaxY6a9E5Vq3/kcfnJtFzKQDnukf0Xp3Rp38uJm7NR9
D+xlAgfEaD+wxr2NhnK80SF30wLOjiYuMnWt6HshVVm3zuaALUEnA3uURsChqAleBO1Pi5RDHIb6
YER+jSR0IQCvXR5Cxpgzea49OhwfXPL+ruLRnKBmdiUEX3rBqhCUWz6SdprnoxQDCsDUG5Ouy4If
Je1xtH+8mC68Y62jGhHtClzxs8MCWbexf5YOrGja+cpSvfT0FXa+0VFRToiehw4HawGbkNY5LSL4
5PiscgTCmRmhIDccif7qeybtpp8S+qIfD8yFCLRuzQHh3DQQ4c0OuQt9WSZiwe4GlKcBmrryhguD
s27OcTdT3hL11dH6Qwz9AGDhnkan3n/8+y89fTX04eKMcpjH6ODjZGRw15F3zvjrc88+771/IhCM
N2ndRKiCMj1sJfPmNPAb9Nf98MqPvzD4645cRYGpIGhkH53Ri8OlOgiZJU5d7tm4+9wnnIftn08A
SzYzQFsi/o+vVH8HKwK74JMTez4x/3k27YscjrL49TJs9rpqxjiUPUSDnWs31UvDs7pM9nObz5Gk
/jEMI7sremq2uBurbSd0FnMbFlcy/ktryP3fDxnnqUTGM9LjoH6Ezi/mHOblWvp6IU6z1eZtkVWh
mokspS7yVzQUj43v3rQtaogozORw9PzcPK8uleCO07bQywJgvslvWk7FCzDWalfXqr/GEDpvqXcy
5XWfbhnhk60NLkY4W/bTYo8oYrnxYkcKdJPZRy15JXa6MieXqt3rlpwB1aAIItqCKEHD1xnHMI8D
YsscpjCmvc/hdJPQIe8TMZ4VT3i1YXa6drpeWHlrrQPXKSYKeG50cHwne4Ju53Jow8w79aZ19lE5
ZldC+3mrvDOka3byAFPL1plRZSQoA8dwIHyr5muqSRdW9ZqXjAUdFJ2TL0e/obteAaY959U537lG
ZbkwSGtsbTurWngEN7Nmua3632QwsTPfVdk1QZdLzz///Z/44jVjlkFSmx7bYXgNhrq+07WEwv40
Rb8Kza+dgBfG6f8gaR3aAoeEepjsJLrPajYH+KWzI4CV1+gCl16xipSNae04E3xJ0/wuyihtXRHn
xTVboUvjtAqTquiVcJoa2UdbHLIhfGlGsYViBdro81WngEufsI6RlYVoISQXDh3sSkZ6bw0sd8Jr
6dmFfeCvouQiWR7g/s0PZTdsYf3+yGf19nFkvNCcWMM9bWH8fKqRIDS53ya0y919UyueiJA/itGE
r/LsLU/rUm+rpm2vXDAuDNcaAgqxbNo3Y88PcizvwHn4XmTLvWPabx9/1IUpX4NArTBC4VRfjjZI
I5k/klr/GMuyitmVwHTp969SH9UZqZqAukdU1CHJ3INC7nZ9l7B+IVdeceEb1jovMNgouBRtdDDw
vYJJzV8Lm/UZZDtHXeWrXfiMtWyL6xBnWqBidVQ1o7s6M05SyMmkohbX9valz1jtbR5OS+m4eXZo
QEbMwN4faBnnqBz2c3Ml0bqQQ/x3if0nEELib7YUqIWDggYeWZzUCU7ZAlIW5Kbs149X1KWRWu3v
WRpdWBfv4Et/ttC+UQJqXuM1Z+hLn7Da4JGosqaJ2vnolNp5cuQYbJuuKp7gUVgl3F/aPanD6uXj
b7mQqKyFVionGrpWjfyQ6/LJjbwE2GXILOjlezBYnpSW/e2ba76VF75sLaqyTKUkEyfyCLnt7BhG
7RIbS+aNk09lF4vBJd9kReknL8trqZS6L2XFmhL5pPLqpKDu3TS433zPe/p47N7PuyhbD56GHaYz
6Kw4wAWCHyA274LlNYlwk2s0xkmBf3LLOijSsszM74CFSCzCpQyuBM53txMkEs5h/J+1rvOaaQKu
wQEnMEdJ3NfAMgCqyuSVHs+7Cx0vWF0Yo9G0o+WBOARTsxs7U6YaMnX+PFzrfLy7IPCC89//+QI+
Vj4bXVLCE3Fk23Zi9rlfWHHDhlybuITz8nHyZblcCQ7nOPN/Uki87jyQ/7wuG6EGEcFJ9IDC8j1z
0a2OxJX63qUvOQ/hv48O6MDKMiwO0i/Ge1FDkR/2XtszamfjRVNSLo27/XjZXZqVVRSdJHQnhoYU
hz5HEdH8cCW7WbJrl7D3u2IYpFWKZHs+uvmCRb1E0aZflm+9ItFBhsGtdsq/DvoWRYnQXeXjqylN
hx4MAkaddd8//rr/zpv3JmkVXbM8z3wQXPnBwEpF6y8eqiudb/fE/00WHVdUxX7zE8o2C07Y4jA4
aidxrVoUvXPguOt63oNlA+7W80kUztYLG2i96rt8qb9Qux/48j0s3Cs07EsLahWqZQXXw4rR4hBU
3d+84EnhtG8fj8Olzb26pdLcL3VEJbLUiB5owU+1Y9K6D15aHWw+fsWFNbtGPkZNGba0xUyHRG6r
6llH9qZleyd7cMJPbrk1BBJmVc0ger840CU7uuN4U+juys9/H/NA2VphXw+AVtIuwhB1bhIFKgXe
cjfWbqrpj8yrXuv+q0v6WE2Aws52Q3x7DGR1JTZemJ81OnJ2ZBT1c1kdqhwncqeWHvqSI5S9xdQc
sgIODB9P0oUlttbIaWdQiwPXiENjx4eG28OQq+lKPHw/kkCx8X+DFid573fcqw7hkps4D4I5KfHC
2IT9NSrFhVesgTUC7fUcsp/yYGpXx403vYmh++VFZvfx8FC0+d6P6mvHgJB2TWXY4oE5R/OtY818
30dC75UDamHcmtICFc2q+hdotm23R9wfbiy0Hp9d3g3dgROvDePe9N4zCwm4NL4m3zy3y7/InoTx
5EbuPSOQAg69MnsWapEYKq9kJ4Dsq5tOBdnRKid/ZkyiEQKySnTyIugkxx0dq5cpbxcvITkEfjtU
L+UxdJTe+FznBtLP7pkeYTVPjSo4jMNyOI7CNIKmqoIGX+wErnxUOjTbtnO9pCcMXRWWQR2WDmKf
OdBw5MictgAZQ8w6k/kMT5OZie2gvH4P9ptzQ6iVexyOfiqYMjG41T7C6dx5CcTKQU3UPvviQp16
Z8hsttA8iQ7z6Pm/psANj7q25MWdnarb9bSHaM/sk/08hu0vjr54KjRwqIVpzUYAZjAlPcN91/XL
SMUDq0iK4lN2T7MgHJNWNWEHQ9gi/61GN0N5ik0dzL8Kx//StKSNIzOJ2Iq+S2exjEhn4HhvXJYl
EuNVJV4xiDdRjOMvDBQwLAxd569Etjp1l/nPuHQcc+wa9mRHMwIKqSFCouGMtw0tPHjAqhYx43x+
M12Bwroegyx1tdP/ggvu8MLPnilRmdMvqqbVk88atc3Arv8+jbaXaeiUFbSBl2inRzn9CgrIesRU
9RDNbeaxvedtO1eJkM64cap+Sin4zQqJ7cjvl6rliUSnN3Gs20zJMjnkrs+gcpoMWDQktjIIU9kI
5y88nYJvzDNN2nmzhFP3NP6UVEcneP3NzxRP2tCZD39IkfNNE0Ao3QeSMJUhUlov60I38dgYxVnO
x+c+hDII5sV/kp7lOs4mDvV207ElIZNRIbCwpXegXSVuMPZsR5XLn1ozBX8nNInH2JdgYZZNoH4t
k0ceDHfIm3QsfyC8r/GpLRGv0GqtdybzrYEcY01pXNWmS5Udi5/a5OhCCh35b5I6/bjlvaG3M5rk
VQzrNR6mTjapKBFR6UENig1hQipvtjEEJQeoJ6roqc9Ghv+ZRQlUbPVXng32bu4ZlkcNzZmd789F
QuvQxnlYtbFwAqyJPgLTO25lhmdmYbZBr7g4VbXbfal5FJ5EJbuHMuCwQtd+UNENx4VXxoMh5qWu
evuXdejTx5PVZRrOdXRCUYttXArtqFg5y7LNS38+hCE2XSHGAUhH+qM0Co3MoR72LlPjd+EKA0ia
bx/KkbfbqtT1g/FxKDkKZ8REIb+qoiXbtpxNh0p7wa07cBiCtz5N2OAF28kae6edZrrRgZxiTSXx
buAkRCHDL/Vbg4QrBt13eBpChQorgWEercrhFr80+oGcrdkWs2/uctFaJERRk/g2h33tkMI99wBD
leZAm54MsW95v6t0Ue383oMGYw6iGU+9YeS3upPg4jc79jI49EurBaDLWVltJff4lnRtnVpvKW95
lQuVmNGzdx14zxunHO1mgEAm9uHUZdDr7sYh7othVBtV2mrjtEVwA/9Tdw+qZPMXfsr+ixF62UcN
k2NsoGuyKV3VJ4Epwy7OS82+GSh87oOJeCwOYVmyc6t2ubGzrU8uH9xdCLLoBulqmzIZ5je4C41p
wHr/ZZIjyldjHiZQyiB+HHIgM0YBid+2h3hgFI72BGMO5+vMSrIfKyf4IfWo2jhEFhEj8la7qAR8
xgeGMdzqyjgxlF+LeIRn0FnBG6iTyMluFwJG/MBz/ycPg1BthWhEEWd8MD8msIweFaPlA2mN2k3R
kL30MDR/ycgcJt1YQjEsMIiengPlkpGPx8GX1T6ys9j2wtGbjJrwQYdNvvWh8vs9wLa/HfosTE0Q
6tMCL000wGgBOrvv3udhLXF45H3qto1I4RLmnLqWhHeuHuYu5ryij73ji30PLdu7qAinuJiX7gYG
b2W6jOH3vh2CnwB3mzEeugiYJKiUV4+RHV1QLCHvmAYDUQHY67j5VWZsbsrBnx+XJvQxm57ddqEP
vUSVFSmJ2PAsBr9+akVdPBIz8d3CPcdPNKWQSe0rzMdQK/euNUX2pKGN/quuQ3g9QMbQ7GU4t2+q
zcntMHbixq1xYw68cQRA31XdXqJAFcSI3OJY+GFzFzYNe/Xdkh0phu+tFlVxIMOIleRNBHGK0Zto
YvXZ4a/eBrLjWP+hAGQMtKykAmI+wRJqQAIvst/TMnT+HsmVfTRZxE8ZEu2f6PnWe1lZF3d4U9A/
btfVXwfJxF3go7MCTK/3OkttXwiwkF9N1jAgIO0c+AkNLN2wXjUi7hvPeQ7BAI8DHxWWliz8RWZD
t0BdNx/HtGjDEigEj++0rKrbjOXAOY8CYp1D4W7gJshuLPFyIMTb/nWSxN8iRk4b10WKwISEQXmj
6qRtO50qB8U6HN3tm8URmZp+ht0zsrkp7gA12k1uBV5V1ma3rQ8BdlLS9jdo3mTbT97ZG5xPcR9i
Pw1tk/8IqZOnxlbht1yNsLAYMp0us1PczSjkpKTxneNcji8imOxb77VOMoRy+E2Hpe23uWHVQ+bV
zvexa82tbxGHKFzPCWj2A5xZVXUWGcpAZHltXOXtp9ytAUdqKAS6ZyHiGWaNSd0RMHAXl98DYe5g
I4AcG8+tcpPMcoqLJypxMeQInEf4lxQJijz9poJ73F8PNsDHepCwJQuL9k7OBCrfPYXbOXHafLyp
dMWqFG7S0XxXF2bZ1bBk+kmmoHuImFdtwa+HBUHfhTeQLpJffcAz95Wfzci+giF/KPUEOypDUN4p
ROmmDp0INIWEz0vYOlvJY+OFGCzmdcvBybjdNUVWPhbBUjnp0JSySWD/xG9bQL6+QFUWkdejVRJ2
PdnjgoK7V7XUUEb0AadKBOB1S9qzUX8f/Aoaq5UJG+z7oeX3qncR+xjMnRKm85zHVVM4r7bm9ltG
4QY08K65R3HNb1JtGBExdJwrvYkyWu/K3sBZD8pEDm7vkKaotzasghsW1WSv/Twhtkhwlrop/KnK
ZCROnzR6bHcOPkgmA1DmKu2VhIQCEiL2RrqpfW2Wwn/UOoyqeFZ9BeWY0oX0QYT2zeAE7FG0Af85
tVz+mbJcpTnOvTyJUJvfLkh6vlvDZxHrvtAvPHQgBqarjoLAWEEMOu59y+5V5HJYpgBOB8GLMfoC
XVj/EFHmPQljXC8VgXE3gxhyKMUtwb2Mwui2m8Wo0rk0AxRMCEXyNIbOnQ+Ebw8XrnLAcHR8CyrG
8BDJRf/xraNQ3qCa/untENzNkP8Dmx6FypPnBv55XryqBEBxFM+D7zk7vVB98Ja+euFOro4A5pTQ
K4qANoSHwyFqdV/HHIijc2qMJgGyZraH7sVUx2GG+JA2gtJ74qFNAV9ntOoaEgm+8QkushAFN3mi
cpQecYZ4ZNd0pbMdx77u4wrdhk3RRf63HsukVfYABIADEzvCv0c9lgcO4srf2rK2r7INpsShobfr
BqmSyW27XyIXjtr08FBPrc6WBKbJy1uxGC1iXDUbHPua8K98gNFg7Fej+lEQAueSeR7c265i8rZn
c/lNqmDe5Iy6T4vw5KFCM8SmSzkEibQeBRatzKc/QNCXd94QNRvdTXuP5TvO2AjywSLvcTiZnUMa
OP7M0AWDZSIAkM1M6KN07bSTwJlHsZ3JtEFX2R7cITRHPofQjgZhZhcuSDuKljsA7Zks9acZjLLB
zg8yqpyHwveHG8nhPtFZsCIUdNDvz6Hz1s4GlUWii3QKRXFqJIMyiKSiPtK+wnSp0At2MxKnCtvN
QoDQHxqgNoH0XPzJ/i3ggXeca1XvQqHnXx0S6UOI9bAHUs7dFpIr0J70uAeTSh57E/FtaEoQFVg2
3GQDCb6HOTFfWqXcEma3BNrPPNNJ4wkL86geG5KYpnUBWWU92LuzswyxB5OiwySa5iH0m/pP10AO
ClFUzCBkDu1WBl6bZF0xi5So3Lz5o9DxEuqxSH0YY6cc9uXfVCnpiejIgZRB1WGT+mKZnv25XrZV
XfBfykbne6Kvq6eSOeqOQXKxPRULjGZdvujHCZCefQcVil27+MiJZDTV7S4bHQlQDikAbQCnaKNb
s+x9ZxBz6kyiBzSwwI2TejgkqqjfRUBdPAvSEXxYlf8hms1JYJ3qVtEC6bvNVE42E3PmP40W/qNf
K1nuxjmgyJ0n5BRJW3X1KZsF9A6Xoq5P+EgaJSxg2JpSliG2ft8fu4FAJ17l3U2P7Q/nWsfsh1Ky
xLUw/YxHWc4HuCdUNx6LVB+DICjuirPBSo2pb+JgKNuY6rKt0pLL9qtTOkXK2rl4qkIa/gznSiWB
50B/BT/4KWCF+7vjbH7qpSP2jfXy49Dl4XaKXAoNcnM+dEm/lZUqYA/tFiiFaPz5eWkcZMahtA9k
EeSH8XzxWzS0/BoSMmRAJ/oZ/sNmHJJuXpALIDh7kPwIi6ZNC68OdAK8MHnrXadDljurrEftRjmb
xvACC5bDXDAhXt0sgLBPy2sF0DzE+ktdwISIeUdeegMuN70DdTq0xoM+Htqghx2VtjeoZjqxLijy
EX626aVZfTPgolXEIA/N8BnukIktoxOAE1GL2zaU3ps3eSEC+FirYz17wDcVuMALQMNSFMPp0cNW
3+ahmb+bxvd3agzHKQ5sDnVSGy2pQLnTQ2nDq2GVVRpzr+fRPOBfVw9wdTAahnBllccVxAR/Fovn
J4EMsFU6vz4wtxKbANaKfswmORzlPM971dUNvLEt+4XygHfQjfHktoRTVdoBhXWq3T7bZIsM02xC
dSareYBqwxQMW2QoUZiM1PX/UDA/Ejm4autN8AZToXW3C/QtvtcjFacxQs7mBEI+BwpXfkh7i7dm
rvpNP4A1MozjfNC4Y0LCifkF3AUp+b6MOUsyVIXSTEwqtoUv27h1/PGP7xK99VkEJ03Cm5dxXpzD
AFYu7NfcUkAEGkoUfjcDdl6H80tkUKRLcjDmf5RwWPmeZdUUwmjHslsd9Cp1PEfhREe9BnIK7OAA
cQltQhmgpuRnSa1QGbecN28Qoh0bFGbqaYlDty+fA6+fN+5Yd7GfB30CFP2U4jrdpAB6IJcUZkQr
NRDE7haAiO7UVCGqC+RbE+R8MIpNc7A0bL6081T9sNCrauJhsQLRG81YKDqA7uRpdoRrMmq2ci5e
tJ6zdGpM9+JDjBWCaejY4mqvHwI85hUyufRlYWGw73nlwvADvmAxOGsej8kYelsj4GEBogagqgsE
1h/O5Y0jmfPzSvIrJCrhoItkkt3/4+zMeiPFuTD8i5DABmNuWaqKWlLZtxvU3elm38EYfv33Vq7y
MaGQopFGmmgEhZfj47M8r7Ed2zF6MFDc+gDVGtUNh2byi3rMdyEuf9u6y3MHOyV1qYSuRQBktTMI
Js/ovcaJUw3qprHq7AbdOnyyJaj9u2FK2ndQe7PzxclzoetFS3tCm/ZHC6TfqW0n6IqPutxA+oR7
hMrKjTo4WhqtY1zmMoKBw9GvQd10qySl6k4pVkiFVoiNSRFBs4taLT0Sl9GDGeGIqSokfBi+0MEt
pvC4mWjuqBTWBMkyoJYnREk2ggXM4ziBNs3Qa/CO0Y7VNdVwohkxIi9lufoUdAwelwwbdB4klbUV
vUa9MZDMVybMitn3yr0Kf6d026GLbrA0StWpwYJ7QAcjEADWYCj3RA7t2Uqt0QHWvn/qY0iLpmlX
HBs17zcViattXuOaZauWbuzDEfJXdplG8r2AG+ywRhQJckhwhScRhDcjzvlXrdXERym59VDIvEKk
h2Pmmr7wI4adbydBgF+c6m2SuxFRtNSuFL27S+OyucEOng6mVbcb0D3qE6q3qK9D6XlTCCPYgdet
APKFkje0RyMyJCQ3YGLABAQzWplaFKmPpUMYm7Z6FYWe2rYKImmZddvRxoTYYVwP0CXU9D/gyQ4N
VhqzHocYMtUo/ICf13bFrdEl7JSpipXsLCjwbEjbKQhGw2PC1mtOYRSUmasaWuNGPKl8kdHgzhBp
DHIDxmZDOVjoESeFuhuVSSfukMPi9cIoTiwRpleJIdpCHq3CrjHE6KbqxWPgVfVOrYx6um61vV0i
a3pkgdD8EVoYXgLf7TVhSnWqBw23gYAG903Wxo/a0PenyiTqTkwC3SxTqde4pdY1ohIjy7Ygb3Cf
GWHlW9WobtBWZNg5jOCxtbrBlTJtfiNg3Tm8NYGFk2q5H2XPJkcCF4hQSSH1CrRTc6y2Y6U1T7Sp
6m1nEYh/BUzUDsIq5RvsfH3OJ6H7aiv6A3Kk5YHEmX6j1lN+RpwoeEmhPHBiXA/dsEmJq1VB4lpK
LnD0dcZtxHGxSoPCeAGzGffxQkt6G1GOact1qvwjo6lCHJviv3NTpH9xqMUoZ1ezDFnftnHyqZZ3
nZF1z2QwOlsfsNzHbChP0GsNtzGic5sa/7MbVDrdjDqC1YaBbpDAgqYRLgMPsdmakATC6rCSIN5w
HionDuLAkaKdyK31MH5RIlY9IpijH6tGNxxsq1x3M1kmcjNYaCM107SgwO+P/KQnFiKETJ0A/0bo
j3uqVMgfFJH1xEmsSj9Db7PTblGOAS0AFaUM9zWnwWNQh+Isa9k8BgJi7X5Gx5ptKNpkXpMOx7ZD
rR6KiQMkrv/0adfextRoVIdOCGnbgL1mj2o4kMce0WnVtpog2ROKCM2GVxF9tqwY6pgFYhfBJHAj
qhgUzGn6wKBb19pVi4CcPikMIdpYa7eKJIFXqXBz3Fxvhr0ykTpCS5hUnQgKyoOtaj1AlTWqr/gg
2geZZbKy8zotfiUybFG9wBgQTiwddl1oBjdDo8h9AGP4V0Zl+m5kFVSurKJ9ksXUQh26Gvq3GEnS
nZWEAqW1bFpLWS2lRWcJ8K4iQjRGgaKEsXrI0UyFJEv6hiyMakdQLEAuSVvJdX9bb4cE5izV3Wut
2slCUfw8stoTOAoR3HOZ3VpK3N+TYMjuSiUt/Byo2CODCOvues5sMWM2S1uPwmiQMAvzfQKCg9tP
KcihNJWuOo6dm/ZC59tAigawF1LGm2Y0FFsDcnTbF3W/QUl/tiVGWvmILkKwZgQ4ZBviVvjYF1p9
M2pF+1Yy1L9B7V7Zkjb91xOLwC+L6LFk3DzURed39dQGDk4bhBWKNKP3tZUgGhf2SfaRmR3iEGkc
SLtO4gnrAZrgXhBGiLynFFg0Bz4f6Eo0Rs9njIt1jOhGrPxT0jz8l8LduQ0h7b1R6qDR92YSDum2
FfWEMwdBIzGokcfyLkf+C3c6+Cf8KGKqn7Ke/CUlFfeGGDi2WBbciapN7aYh5TOljb5RZJU9kUTL
n8pSIr2k416jWCLf0h4RC5FV042qocSXtMqwjcoGHYJACISOjl5GRxYIgeqpeItDNbBrTgxIG5Ng
JRm9tGRnidw+Cg0YnAj5PL1UfMGBOI1LHJNSVYVHrEJzkWkpVupPvkdua/ocrjIqbaDh9Mv2lLZE
d3BxaD8a2epOF0QpOifrj6FDdNeeiKEfAquGHyIQf3noTbV5uL6EF0qv9DlkJZnSAGaSZPs+xVTr
bLLVsvHLtNkht4X7nIlW6n7wsiTd0pY9Xn/r97n4/wiptzzLw8CQyR7F1s2LOiE5k5ZUXxnX7/PY
+pyyMhgaciC6Gu0zq04Ok+iMDYeAw1lHyhgZsyRYq5H8rHf6b4mNPodRTEwPgwrxn31X4Aiyw+ZS
wWBxwlxgMMR9mWL9KDgIHAA6VXcwpHFKI+MPprJR7SnU+K4c1OAlSZP+NoqEjjCU+dMxvhQSfCmk
ilq0/6JQq9yTNnhFzDl/Qc3/8MMJvEzsl4eDhGKMRsxwRZkiMKaHmt2rJO9XasCWlsfs4EA9Y8lp
V4b7RMlsQrhTh+HKBl+aMmt2VDSaiZ5mYIz3XOnYK5eC36vYBL9pL6AaIhUGGyVr+LCxtoMIKljt
ApklC/dDyNKREX5w1t0C7x1vmUygaahE1YoI5fe25z/i8D3cSBKZfbmvEPp3oiZ+ibvEso00eDCk
rkIxUCQrxR4LA8wvP+HL9HVgzIToNMUAW4Ed1/DeyZ/rO3upTOWyJ788WQh0gzYDApgtT0F/0Yrh
18S14nHKirUWkKUfP1vYHEmvkUnBfJxAtwW6y8J0WmkAWnr05e9ffj1JMosBeFXuZWegahItgy/X
h2Vhbv8jYo5rZxRmYOK0kxj+EBbp6MfK9Ltk0hCBjigQQikKUN6uv21pEmZrHBAeMyAxSp0m3DcU
cQPsPq7TKy3wC3WN+hxY0tUxgbvcVPuhUAB26i1yGNJI8M1YqGyLtEtMfUT5wtEhcOaTHdyL4BAj
EUN8ilxQbyc0GVYKry4FtN8Y4Dk3I6yqvC1Q0b9XEdR3TMSmO4lG27zfCpP5JY82EkZ/5WVLkzhz
DkwWi8pgSbEP1XrXK9p9wCsAF7Lpw+AohUVGfMVILRxgc55KO1ZEuxDN92MwQlEq3KpJYefabxKt
rPOlF1yG88s6V6pigE53EO7zPEHpQ9HJ4KUikm/jCbwWDQyVwfvRUpxTUyDsYtZVg08hxW3YHIlo
nSw3V8bp2+0KLPnMjI1jSttEgnlew2w+JAo4zb2KYtfrP33p6TNTlo4TLUhvyoOCZKFEe0g1rZmw
bzcofvjMhCFfWoOcz+RhRJoPZ4xe7btg5VLy7dzi2TMbhjJayKgRTR74dMrTj5Te6M1blawczd/u
ATyd/v/KQZy6hDxtZh0i42OklY0KDNQsp4ildpBPer4+8ksvmdmvUHQiQpGZhO+WeTkBh4QfDSu/
RA9suQbjWxqn2d0NxlgLUbgzHky41Zb1J+27I9H/xKa68hVLL5iZC9GqyOtNWD8acMRyMpBxQVSp
SasPFTUwK1tgYSXNGQMom2t1iNjKQ1D9KUR/tCLpIoO6uT4RS0+f2YlBhKiKuaBCMiEcJRMIF27C
aOWnf192jKvrbPuKSBRVWOkAfm6Df5awh1N5al3hWf/aR0htP5QrjtVnH8d/Tgm86DJDX8xdigZe
XmGcDpEPmsTgTUdzw5zCLVxpa1vzFJyNff6BoqYNmpdXXrpgPeZdYDUZaX3Bnhz0TADjw/TUUQvj
6fq8LA7dbJNnEcLPSogvqhFE3VA32TBf9SHlemxsMC0cvjJHS18x2+55FBgUFYTygEiZW+mvVrvW
2P3ZSPbdpMw2uRhLhCrbAYwbiyY3aVtZt1oBuYIM1cH+1BssReADNSQREQgq1CxzuQw0X4tG9aFS
jX7Lm846pqKOdxaQmi9WWg1+rgbFsUS81kFeqXW0MaI3VYLkLTStrA5pOLNbax/9vr8Cq2pmQKBG
jxrmCWNj2IXP7+RrcJffsD3fljaYPU4E7c+zeSPsyVHd9K1rbbZR9u1j5fQr/shnp+p3QzizMJMK
foZV4xekdudiczqK/Zr5uV3a50fv3o/t39mmOEt7e3z7Nbqag8Wh2r9uLyI3F+I/Wga9eKO43PsZ
Zs6aN1KxvB842psk8vybCMFESzxpZM3XWxIxmHdR5Wmv8Bb1zgdl13rSVWxjB+11W3H+drYJy9F5
HBICqQtlQ2wAdeXEWxrleW+VWqBoQtGx1wZn2vQexLKOcKc3FP+M3ugMzoh/Er9zS9uyTRtUKre3
UdJst7ZmZxB/Kp1q1+37P9Z7csNw+UcuyzacyFsLWn22yX2zDj7vul/sW6SHjSQlfmGDVaAdw0Ox
KR1UR3pItnjxMdxWHoO8AtKcXuhCHuS6EVo4HD7lr768tZNKbcYg0BxQzGyXYeVCTIdpKxZuwfB8
qnd8ebjodT4Gl83V6xsoqGfi9/Uf/WnzvxurmUVLgp4gOYcHiz/hM3IO9mUhUbe/iXfB9r22Yzv0
INPm9K78R/eXmdoPx8SuTu2Kf0Yuh+d3v2Bm+HhjFmnA8QsMvDvYEi/dRRCfCr1uFxyDo+nUbuNZ
J3UDmREv8RQ38LhH/W7TO/nL2k79hP199ytm1gu9B4WJ4x2r+m70hm11Bjf6OLkarEiG1SMOlmfc
E5/46P+wf1VO4UT77lSegXk6k13hGLdrbd9LJ8FnaPLLXNe1kEmrYEDM2pUwYOG9iSPtIhPS7apd
im31rrwHKFG/0ZzRRo/HQXmsd2uvp5dx/2Yk5t1bSKDi9lBcVoSrO6+9PdixGzh8G30kt+HOEPZ4
Qw84AZ+CDT+3R/FL3+RuuYHoM2YHkGiP2Iq7Ni+fC/y7XzNzuWQyZRzpGPgqsa2cu8eqsKcXdms+
hXCQju25+Nv+1m6vb4YlN0KdeWCKhVR3C13bw3Q2H4pb5Xd+QiONN26MPTlille6+5YcsHmPF05w
VExol8W2r47FbX0zbMuteY8BfTC3E+TiDEe1Ife4Nfxxe/3bFgzIvN3LSriwhgazOkSaUzYcEPwf
dfOiTnLmfI0TinpTFaNW9Rb6nbZoUgJqdI1wtORXqDMLpZoN4iiXQ7TZFCjTjRxyZ/j1LrzJd/RQ
P9Uu+ZMZG/3cbiyv+52edLvAUV6cor90JX5ElrbEzEShCMcQ7eXIE5vRKfzK59tw128zN90D8LFN
ndZF+hqLv/c5jFS1HVa85sXlPzNL6mRNpLIIHNvMRgnH7XBKn4g/nlPf3Kdv2T5+EGv+xOLqn7lP
fSACo0En3YFt4514VE/JA4MPzV8Rlj+jiSH60VLk8zQPJ9BGoQG+CUFzdLBTl7aBfX2Vfx7x/zUX
fJ6+GcZEGXmEZ0dHFBBvjdd0R3fhnh9jX93Ufu+jPuNsudff9v2Jz+ew/BYlJJoMMWBWcDb5G7ri
gvrl+qMXP2R2R5O8Ra5cgnum3uX3UPMJ/mVv+hN5Q6V6YOuxHYU22J+8sxV/Tdxn6XMuf/9y7kAS
CkHDHK+sm8kZY2TYctfIV8Kk39sfbs2MBETVh0HREcNQWGYnxXbKupU5X3ryzD60GjTYwggBnqYF
mSP6nXdyBSn4vWfC57mRWqL09qLXdRConeuLC7zpj5o8VfKPDlEU3qxt8m/T9YRbs01+qR+r0KF5
8aj1PfEyaJGhD+K+OjQeygn9ZBdvkpPp1/B7Au/6+loatNlen2SAT0MRxaGdHtPiSWjCuf7g76M8
fN6Xq0VTq9AQs4Hgjh2owgn1Aflb6spVFMvnBeebTT5PM6IwErmqiwFp3Ok1/hXekH28KzbaQbkB
U/tU+uFtdN/cFPtg5c6zcGDzeYII0ucDNxvs9OAdBTtWbGuPxkt+Vz4Fb2Hv4vro1ZuRbdGJfgz/
9DvqXx/MBe+cz4H3pp4LwUJ8KRocbSM4yw3QjV7jU/fiIKfOsBnc6Kb6l/q5X/2y9sU9gUrrxXNY
M9YLRmFOxM8nXhSsxHy23fDa8A3KTMFaFe71D/yMwn43lTOzQKNwMlOE2qE5W3uGreLK3m6HU4vr
YuO+P0ZwvbON8bvcpifuFocWt3Zc0+3mb+Ylh8LDvz3rNjutaVAtfe3MlnDk65pJ6xEsJjK2iUET
1HqrTiXMlQjiwr6bg/OnIaFq2cLGooHIFvIYpX+vj+TCrYHP01BZabDCRC3ioXdaTzlrrnGoNtK3
NslZ7phb4Qql7UesjuI07vIz2zUwKdffvTRqM2PStl2VdmjpO8hOs1sUURvErq2VEVt4+Dz5k3bT
yJoBlgrRVy9MIruYdopheNd/+oKDhb6d/z/04oGESTnht9Oz8do86s/qKXtoDsGme44/zOcxsrUV
L3LBys9TP6E+WRHKD3Gts2J0MKQOMCt2Fbzw4Y7G/0yUyk/aGpf7k6z2zb6aJwLNHFVeRMVqeCXO
u2Yn7uP7KbVxwT/9jveb36W9ie37yEWkKLOlY20Zgr2q/Q9oAPjO/w7Pd5nzfH2EF1a8eZnXL16F
GGRaiR6HW6bSf8ZFsoNpK49eiIABz///z44VoBHiEc8uvfIfBA5kibote3yqHsx76724af16k0C4
2riTe+EZDjv8qGKA8DmxflR5VNQ1JtOoShvAeqCnJ/f6gC0dNubsthEECYPuF0xu8ATEs9ef4n1y
DvzgCJy8dISnbNUjcQtcDjPIiN5ff+vSNpv5IAW6AxO1gH82qCddf8yjX+NaWeCCADyfE9YrCMwr
2YjBEhvlLI7GIb7Ln/hR7utbzM8+PqO3Znf9MxZW25y1XoVhbRo6xq6XPcqYR7SdrgQHLjGAb3bU
XLY4twYQuC/bd0qeUCVvaxGS68CeGhz1yT+UDuFznHuWVMCmmXiLPNMzujx8y4aCNOJv6rnxgj/X
B2nBEjH2/9uG5K2iWxJzjbLCo+huSI3Qm2rZQRcdSx1K76Oxy+N8ZeCWpmRmAFocDSxP8Dajeqzo
r5quPHfpK2abPxeoKtXI5YYEETZjvEnGyRsHw83bhwwQFCbQHkNWltX3RR6EzwHsdED2UgQSjkFG
7Ljwm7J2WpjsTEeEO0ZUFO0oRH8yI3as69s+NVYuNwvbci5UPEBhjokMFq4PbgN2k5TPIX+/vgou
s/3dgp7veK5oxDIxL+DuP1UBxBdNE4yW/A5spZUpWpp69f8X2gjgSCXLzvStBFT5jhTtPbhgawtr
6Y48p5qjyzPIJzALfY3SDt3GgFJshdHTjVlq6DnROnVjZkW2lWVW3YL9CtCDJlsnaS2+k+bfmgSd
QwugHe3RQOuGJzhPV667C9ZirlfcoJG8bCrd9EtlsJP6zZqEa013FqApNA696zO4sDjmksUMTQqh
AIPEb8RAz9FE2JmiLcPm0OVZWfhLr5iZCmZxyNf1muWXImh+DUkstrkeh2cK8sJKOGjpFZe/f3EQ
NDa1JYrTuZ8hImoHU3gq1eYDsJ6VaOung/XNQjdmhiLgqDUQ4D75lIT9gejoZ8+mDoAKVo42Co75
R6zF44brKPix+iR4JGU37DLBKfpuyzq206YaEVFMWsMnURt6rR60ZxTpaiAn6RH+U0NrvyLoJhzR
bt+iWeY5J2r5qEVlAQgSQ/W9lWS7eJqsO0LSCZ3eJroOWdj4BGXmbtw2Ezp5rc6JkyL2knBSHslk
JkcIT6OWRPYXPgFJY+kLasWTPYGEYJdquG9lpe7bmDM/j1P1BcAq+cFIWv42gadhTq9GamKTEH07
tV62vq5q9Fn2HX3Mx6HxctUwqk3HVKTmgBswnWxABKUpBgie103sm6TIbOSc0KGWNqKGvn2SEngc
aAJ3wQzVTi2IrnYtO7PaTnqOFF4Y9nYR1ZZbSksjjpZl03E0gflUrLE7T/mA2LZU14h+CwtHn/lJ
mZUlhRE13Ef3qJ+BSlEKeQK/e3N9d11uAN8smzkPOZtYWNcpt3xLQjsBXS3DdBIpQ3cYoF/ekBkB
+sdR9Lo3mGhW9sKCwZyXr1Rj3AIZVHeHAr1YdpmLxInlzzSi+GcC7stGywewFguwPqBy+ajkN9r4
mLEVc7cwFcbs3pz3QcD6Ngj8ViFAhU36sYtMass2fL0+GUsvmM11q45VLIlh+lKJcydDqxOATCR0
wJhV3Z+9YnYeAmZixlMWKj7NE0di4wzxMdGqlbjY0oEwOwopEA4kpiX3+6R/BJoD/dMB26GG730E
7tU1WPl4/TMWltBcIaDgBhAQqWX5rMhuKxQdoB9q5ThfcuTnegACnDhdy3TLL2gLXndNhZN1XQTl
urLDmRAwtGqaJqBQkH4scpDqwPHYIRofUifL4JtDIWsQEUQwu/ggOEzC9U9e8GTmEPyiJFS0UjHx
ydp2hNIpa2yBTkxirhwhS2M6OwXbrkx6KzMtP+2qW4gMo092XDlglx49O/2ESYy41ST3A4NVWwnO
gx0FGVt5+tLIXN76ZcsTczDU0MywL1EE5CTRwOyBozJHbc9hjRTy9fFf+obZ7k/DrAiAPTH9tGX3
IcRa1XJYy0otfcFs36DrAQUnShn4OHz4iakafzZ4DQAPYE33aP1eu94tGJg5LJ6WXYwyCG4CkDZt
GhB9iOx3svuZrz1nxXctVdBdnyt+jePXGXNWPwpGqY+uyORNqMpaWGLpKy7W58t8qwGZmkDHaGmj
9lIY/DEGuMqMxb/rE70wGfTy9y+Pp8GUx3xSuQ8AB5qdj5MWurxGqf7KMbL0/NlmaFI9SVA9G/iW
HqC71Mh0pwnBlEqbmymvVl6yNEazPQH0BZSjwW/zyxEl8dkF+8sB5gHsyPvZKM22Q5IG6D80YOrT
9AE9pE6hAVKKsgVjxQwvHCWfhRtfZqFSBy21GhTRNvrIHS5qJByK9tR1MtoHYJrZGThsP/uU2ZmY
icCMh1Zqh8p4lnFlDwZSHzUYjsNKim1pMmbbu5wmPSOy6Q5awL2ygGtOuuicSvFy/QOWwuLzotqY
WUMX1gUETEog+QTRy+estPJdJ7i1M6mZPoAFlW0YV8Z/o57XZ6IBhdGaE5owNVAKbgOs+DsrqoB3
LIMCDNah6L1CCHQqVxHIuQxt9k5oXRwG9Dxn1kYkWu931WDkK5Ow4IjOy3UVDXpvE6/GQxok6PYG
izooQAyjlbC1vL4DKOIVVJ7t9QH7vgkTDNrZHgRooMgCvYUQU9kDbimC4hGXwHRwe73qXB6JNHLG
HsQrN0gUlIplCWArHTV7dIPTNTv2GUf9xvkms03aZU2oc72YDoEJaSi71VnNbR7gWu3qQQzXYuQ0
/W2VGdzNATSLdwMyrjvgvVu7rSsKoYwQN5UMUQG11HR7kkXzWJjgHTGqpA6onPxmkCz+1aZ59p5p
XXbOwdP6JaZ8tE10fAK1G8ev0tRVjxkVbZy61S5K0z2FszPVzcEYZXGLiprqtipVq7GTBpSSIh00
D20X47Pg3XQLTnAKcGTZeqpaihZAm55C+Vvp75KhsQCKrcg2VEMdnYi4ZaIxR+56NFBvEZ9D36RU
wOQ0B2DgOiN3i5p2T2OeZ71tJON4BOK+3SOXPG2AUENVWlikWw19FA7RxwLdAWimwv2l80YKWq3T
5mqaom3AiIgzSDUu3bwE0Mc2U9HuJ1FAebWpgG1jBTEAwEOP9p/ry2nBNfjcll9sVZ/GrYiF6A5M
TqNbW8RwQVXgP7Men/U6X54eInEONqloDk0e/lEiuQeGtQD9o/mh/ZvXNAMGysHd7ptDrb01sKxa
fiqDX+Fq796CKf+sYP3yAVTq7VQxVh+KDJcAVGhtGK7T6BI394lJ3waRP/5oHuaVyO0U6q2uFty3
UuQVIsD8ymDFxC58w3/KkA3aRUVXaocCjYdul5VQdqn8WBfnscMltreSzc++4fIDvgxWXNJMKJfY
eCjJU0LLpxy0o+uPXjiGPiOMXx4tB4AouUB4F2YFgSEt0/wCfA1IKBtrmd8F30adHaUyCgAFsaAC
mxn5HWkGBYgv9VnU1R30zn9d/4zvdxudF6yQnldqnlr1IW+PZmHYACGuXF+/P4PovESFdboSQZqV
77NC6Z2RDcAHE9BRI2unTIArkjR6KiZ5f/07vh8r3I3/f6YbXspBaxisv3DLZrgTvTzmMjnIfE1R
+PtFS+dlKsDHULjdEuJNmuFZbWlTUK+KFH3GWbQtcU26/iELEzKvVDEyo4/Gll505jPPvKg4hf7P
njzbDKnUoirXIPxYjtIxuw7M89F6+9mzL9PyZTdo6FceFauvDxxnUx6bL0VXfFx/9Pcbjc7LSbJW
jMDiQYXNgK6w06GNZF/UAdR9h2bFO156w2Uqvvx4UkEWwFJM7AHo0x8ioST3UwXyG6RZjJVb9dKs
zhx8A/I8bRkMxUFtkjdoh9+kVeReH5+lR5P///WIa0k2jKayr4zSiep/xar+ytKTZ/YnIYmlq7Sw
9gqtvMI4tGW+YhuWRny2Wzvg2pqphVCRnldgdDLaoFaJFulHWOXRypAvvGNeBaLGvQkWKEOFE4Bs
hpoCFvWu0zUB+gV7My8CSZIoBwgK+mFcP+Qo8GLTa0meL63o12d16dfPNmvLQmoYk2rtyXjqQ+Zo
6b+yW+uOXpjYealHW5uD6BoyHZIIwM4u0BQ3siq2Upy49NNnkztFXY7+56I+RClyICxu77iV38DR
XHHhvs/i0nnCPkKYsEGIJ9h3ON9tJYcEJNjAmRxQTKR+iLwCL3Co95Gerqykzz6l/14t6DyRrzEc
LeBpiIN47SenebNeDFTR5jY70hG1tdWN+ijfH6q7Cwf04fr8L9Tx0XlaH3pX0zTSsDnI0gC08iJh
4FQDL36TYQr+GqWRbwwW9a9JAhXBDe7DxsOYpukGCMPBE1UGwH/djipxlLiu/9WygBSJmcV/s5Iy
u4eyWe+kQzNs09oAOYk0afNC44STDVA2em+H4GShMXLM4g8l1PJixVgtbJt5/jUrLysjzHG3RgP9
qRzBQmoykrlWSY2bFOTRle2z9J6LU/LFpMeSd13QNtqh68CRj8GEPoST5Y7tyhpf2EHzPGqHC/aQ
hni+xQNbg1XpC+NntnGuLj0GSLkwTdUOURGJDXL5zGuToN5auhSb64trwZUxLjv3y+iwDHKpUu/1
Q1+zeKv1gUcgy4E0ZH+qtRjyavFKFeyCKZjnUatcKGKK+HColDZ7VjgnDtDOkIdXAYNbCc4tTMW8
NEUbGlUS0aQHcZHgGvSjVtCX6+O09OjZOKUKyRo9EfWhi7MjnJDHstA+rj96YYGyyyu/TEEZZZ0O
6LJ2MNV/lvU7TP/EaKKn6Q8fP/M3eMEjjfQBNLjD7Ezq4RZstw8UaxW2WsWvP/uEmeMRcDBnlYuQ
eAVLwTVAMPQJTQZ3fFWDfmmQZg5IO7WGEU9SPwDjCILv5IjhnYcQthrXHJGF/BRls8Mq6kIQ6EJT
P2hKr/satHg3EW/C90bTrA+jDqNzpev6cWyGzgFsknuZWiOTqOp6fBjanGFZhKj7DYZI36iDlD9K
H9F5dpTVjV6ASAmFaVAcwbolgBlfn7WlLTmbtQr5fwM/VhxqdoDioV2DQEN/llajxmzCxkRtaKwj
7pjxXz2DKkuFBhEMDn+lUyq9n33BbMo0A2VcE4VRaeJMgEuK6EeqAR7NIrly+C7s+3lCtGXQzugN
czggN60BPqwCST2tpXUXJmCeEW2yEpURANjvC5Bo7bLsIJ3Bapbcp1EPQZbrY7T0BTP3EV1OjZox
PTnELWDh7Xgruv7++qOXvCH9slu/mK44KwRDEC3BXaacdhQgBTS7Vrlqw2fRtko2qK6uc+NuMhmy
uzVXpne1plNgW6xsnSIrQuAGwvIXpBCtOyqs5F7X8bfOYuRnlkmfWT89aCKwhHBVHyysbp53uqfV
4O42dVDv9D5YazT87K/9xjGci5APRo1+H+gKHZDdmlxK+sg2q3Y/jgGqs5XXNlJuA/inpiEfJO/X
2DcLAXeqzw4PgVIq1WID30cd84IYzSWtCO0QZCUHkebQnbKLdmLTJ0DLGtEuuZCXw6ZfOXAX/O95
EQ10ghhEjKwRgfb+RVjVR6wzqNZlys0UaK5VQQlFkc2NzpS1mOrSlpmZFTR7Q5i1V/k+BvzVkAxF
Aa8NeM4rC/piOL6bxZlBwQxiHKGogLtc6GSAoodK6zUqsUnwDIqt15bjgwTJEfo719+4cK7NM8eI
jcQNrnfmXieQUlPeSsAekuDYpyunx9LzZ96v1qfgE6vDdFCrG2Dj/KrHxSRCTiQd765/wcKMzLlR
mpYhj0KTAjTyUzpmriZ+WTpdMV5LP39mYIoEUleRlfM9lOdswIhRa4nUh/67nMaVKV9wgOf0qMTQ
uuJ/nF1Zc6Q6s/xFRABCErxC73i3xx77ReGZc4ZdLGL/9Tf73BePPtNE9JMj2hECJFWpVJWV6aYZ
uoOgsBE397aTHEEnXAJyOmRXTpFmpFPkpE7cw0y4vGegrBDOP+4qfmLpAzQP5zbSoQnnUxgPUeCB
+Rn89x0IcgSZocPwenmRlx6ihQoqJsqsIIUQOgY5FE2eoIERghSFC+UDYwZNslWvuJSlFdcMnMae
ic5JA1oN6RvUD/3EizcgpPeVvcY1s7RhNRtHWlVmDlTawtIa/jg1hwBiOhwGSqbN5claeICOw4PG
QARGiImdoKwxBnE/lgc46fiBzPYaG7S1QFNCdDyeBNu7MtOYn4opZqezfNUGQlzmphNTC/aw2mrA
YMNEGbqTR/YD2mh2AtTyUBEE7hc82I7nT1VJt+4cpQExe3moCj7fgIUnggATan13NTerkMQQdrPK
DnwJdGpO6HBDPZSP4qZI4CEb1Tk/BlF099T1ICjYV+1L13HxNNmq2mS1cp8gPoNuMSB0N3UGgRGp
wCKPptt50xjJL2AfgQZlbnSftHW9Be5zgNTOkNzbLWBe/gjlvntoMqLHaEwLKLs0yS4Z++l14mrY
OF6THvM+mQ/MHcZTSY3sxARHczvpf0NhXezQhpecEP+AyT+bijdoYEW/UAwHD2hSR+6fRGTTnqVt
CeUYs74pIbsR1HFX76VlpIGohLqDdhp4ZKeh2409tGyGypvfMm8uodhhNFtW5/Gt2+agF25tsKuK
rDbvLFZC06quXNuPbBvqcEMj3zrm/WFAZAZVajBUWUEMOFvtsAcpMgkmqNuFfeapwDVj9xcbWLmT
Zlm8cXuO3loSxeDgj9rAm8x7aBOgA7qWZDvPgzp2Kv23diPrkMdDcaC1VYZOH70qqMD+yKMBHZ7U
KiDHME8QK+WffWHGL8XM+K3r5PlNzZV8SnhHfTZ07g5c+Ogpm+d/rzIDXWR5aiVXAveiE1FqX1oQ
O+1U89iN2Uryb8FT6OCMnptz1p69qkOga1smwAZmbfoxNva0SZpx7V64ZM3aEdS3yOmALLYJjdp4
jDPxAKng1zwRVzqL82O/hNBQECKF6bRTSCl02viDhJRFP5krp9v5hPkmntGREF7XQfES8JNTk/KH
0spe4Ch+XV7epaG1c4f1bpyUlNNTXRCfGne2eeXA2llDK4jhpYZXhfFIXyHjdtdZzkrda2kttcMl
Kbqyn6Zhwm3O8tt6r5i1YWLlqrE0uHauQE3ZQc9GP4Wkl4ErM9yniQ+dpJWlXBheL8K3kGGBasJc
hrMj1SaOoUILNkf0PPDUWNmLCxb1P8V4UOobspLsBIJr4ecsfnMgnGDFY7lhAJVctW/+u0t+2fA1
E8lIGZFhXr3b5Y+ufbtuXM1Oq9pN6qKAA+xJrO7RJ92hB3su4pVduRAB6ew+aQKhFupgdSHS5at8
DKz2KU+eywYqWvZKjnThGToJWMTKGA0PtAqhcw0qUMfN042kqt2156iUu9N0Z5lV01+5o86W/WUl
DEC1uDNR5yRtLHnDdlbU+PU8rMTuS1+jOQirqWxov4FSOm6T5pR3tN6d5VUCXE6rgGS5t7VTlT5f
Xv0l69CchgkhgzxuyRSOULDMQDFmPnrVvDJRCw185L/b95eZSuKqa8WM0UHI7ZzqgY9HQ9j81KPC
EojUEbtxUjIEkTmkGKIOok5ZEfTlSI5AbpTby5+4cNn+L/Pw5SVamrZtkcdoL1cifR7P7aOiHMSu
pJ4PVRV+bEav2xHZp4eyqqyVeHzBzeuEXqZpDD2BeGzYMQhdtPcqWUMmfj8y9DD/3n5taSYSoWQb
ohjA/4FabPyU5/VaD93S6NrmrgqDgdSzHcOCmj8JL7YWdGQuL8T3ew0R2t8vXqL3Efp8swWxRe+e
9MlDxKcH1kcrDnJpeG0rFx7Q3nJqmrBSkAPOzpVqKB8/XH737128q+/kFjFo1siGhELepeq9QsbR
5L/T5Pd1w2tnIGDqs4ISThtypzWgytmcY2nI6dUG2sQ89nn5KQtrq+9JkBkPZJqBhhoE3+UQ0E6c
tX6/hfnRg1bCMrTdzdiUgtT2pnV7e1t7ZAiol7mH3Gmq3eVP+N45uvpx0hDk6obZAwIHAshR1tXb
waly31Voj5szqJ1a9Vp71dInnX//4jca28osJwNqJicF+TeLB3QwVuhR9Lrc3Dt9qjaXP2lpVTR7
LqXnQLa0RRHIaW+ZqA6za79eHnrBJHSSuJIgddxwWFxKuvKQWTM9VugnuPXE4AWXH7E0S7pRN5mI
rHnCnoKos+HMEBUcx99KpS+omV2H6HJ1aaVRxdhbBXRhRTOZdzQ3nUNUu9WVC6AZnweK7L5LZRdW
CLJOysnUNiHRGjHq98vLdeK1oR2AOxi6LvSod6odetPFa1Ro3xsD13nXyrxO8wFK4eFoAxjPm0Mk
UciBqOXggBrWWinUf7/CXCdcS1s0O/dN3oSulf5r5kZyNMrxcRQe8QEfMVZihe+3Ktf1coBZFhKc
pNhHqB9aEZN+b83jhiIDuLJTz6nb/73TcU+zM5ITtOMK5OJUBdnT7KEWz3YOlYgK7EYVFEKlcVXu
mOusa0gFJbPMiRmS9ifCabQv3830nUbeym1s6UM0k4uBj0XvDIVKsrCRzE+NetO11oFGEL8CijOo
vH4I3Pk6EnGu41vT1ihzNngN8n7pjWMxn8voqgQv1wGu3ewMUw34ftiOYDHt7hzo6OXj+2XPtLSj
NLOmclDAMcD5RcONAcVWz4RGN69XdtPC6DqWVSJ1RhJJrXDm86Etkfm2SeynUIe+6u11ECuu2wUc
BdANTmsH9lQ/t1m870ACcHn4Ba+kc6uVMYESddm1YSvqd4hvP/Ul+Acvj73glnT+tEi2ZzgiANGV
m+Ai/46ukgOPn6WaAmhPrjxkaf41a2YOiwvoDrThZPAXmTHrLPD83GKjrjikpRk6//7l+KfQxO6Q
iZ3CpCvuiVfsofR+VRzGdSGeInUnaI8B+tS3xeso0hs7zq+6dnCd6sxMJyRYKY7jPDWgDpz5rGm3
l5d14RzQuc4gDwgBRzW1YZKUg4VGbVzTnDkfDjUYR7auk3krB87S0mqG63JbeSm2Z1gwKYMuRkY7
tRhyQj0kui9/y8IjdGQro/PoQqq2DjOwpycWuh4DBVXky4MvXHu5jmxFVx0ALgTtb0WDLjVDblyV
Dygud29iJIcpdf4QowJ+vN9a7fyLw63SNnq68uFnq/yyb5UBQVTlGjh9qi4OpABZiV8LE86Jg58d
glKOuYEwRL71TFQJfcY8bzOi3QplDtk/eFSo18tvsmBAOkRWjJGXpBO6DEXZ+pI4N+i7X0n4LA2t
GX9PKrNzEaCHAyM96IAq8wENamvppKXRz79/mcFSQqtedlUbOvwn7V/t6d/LE7K06bRzu3ImdLNX
GJehNuRa5mFMqxDvvb08/EJYoDOYRZBSV2JC2DexnzYy4TXa22SU7ky73lheFnRqf/lBS9+hZYOr
lA3A9o9mONnuQ1cQx0f4lfpkLNcEZRZcjc5dZmW2l8ekaMFeBUVaozGrXQM10Q3NB/DPqya6ztPo
OGjX6uMICpdtmLrkY0Sl1CTFK1oLLs/TwlfomGfwl+Jw7XDGKgHlPEGF8VwyAvZ6nqR7z1qVE1xY
Dx3nXLKcQnwEhkbSuTERlHfGZoai04nOmbkSqS2c6TpE1GQm6CBn7N3cioPIzU9t94OoCW2gv0vv
uosYZ+cP/GJ4fG7VmcenRaQ5TX5qZu9e662lzZa+QLNqLyucvOkUCZ0p+zSr9MQ8KAtk4y6K+G4C
k8blRV9aDM3IexTXnFhAjg5Mv3/YXDZQpZhuDTllK0fXAmM419nJipyO46xyEvZp3f0L4Fez8aD8
uRXCEvu6JupY1A7feJEBSWmwQKJvOjc/wb/FX3E0FKHneWR3+WMXPCXTPAHLnDJx4HPQhdj8aEEJ
ghr3GqXK0kRqUYAXN0zQvichMMTUT2jzDh23CPFMuZIvXHh5HUgPKF1OVDTg5WeUPOK5f5vM9s/l
iVnYbDoTGc14XhCzomFnv1cV21YR3RDzWND5lBevl5+xMEE6gJ72zJQFhNxDI3rKuBvYKPV3ZGVy
FnyXDqE3URGfLNpiGzP3nhfZUyS9T+aZLzNLV+Zo6f3Pv3+xdqNsXbOkgoSlAE2KYxfJPcjXG1/E
w7zitZa+QrP5mKEqVEwMusVwVQ0a56eqD9pqDJI1GvGlj9DMHZTrcecIywmdqrY2tl3Zt10uoi01
kvG6Q4raf89THE1URWAHCOtIwMgjnw88YO2Vo2sm7BEX5bKkKMK4MgHtyVM0kKT53L/QkmXXVcw4
1Ww5qdH8HHvo87Ll3ahezPadeR+XrWDBinWg8dyM4Cq2YgWEaCaDyXKNkw0llZVUy4Id60jjhCZG
7ZzFReHIb5Ko/7c01Wubxj8rRf8prXl7+SMW9qnOpYQSHBptCC6EA5MHB7Gnj7IfaBM6EkS1syak
t/SU8+9fDM7NDJ7YXjOFUZk+R2P6NE39HVHt45SnK7tp6RGaTSMQ76liaE6a2icTMWg13pvsNen/
vTxPS8uh2bPrgO8sLWsrxMHTbCde1MI3zwXrlhTvBtSS3xTp0h+XH3Z+52/yhToEGvge9BARGIVi
oBmZqqI6qFG81EWuVgpiS3tXs+zIJBlUdpD+ygd6iEcOOqp2ZeN6Cy+vmbUcaNpEGXqgLTBy+gZF
HUnU9q2U8gZZ7g+KafQ98CABsgZVhcsTtrQ6mpXLuTUF60Efgk+J0bHIxj0UZKz42Lm8/ZAiLYyN
NWfyz+XHLdx3dAgwBZjAbp1pBjdwn3xSu/J2UVqYO2u0DBEwJM8AUKQCkfeo2NrNZGFT6JxS4Dwz
LDey+zB2tkJm27w40m7NQJcGP0/sFwM1ZohmGkTg2hOZFsitx8E34vilaqeVzPTSAzQPYCjXS7ym
F6euV7ejaf6q3XzXGUazsgMWNrQOCrYcKwIbPhqp1WA+lhGYItLI6vaX13vp5TXj56juQqlx8E6W
8Tm2d3MDuN6K21oaWjvFIYWTNBCmN9BMfTeAl4BNiV+ylSBkaXDNysE3cxZLmcRp8h7KqQpi9aSa
LLg8KUszrtl5BwoI5JAS45Sa1XNRoH0BzElrLTD2ggYTJ5pJ46ovBYomUH2IIFHmF0Nf/mFJ4T1l
LDKzYG7cNPd5WrQH4ENJAKn6N9Kn82+FUB1IH0JBfwrIqehYe2wQYJzA+0+3aTKVn8orbJRr59QO
uW3NaGtpG3cjlDGIoMjRqTazygMxftypu0LV2QbFLfvzfLwEok2HMK+FCqas6+4dYxbIFEjmBUU3
eh+drMAu7DmpB+JKwwCixBWy98ekA/YLtLc/a2+kjS95O74oxUGpmqlCBYlq0ekzerHxLzMyqjY1
qBfvG2EAR1DaVCVbjznti20xcPj0bkZ/p2kqTHjQmL3OKZ+DQQG3TEeTQ615qt+cyOg+hpTx1O8z
yTYk6X1oPcVHQImJH6fCPqGnCHIqzASPU6u6F4CU/uROVN7GMfyWa8Xx9JgnmRQb04uqXzFYu/w8
NWu/LQoHj8rc4QAB0/aRJVGzs0Uln8Q0zvh3+0uxUYEHaQALZOe1p8yM4VfS3nxwXdglEA70t0MZ
3Ut4hbuEMbqzE8vYRuBm28Q0s48tuKeCioxV0LOxDvhk892siHMPXH7/xzRQkLjNG3hW2QMl7RcS
QKVCmJXv9LL7MDxbvjUGATDZclDB6MgYlA4Dh4AZF5txSEjgijq5tSc7BsfXOGwMEI0M20zEwGy5
Vdc7Bwj0VEVgoHu62aS2yj7MbOqfSgBg3gcnMcetoyjPd5ZteEXQSZHf4C46H+feZPVmskr2Vife
rHzcodPD3McE9L8wDtdNCHjqaUYBwI8sdzM65fBTDpD23ESUl1vgVPo8yBWx9ky55DZhqfvUjAm3
wEWF3pwOdcND03tF4xc9y4HnZsBdgpLYqHyT5uV8JP2QO1tu0TisoY2642kagF/KOQDSpfwZbgDX
BLP/kRszGTY8tuUup6V49LppPHodCEwQ6TdAgbC82YIPV+5EVvZn1i23NIOmasGakOXsD3L9xrsH
CuDXMs1gOLEsSbtVpKmORDhkXyaUPfRlmdbo4ZLlbQqAO9/GTTr/dBUUxfncDK+o6TrZxmoSpwmG
ppHttiTOvG0Hg+5w5xgAAaLGUSozfxXZ6P5wew/tlFbvgPeAVb5bl9NjVBrq0FQsRQag68OOc7kt
KjN5LUqUJ12QuP0UnTIOnZTG1k2LFyQvrONUeUr5IE/tP+poxOuYntxMlWP6WG3zZM5F+pC41pzv
LY9TtuIzFxyyDoBmZ0wiXEEdekArYC2yjcs9M4jmfHvZKS89QDtmmetUCUvaNow4f4/c/gxJnKjv
1GtVnv+Qpd/EpjpfnO1E4NK2uXua783Gjx+G1+kTpGz1bfJjfDQ+7J/uz+GlfWxvxZ3zdPmjFkJ7
HRId16x04sRFS1E9Fz5KDAL4pGw2Ur9hbg0G6nmtSeP76WN6PjOrEzXRiHRhmVgQJ+VA9RR2/o80
1hLxC4Gq3mgiyJSBfMAG34sHrQrWgkOQbaL4qepAJ1jNu8sT9v1ncL3TJDezCtQJQxsWaI3b9VKo
l3TsR8jxGmtEb98/Al2DfweM7Xhm61NNGbKGQJ46+40Ov4MZiSux07p+JQBDzBFFWYci4jdSqZ0s
UvDXSfPP5Sn6PnoBe/3f75+xUhBqRLiRus5DTJ03xC5XhbpEF7AsrQaS59QtwsZqfE4AEbPBT8we
rntxLabre6cvncJGl7YxHUG6vfd4dFXVgOiUZQUtHIC2kjmMuh8t+wNYoO+W76xb6wRdmnM9pLPA
XVN3Dj/FqLPelgy8mbIb15TLvjctW0c7TR6dGRpYitCuUkQPBQk76t0NaXmrYhMM95V5lRO3dexT
27oCiE+sr5VUwSgtvwcks0NUcXmBv/d2kOT4e2eOng0abTDph5UZbwwVH0VngY6yQob1OgVXW0c8
1Y6nWNaNfUgTczhOvEOsN3eIOzxef17+iu+vyLYOeULoblFK4ynsWb2TSZVuUsk+EXwh2p7zJ9zQ
dx0YhS8/7PuNZeuwpyLKkI/OLBkamfRFdzTXYKtLa0H+XoupFODwc6wqtAr7N+Q5I7+15rPAh32T
QYzhqrsrOND+fooScpRD7zknc8hfGnf6UctpxVssqDuDZ/7vseeupJMoCrAheBZ5LkrHO7DCixFO
egb6i5EDAsFpVHcjBHTiLgm8gbVPTVVF+6iezP3gmPxMcWoayb7zhv4fBSY60P54eZL7A1QvAoSI
ya6jzLqxS5WcDMsYHtHVaL1avYGmO6/x/sQiQisZtxPIxBU1Mj8zTco7s0X8YCo6/kpQPEbXaNK8
XN4O359NUCj++5szmiBWzTO0mc3VyY7kuHEb8VyX7o+rxtcBWF5r92OTJmWo7CpQA/2EWsE+q9RV
4Y6t46/iFveSqgHvpSPyY1xFh6gqd7GpdtWcrBjMgnXqGCw3iuy2E2MVgs04PjgzeSY22ccC3btG
6z7bHjRIQcW+sr8XrEhHZcUmxHHAVFKGWZ0HyGb6cf5vzV7LbmWTL6y3TjI4CFDgJgIVI2KBdbd2
Sf4WkZye+praKxO2cLi4WriQe3YEdrsRZ0oFrVwT3Az9mxx/xKwP1FpBZ2maNGeDWumcRAmwOyNz
78CwCi7jih7mpr6JwP+wcrr8FzT/b/wOwue/jSPKpgygqaIBBW0w7hJoqTqBCvKNafhG4PgNmKQ2
xm2/NXfCPz1HG3FXvLHt2uMXPLWO5HLiCViHXNrh2NfFaznEZNfVkVVfudM0y+ceEM9n7FyYlf9U
FLwJ5H6E0pWzRguw8Po6eMuykFNsbXAaxbUbeC6/4dOadMPS0GdT/ZKBHcbETpEVtyHS1jwjd/zI
Cr6/7K8WNtZ/Qklfhk7rxMrnHEPbrDsWFqBYFN3ifiFKE6n5YQ2XumAjOuqqqidqVe6IVs0IPNxu
m43vSeFEb2NqsqCykyyCbFq2xsSz9FFnZ/DlozJbdE1WoEjPZtwL6ntVfxC396tsJTG7NL5m8U6U
SuQjQOEXG7t5xnmZ/QSIO7DbFaf135XvG0PUJSUru7EkMnxOaAZO4L4Ot6AlLH60/sN8aiD12xzs
d/BbOM/mrthA9Pu9eyvfil/m05j6fMOPiNZWXMKC+9TRW25fZnMUxSiRNt4eoljzxlPyWdC62V7e
f0tbW49BVAfgyMQIWLW9+U5FVYq2eWtaWail0TWbzyfHK7suwjxa5NjX+WfJ28erXvx/QFpCVRZY
rp2wGaoUCalePoORAN2kl4dfmHgdpYUt7FquQ0lYjMbeNZGsoWNSQ5ZxjcxzYWr0dAZiB2IMHCvL
wEPcNONNJrwVn7L07mez+WJ+BTVqt587wEysct/K29kVATpdV7bk0oufn/pldLQBGoMnCAAaefdP
A7mv0RC76yb9/MgvQ9dkoLS3SxpOHfdz9VZANDSa1JVLqp3hCdiqRqdQdsiS6rZlfNuZHd+CFX9e
mfelmdGOb9bEcWInnIQjiY91XSFgK7y1aV/w4DqoKlWWTU3T4uF45q7Oxxi9buLOzorYh1BRE/CR
X1V/tnXmPpQm3AEKgzSkNS+CpB3UJsqdlWBtYW/+D7xqRPsFSCv6MLNf6FT7fY0m6enK+7kOsEIv
qR05poOerX747ZrzTxY7P1Ph3QkrlyvbaOHw0QFWkccbzyoHWBeBGglAu/F2UBky5WxmAWRz6u1l
Y/j+HmDpHigVVgmvCRhAbNe/OVgLT/M0SbCROY2EPEFh/jBbpnofNUrxz+VHfv9plq4pFIEomllZ
6p4ap99K6GxtXDqlG+ZBNTF1roQq2jqKLG8KU8RAYYVGMyLocfJspyJw1ag65rvRMRwUUOqqP01j
Ve1oXg87TlJ1MCreHSozs9/dBPfcy5+8YLP/w9g6ZnMhXY+ESk4eCo9WZ70DeAZF+MvjL+13zaWV
TSxFfT6mOCgsCfl0Unps57WGhQWnoLNZzjmfGo+nPTQKs703vcYs2iL83aXuH57+vvwF328KWwea
9cKQzFHnEKTmPq2ARikOaIL1AXhYmaOlNdBikLznIB/yYmhRy8gLolSA3LqSK4nTBVV5OMm/D5Ux
rvkUtfAJwNW0QSd4/BS3snlo+t64OyuNKb8AtvBm9kx5TIhsdiA/gIpmb1Qvgz2Qxm+jTARRPtcr
LWgL36uD03iGrmg4ECeM+vy2H4wnd56vHFq7qUwORV4+a2zUwXl0K+s+RoIvTq47GXRAmiHSKlUE
l5U87qdDhyrirhMlXYnoFkzlf+gvnZw7XYXNPLSfs3EPImsU539e3sRLY59//xJZ2MkknJwmPfgk
m52cYt8S3lZGb5dHXzARnTYylxJ5oRwm0rS1H5s36VDssYl8I7+uD9bWUWcjZ20xoiCLBi73OED2
1x9T590qrbU85/enja1zTxZxmdK49RCOQtHPNwv1bjj5BgzmOEohfpSRGLrk6VpTytJyaBaP+7Rt
S4GnpR6FnG5Et03MY98zopU6z9KKaEbPQRuW8grzNQwZSNqGcmuTSvlWPj56Y7YGbVv4DB1rJrI8
hdgmgMTOOdgrU/fRkT2o668DZtk6rKyyezVArhBAZUiaJ3nrM+Dz4mkNf7vgh3SuybEejWgoWhlK
Jd/QwvciW7JWT1rodrP1WKId0JRDKzi5kfbbqYa0H0/FK4uNGNpXDuhcQD6XgXG0dOvPYUrvzGT8
yFNxZbD/P5izHHE4WPRgkkiq/DT7ODsZIM/dWtJZ47pc2GNEO9opJzXoWHFbGT32zPPzkaiqQwIE
foDy3Otl17K0RtqlRXZ5WZIZZ6M7JIcmb1E4S1ayHEvvr11XrIRHxdygE1pGji+Hu9GF2hX5I9Am
fvndF3wK0axc8ommcohoONvts5zToCZs36NvtsygI+SAl7W6rmXL1hFp5iztSYCdNcwsuC8k41Ge
Q1VxR7LqurNPRweMHYjYvbRnIUMMXvAfJF4ZeGEZdEAARDXlANSRCSqsnPuNJ+VLBD7TYHabdOdm
xRpT2IKz0vEtFm+Jl9f4gHw48+HfRvgzk5Uoa2GpdV3ESVGTuPnAQKeG4K2/EV7uTzOAbaL2rfLZ
rIvN5T21wAxt6xiXOFW5SCKUkrsx5XuhiAuhzax8GQbTPBCQDMdbsxAFoNmcdkFSqzzfuFkdr6Wx
F14A3ER/hxKMOUnm0gaV8h4kPIE5QaMKfIk+qPNBRkkMsM5cFRdbuoNRKJonKasH9CGCZzyaHrKK
X5eY02E7TKE0Rj1oATbK/hzH/LMp13golvaz5rEKB2qbpoWtUJrpfmruzOiJ109Oeh1zyv+DUr+E
ckafj70YMD4H1LSQFYgBV4LnJQvR/FWHA9hMstwOLQlhc5B15DtoxNhB2UII5vL2XbITLS5BVrkb
o0mgW96VG0IehF2+mNZDo8jeaADeuzIy0ekNrbq0ZM9dGoKRIsityJf9P3yItpe/4j/f9E1+XKc2
HOtqRLiLU6nakGf7xILipH7wX15YHdWWPkyBswUI/jl5dN/NZ+/WOnU36SF/zD/kB7O3awSLC2ej
zn1YyKgrkgYEf9SULwVvb7vJvsr0AN7VjJxIwRswlYemrR5J3b26tbVyKv7ncL+bPM2BdEVnyrY+
M85AAgVoXV4FIo7a5z5Lp4A55kgDntZTIMthvpccIjKpGsjP2GbN/cQQjIMoNNpAN8E5gYMFaczE
LT6MGYlNL8uT0c8c0foTa8ln3PbDTjWmeV8UYLzt2zrfG3XEAzpE7sZK8u6qC5BFNJu3pFfZ5pkV
Yyr+MVi3m718o4xfY70ma/69U7F0neW8sdyyh0w9RJtu29TbNnQ85hDwMn5e3tHfj2//lzz44lSg
w1r3PVplw7nZ2IaPqyjoFN/jsV9Z9KWtqk1Q1aIfjQ0og1uxc29JkEP2xfPlV18aWgvjBqBCeiTE
ULadCd/KenL39izX4IpLE6P5xDbuhiGWrAnbzHxtBD/EU4zGqnR8rAr6cfkLvr8rWEyXXhVuAaEx
akJEtxl2BlpDpHIPVMhjXzggKJAv9dBtPFIGZK4PSApuejs5Xn72txk0i+mOsjS42dlN055G4zGx
h7sqLm7rMyKKsLu5HVailqWnnI+DL9urr6OuUyhYnhKjqzZpoboA6O5TLeRHlrF023XjlU86v8GX
J9HKjnsTXRmnsmg+gKJ/ISlUNNtoBBRfTX+cfox3l2fu29MSM3feMV+exCs+16NC80aTZl4QZ6YV
9GTift+vATuWnqA5Ssusk8LsMGs4iYd7aCQPDxGDxhUareRKOeJb48FHnH//8hGTPbbA9Hj1CVn9
X7QwdrzDBfXyBH1rOhhbs3mwZRp9auD1p6zZe8aLPZtbo/6TmsV1K6CzHrZDTaBJnbenYUbbjZ/T
KNuCjYv6U9msKb4s7FwdS2yZBueOHRWnYsizn0klrKACF94RVByAueJ+7/Mu71dc2cKC68DivrIm
2c9mfgLqbNgkdQbaitZhxzor1jqjlh6hLXgW91E1Qwbj6Fk3aBracvsgenXlgmgrXubKM1GyryE/
UhV7iJ6SI3FU7oM1Rj5e3lTfBpAWM//H26fA2ec8O9VWCtWOEficzzRz+VMvCbjsCyuvg1FxtAnP
FlSALj/0eyuhOoazGWwRebXIT+hVuZ0q4znCU64bWpsyL2Flm/ZNcaKQ3b7vTPqnAwxq5VRfem9t
sqQxx4K4aX+yUgVqbyU+qj6JVt78e8ugOnpT9RwophSN5Qge8s88mhLh14OT3YKVub7pZ7Q1BQbo
NVYymksbVzuInZxlgsO/HqF9/iuf3BfGpo8KLI+X12FpeO1iMvToATfmoTiNtOiBmB7l0eSN5cce
gtLLj1haDe9vX2tQxbvBLSnkvK12Gwk27JHeXKMR/t7bUh35PZZ1F3ckBfhGutDCuvfK0S8yF/qx
T5dff+kB2smao2NvbApSnZzYGz46lQA3283euAP2MIbQp3CT/eUnLU3U+Q2+HkpOZ/Wkt2BumdXu
lfK8m6JL8s11o593wJfRB0j+2aiFlCfQ3nRbIkByJuymXMlmfe+fqI7vrWfpuF2H4m171qiVpuHs
U5GAvd8tzoQ0gEMgLfu7JfL1qq/R8b5NAf0Vm9v1aZ7lU5lkL6pY47xeMHAd62tNBXiWTV6f2FTH
ARNINRQ9vXXaAv1qiRMUabPCDrSwtXTIbzE6EVr4quaUGeVr2su9lzj/x9mVNdmpcu1fRBWIIt7q
Hnrv3fOQdHJDnZxOnFFxQP3139PnKp9v21b1TWpXklIE1mIBz7CfcnJVDe33z/vp4/j2ljhfbGM7
oIEGc84m8qSm9kX60892guDc156/mFVDUqfU69/PMFASmBQ0vwwC52a++vzxKyGxxPiSCXfEJkDz
J25vq7qCvJsst4y+17p/sQZlkJfP/MAY+B4rHkLWhgAHIK5hUXNHXLkxxmtfsFiL+lL1WedijMfE
H687kthj0ZZfK5W9JXZXm6FqZ9d9N2cGXTq2yb/VyPxoKr5WN3lysT4Iq3IGq3VztoYNkTH5v4Ff
ghfdbvXPygRdwnchbo67gkxhgtrvjfjeTXeF2ijyP+ZFMm+pvJgTHK0TrxrOAheb7o5lo9g1GGxk
bUrGHz4X5idUsftv9Wj9vZJ9dslmd7ryLRsPLIv5vonhstB1TgJqMAS03IL+6gXOfWNb8I3rmI+B
Cgwk6/+fmAF8mZM2rdSpzAsuofXStQ8myDwfai/ABfM6S65yVbY4ah4CD5DUWe8Ny3EjMcOoKpfB
9wymid+IKuj+86hbSeZLcLLSs44ZTkXOWaUuOMy5bhIJ3xvzCIBv1DXeA5nplivESrZdIpQzOdR5
xX3nbMWOOMEB9uOhU9M9rV9F8CXsFibCoosHN8GtijupE8b5re2yKZzn+VYr/RZ4W+O4NpHfE8Bf
6+vIYK4115M8gYUGrYJj65AosXpj9V57+iJX9ZlLad2AeJ1Ovj3AKrC6c+Y6+anmyv/iKxaZqulx
HcxGQU4e5nbbiDliIj42tN3S0F3Jt/6ilOUAtsWz76iTYVWzI115YzUS71gUVzaA1fHnk3cl4S7V
IoNO6jGptTqp4Lvf/3HMRoWzMgJL4DGBiyJ0ITNy6tj1KKrIDk8JaqjPG/3f6cn/HA4jCbyH4l+z
R2iP0Kmf1Ykq01yI5fy6TnwWwnk1RrpJWAM31KJ+g1eX2Mt4DCIGd3q4aTXz0c7QAnBjV4aVAjNs
SuJgPwEF+aUtgrdELKeKZPBywYdXLRQBYNnVzveeLveff/lat75Plr8+vJMsBbEbT2+r2xyKfjo7
OfTfz5/9sa8renURk02bcuX0PZo+QA6vTech8nkdZkj0ZVsfEivasJXY245QP4D4ON37c75xNbqS
2MQiYl0yeIHfMnVy6v5OxUk4en2Yp+Vhys5tvXXhs/aWRdC2dU5Tt2mSc2k4cEc0uHcSKHPEnns3
qwG6JxPdOK1dG6hF9GYBFIJ1UMVnlDPplQJr8OBP9e+MO/XGVFiJ3CUAWcCNy0xyTM5u8L22sEP2
i40ycqXtS/SxYXEws0KqE6+cf0RnikOMClsoyE18PtPWXrAIX0DiJWwQqDpZ605RSlLvrmamf1Sq
SL7WO0v8sY/D/jmokCFqc9WzOKJ662p7pd+XuNwekrdjAK2pU5HjvN0EY7qrS9tvtPt9m/9BZlsi
bRVnxvYW7Z7opEJolbxS7v3T2+TXXDn38SRZOBEvDBp5/HwsVpYZbxH0Y+/qShEiT342tqeBsVeR
FU9tYHp49taPn79kbcAX0T1rr/Nin6tTUsBDUz/mbhdV9ksIGpCyF1Gdpann6dpVp85ktwk3/+ZF
dyeH9rmnVcRS/q0QXzydWTrMC5LVONLFhwDKdTN6Ck5+X7KKwFcs9g4TYAy8dlqsaVXxoHXynMdb
miorU3YJpQUxuS2rtEnPPEF9DtXKaIas0cZivDJjlzKPBCzsKoEAztnJg/IJh8aZF+HAEsyRCqrd
lwB7OEAlR2tex9kPTm2gpy/WYEukbWrH0SFmSs5gUIeeSG9de5km9/nzSbsSGUukbVFOfkM6fFg3
d1GWHzxaRL4oIy23JN9WwmLp356qdpgwNunZzbs8LMerZoIeIwxkv5Znl4jbrG7KIKYpnOdT75Tj
0hay8g9Qsdu4FVzroEVUI8M6lXmP6tp3whqMfEN/yuKBdF8cgEVcQ9CIYauJuM5zIDpNQlWYIZ0X
sn5OE8k2Mu5acCxWalMN7mQ58jmz5Ipm3qGv3W9fm0GLkI5TvwniFtbHrG52c3clW3OLjWFoKnr4
0huW2FoRtLJJDcqMvPzj5XeEefdE3fYe29hurxRMS2wtrxhsqRjKMq/QAPzEv2Ehhmhu+iumm+9V
x7egJCub6CXKtqjY4PFcIbH2MF1GfQkxm4Cb3VQgsu2jzr4kQsm8JeI2nlw2+aOUJ3e8U4WJNBwy
ZLW1aVuJ6CXsDTZCgQC9AKspG75lPljENmfPXrs13iuTdQl2s37VBGoy6qRzfiVzZwfpsKfPp9Ja
0xfR3AzewEClUieWueHAc8D2JtCStzaaa49fBHNSgKztwFLtBPPPf7weRyMQg4XOYYnM9/kHrKSj
JZC2n7kQhGIBxZJs0iqMg29jV0DH1N94wVrnL8IZpwgulFuwI5d181x2OKQc/I0ktNL2JW42Z2WC
ZREVMXy5dzx7DnI3GmEpyovHzztnpfuX+FkX/qFg0RcxSoBkOBgkpZNrjb+vLVEb24a1b3jPIX/t
TQeWj8A4IBdJ+cRg2UYEJPieuPpiFbNEz+YsndPc9cHscLrrgI4RVXbjtGIlzS3hsqNfV2LSSHOi
FO6rlxCoY07JnzrueUgr1j6VjU42umllFi1BpVmWMztMA+4QbWX3JSnzvTt63sYcXRuERRSPGZT5
3a4vzprGugh5C1Ff+u64WY9VdlPAEmKjy9Ze5Pz/0U5FAKktQNPhdX/DugeZ3rfqH9iefj5d/ytN
P9gHOYtVec6MFJ408fn19e5E9nc36aN7dI8XG0LhNJwiGgFxGl5U9OaFVQgsWtQecf0U8R0KqBCY
4127Y2fvPH+rTv6xuZ6qED7z0RPZ9WEfvm208sPNGl3W1X4DFWpYRHYXnds76VbXME3b6N6PZwld
VtWjr4ORgmt0aQJxlbbeQXRs44587dGLOE2qNAsIhXGLcJ5V9ZgH/37eGx+nGLqsl11IJNm0gfGM
zaY4nHgQ8pjdi2TjfuLjCoEui2XHqyocBDXVGVKKyWNXEh+1vj/s7JzDv0FxEVGIdZ4Fn6uNM6mP
AbyMLuvnRGB4Y6PjS1u0uLwu62l+LspBHmYcvOxmtyr7cNCsubDW5bgCUcktFiAPyL827feJW6QX
P1HukTcu19HcWvuDsDR2sLzO7pUjpzmNvCpO4QsvawHvgMnSU2FQs4eizdobjwc9VviKRAX3hxcS
uLR6FGOyRZtZG7FFkAVZ4GrPw5z141Y+NMZhe5kocqCerDYm28dqPYwuoVG0B9GyApfzUkEkuo68
d+CEUOS7raq8OonYq4PITQpysQSyx5AZhuJpYey5cyB3HCWMdjH+nZU7QZLgG2tKN5RB3b/G6KAp
Gvy2+QVfqHiOcicv7quOkR98ioduDxKHvZUpDFU/n94fJzy6JBfmnS9gNOAEJzrP8LAVVfoMM8cg
CxsKkvZY2i8WMnTJMsxozLx2YMGpklq9QUi5QjE2yJqEQd9kWRhraJV9/lFruWBR0gxkqKCBKbNz
kHRxHWJlwlbXr+WPzx+/MsGW25NuyEwylG18pq37y5cQlHjn5hdZKjeWu5X2L/cnsc8arWWKelux
W6OcO6+rnz9v+8p4L3ckyg5sHKC+jzMxEoHJcumz+TYDgCm0mv3z+TvWmv/+7r9KJgohbB44xEfz
uyfTyB0oFRsju9b89yH569GAsYo6kwku2OL5TNMnp8n2vAmiCcjHzxv/8cEP/Z+9SN6r0i+tf3K8
4KYd4oOX8XNW36eiCJsayETtvFWp2H/+trXvWRQ2FSLPaEL9U+6Njw6rv0+uPhYuT8Mi2KL3rr1j
UdO4xGtcIn33lDVqvhLM3DZTBwiLz+dd0rYbI7MWFIusOzQUYOoGR7yDyJ9kJ649Nj6i3NmYt2uP
X4Q0M2i3AoboJEUavOLurX1sCgXVBkh/27fPB2PlHcvtyig46QEPkKeYaXs2wZT1Ydv2JHQyB2nq
ay95LwT+msEA7EO0oS3kiTXkjsFiKiHVKW3sRuytfcOiDIppwsYZUJZTOXoPbUpfVINCUQ/7r7V+
Edq56czotQE/xZKGYznsU4Wfcve1p79/1F99M4ih7Wwn+cnII8UePYbqnRjGjbZ/vB2iyy1KY8aB
1UhNp4wclH23PP8hZH8cUxI58vD5F6zEmrOIZ8BMW2IQWSdVqLdakzK0PmOh8Iss8vSwUcKtJNj/
vBn+6icpYw0hfJefvNa+MPgchETax8+/YK2XFnHcwlItSD2Hn1gV7Ia2/ul2cxHpDMwuAWXVOm2e
vvaiRURD9l4mHJJJJ2Oc+nUupu6k6qrfFYGJ/61moB9LeE9t3F+vfNWS6kGmzqawqJSnjszRmF0J
N7jOzVU5z4eUv3z+QSs3zXTJjMtSmIRQj4mTM/q5E2ajFf/OlQAjqzNxvBc5VxGtLTuYue92vGfj
kydznIv7Diy9NvLLyvpFF/klbp0RKJcuudR1f5XZ4DCVYmdZcqFiPmZlgNXloni9MRPX3rZIN+D3
Kx14U3JxZnGiRMK9Q0HavrpG2N5Q1R5aiw2AbDdWgZXXLVl/jmxhedCO0B0DeuKKWBe5DZYgp9gN
upAjuiGT+i6QUXiOOHVp3W9UyR8Tf3FguMh7TQcP3YYQfoJMAQk9Nhl7SVpnKHas1/FdULZe6OdK
ZmFN1bSDtIz3zUnVFkBiBR9G2SIzply2GeaKC3+EcX52EsBoLqqfuIujZCf34VKT26t46jnAtzB7
V7BgyMGVog1zQpZlxT51px6kUzG9Tq0ONjLq+9v/9ziDLhk00BUWLdw/vRMPpgc1VnPUZVAlJ9l4
/3lIrSS6JY3GDlzLOCPuyUptyrAjvXtwoBK3pWb/38HLR1+wqI20B3UY2OX4J/kfpiXd14l9rIFx
GXFlxbF1K6UETqx6x2vurEpClM17riFT85JBcZbSZw/mKq53l+ECpOTllaRqo3NXlpL/ssxfSb6h
I+xTYoD+cxDuDEmjRlzpYrrT8vvXOneRgKfE6GGyno+tX/xSYS8LrvDGuP03QB/0K30P4L8aL3pK
U8fE8gSiikat6fppREZIgFsLRx34xpTnaXYD6KiP3r70gbKsSekdUwt0r55Nt3Ol4G+ff+eHHQk8
+GJNNkDENO2s5NnK4Uxk9pxk488pU+csqdyNrPthJOAdi3nU1YwnYK7Kc5qdsupVF79noqPP27/2
7MWKTKdYwqcbhpLDMJ8ckexHoQ5GbjGp17pnMQ3GBofAvhgmAM7iXzWFLVzdUQ6D8OwVPJfT59/w
8YRw/OUCzPmcdp5fw9eBwbUZueLgV+aFVdV33utLXox3IrPPnE8mJNSzIaAC9xncMsI03vLh/bAG
QBMWK2OQjG3DjVtc4BOeHhOSo9YofH3XeTXZJYHPjqyTxcaE+DBz4WWLhbH302YyGr5nGZHDDYTV
5+j94zbWwbWnL5ajUiRa90j2UPn8MbRPuvn9+TCtPfd9Cv4Vtv0cl6TtCnUG8865bQSN92OQ2sPn
T1+ZyMvlYghU1pDJ9BcZdO0cKnA5Q2yv1M3sltNGVbn2BYtgJ6LkSrrxeNGTqU7dUA9HMgvz9vkX
rD19EeZEmarBLn26iN7r7oN26E/DGHdffPoi0DsCjUdHO+rsDkMZpuVwW3d2i+iw1vmLMJcFrLVk
4OcQtZXJbtZKnMActbsZMo8bRfbKK5ZJv0itshmp1dlJEoBl/J1Mp128JcKzEr7LwtZzG6FpL3Jw
3R0cwmu4h5VJ4odzrX/FMyzD+KbV8dqHLILX5jjmn5IRK4Q8zoFARpr3ZTBs5MK1py+Cd8TxTsHK
Ir/ghDey07EGalP79dXnU3QlnS95tDSXExUs6y9j9hP439DJf+FcJuq/xAd1/KVBz1wD5D6YwF7S
MW92XiCKF0V8XMp9rfmL+OVT57tTBWvErNFR1kF9rrlzRuwptoJsrfcXIdw4aSBo3SuQmrMfDg6U
fOM/u0n8+/P2r2SIpVdPjb6JWxKoMzc2vu4bCqvbJtjYba21fRHDNRy3Haguuxfd0LMvyD9p4Z51
2X4Ja+CIpVWPFQSS4yNML9N32PwFi+UJZWE9xMfPO+fjEBZLnqZI4H6Wx0lwrouiCu2Y3TLmhkGH
a88m3eNG6Pnz93w8CGJp1dPrEbbGPtSh5gnINqhUOg+0c9KNCPt4FMT/uPQQDcFxbXso0Oe7Yhh2
Wf1blK+fN/3j8BVLfx7YjuYOzgfdCwEIiXZvY1DBSO01F3wjwN6rnf+pzDHG73321xLfxZ7ARSly
GzjKKaT42uBRi3SIwCFXBL6OcXcPb80WFXg5b22z1sZjEdRD5bt13sBktvGmY+DW97RWD5/319qj
F+HcS6fSiWjxaBdkFVz6wDanZxsFy9rDFwtyleRZVytU9SSXN1Nfvzr9lvLb2qMXoQzCsnZnmK9c
AH1yrrG9CyITV1ust5UpumTGFjUU0YbYynMMb0rqweFeJ6EdthCeK3G8ZMfCo7HJoZ0hz05d/VuL
32N5kzJYizLcghZ+u5Et1j7i/e1/zVQi4HSZ93hLYxiW4exJ1/Y4N2Ijma5E2pIVmzk9HWnwHgjk
yYnTXf/uEFuP0bAFv1l7wft3/dX+uPRwiU49dU7NL0J7eahdcsksuW1x7Lj/fPqv9dH79Pr7HU3c
goCEgaZDubczvWopaBNl9LWnL+IWdqSja2KCp3vAopi9bIJQmI2Hr0TA0vCmZC28QgcEF055m3Aq
2l8D735/3vAPzwkdsaTEKuVmBay75Bk+qBAhDEQkmx6H1312Grja1766VlyXIRSTNhABawOxiGdo
GyjqSw3J07jfSQChwtbjOyH1BoX4v43jB3l7yZH1bZ3PGazZLllF5qOZJXY3adq86GxmO1gF5xEJ
dHvocOCKq7e5eMF2twybICmPhcOCnfGsYKE7tewq44Xd9wWMA3BoobaKh5XxXBJtHQkvCOY7UBHW
1ZsPtm0eqozJt89HdKV/l3TUomkBo62q4JxYGbHxZzq8knljzV179nsA/xVE6ah4ALL/eJkIjktH
HfwSEFus0Idfa/v7e/96fjFwcCDexSp9kYfd9C2vn/NuY96tpGJ/kQCGYSzzakK96cx9qLzuMPYX
6AmE7VTvmy131LWhXeQBr7A2S2OFojboX3JKL7TKNxBha+1frN+QZTdlPLrBmbTk+xBMfxyn9Gk4
GdZfs17l+zzZlC5cSchL7ikMpFld2Bra61ly73T6ysTiQvzyLvO3tN7WXrFIAwx5YIwzipWxVzPI
honCRX7phSweADL3dp9PqJXxWNJQYW7tJdbgQ5hwD8VYHuHKurEqrj36vWz8a64aNvsJxxEBFEJq
EY5mTveatb8+b/dKoIlFoAWS+W0wYLVqhniHA4KzX4rHcd7SsVnp/CWJnvBYGSam+aKm4p4kJFIG
26MGloZbb1iZrUsuaUUdbjSf2AWCL5dM9XyXWXc3m+L98F/Xu3Fw3Y3lkcn/yLUfpPwle1TPIA/U
cz1fdGKcPa6TvGeOw+yTVU19dKrC/AE+xbwifpKXfmrlseQptG6lqGHtCUvz7xqErH0B+3cdSmrI
z1Hn6TEYx+SxaTP+DZT49OJo211BIj+5b4WMr8H8gj6dKeTFcB3fNC4kuDjc23a0gkdUXnrTPS4Y
0yOWV72jdGCQ/AU6+lB1U7mXBWO/GxCm9o4zwXMeGLldDFjbjx5W0YC1kRRb1rLPnx0xVF04YHt2
mTKh4K/E+3tFkvRfTVO/O+C/uzvIWQAwZxL34JdO+sdCLv4bLuL4QevUfA9wIHOPC9fx3DYdeEA8
mR8I820QdXScTxA1IinUMmN6ooWyd3k2V5cmb9VbQNr4EIBmvKu7JHmFS3X7y0AK8DoVckijOrdg
RRW8HWAsxYrLWAi+ozWQJoDhjw/FQNT3GQIbvwj2+vCm79JHH37UIBTHCYRjuQdTnibtUdGkwTTh
OjDnkTcKC1/gtr6tx6TcY3vqzCEieOrP+PBZRd7MaLXL4EcEfKW1Yac0udTeRJ9KD8DWUEjlXftt
x86DD3Xl3Pfkc+9WGd8D4x1DczxtzCFNpX9AhBX6QLPafwCuf+J7WBF3euc6rbxlqnVkBLv6PPTy
eXgRtJqfrGjIzu8Uw3SIm4Nxy/6QNa0+1NWcQfSrGk6Vl8Zn8LeGvXW03rtl1e2msTM7mTjdOR+6
4cqp5+ZMdWVOjuydfTl23oOSTfeKDVrfoRdK52ryQTGby9ZeoR4RYVfxVoeYsMHDSNvxMeAuhDcd
h3yHG4s66lE6B+k7GhbB2j1OY+JFBCjVMJ3m8c2Tibku66b+BgHM4oaastlhGWnuxs6fXlU16Ggw
uD1glg+HhAf/iEFoDpMBzOmq0XI/SK+K6q4pf/s4t7xv5OjtsNz01wavO7gjrgMb1b7r9CpsCyp3
uJN+1x+cvMJFXDtUT0xAK92PmwlecDjdv4nbSn6PR1YdPJOn97AOM3dV4rCdbHHtr/MR5P2JFFEZ
yGDfcdZ9c4epOmhlm72mstjHfYpOp/2w93G9e4B7poUfStPezJSza9Eye+jdQGLoJnFwE1HsOdUm
ympP3Ta4fwoTF/qIhifOVVDmwG2YVkLMtNbXaapdBGNbXnvGlQ+zVekNq9UYtW7iv9KJ2YgyQh+s
A52moqROHNaD4A9jXThXovLZFR0xM3M2zLflgAOJMRZg7orZPwaFq45EOt3ecLf7xvj0o5YpgCnQ
lj+2U0uvxm5yIbUyjzdEUg/YfSb1AWbrxZWvRvdVdv28r6jJWFgRo8O4G93bGgV0lE1NGoO77okd
zfM/VDjlpWhN8OYEmQjjOC4iN/Di4FCCvPWtSLpvapbAUriA7HldfuVNFdXhQKz3LYtt/DbncRWl
uhincyFEe+57D8aahFURMfn8JP0eMi9BYNXBlry4d9ysfsz7HJq2znCgiV89NlVfgjbp8+82FzSN
igFEijopqj0YifzW94rhpeAQEIiZiX9w/Dqj4vCR7bLBDyctcSE/MxIWTcB3cVX9sJAbOrU0A5yf
kvI5roYKXl5F8iOfhoFHuFlI/glGB6jqNhvy2xjeIEc9xWUR1qaoniaWFadAQsu9ZHAodi2OYfdW
eOpYjJ6Fq+TU/sP7d7ZQ2pHqVvSwEECQBb89k5AQrrJs32uN76VWhG1ZjtCzyL1o9Ik4pL1mV8DM
8B2HEOFFcoMj8KwE+CHtMnoYZy9zD57y42NaFrUJ2y73TVT4SRq5cAw6Fkpkd8qHn+nYGnQkU2zv
1KI+lIqx8xSPadRZ3mD6BsldDG7Z0zyT+sn25fQCBWvgv+BtdS3lOOIqWPvY93fT0ZMjxAcDouB8
xdv0+5zBQVzowD3OUEAKbdsOl26q9Ms81DKUBq0vFHMigaQDvfvAe+Exbx7Lqer2aUO7X7EmOFqw
eRFfFSZ56HQdHIxT9UdTE6ykyUzBhZ9tB8RHj3t/mbWvwvLkntWde4T+j921vjtEOSF5FNO+vMFl
bXewiUmup3IY3pq60rcSif+QVrL4Wcxxe/Gh45JFuHvhN8Rl5DRkvLrCtMAMkV55KmOnONgqTvYl
INiA6FpQ1gvk7QbD1EG9uZQHBrHylwru0WlY19J76HMhpygLavLW4lzjBmy6/M6zDTuK1p1vU1vG
3wrHka8pLbJzHdT5TSKsOEpg7XZ2VM25Z3iAnZsS+dv091BlbM8JS20QVlh7n33IP4W9UO5DadoG
arJO8TRByCWL4qGn7T5oEvVdy5GdK5xR70Y3z4+8LLPvsAUokJg90Fsm0d4XvS9gZc15pLx+gDDc
XB/bJq1fdNP3h0DW+Td3yv5tNYw0doPvT9duhbHyIdD8jGICIa9Ymp4gBGZP7sRwfd+wFgq0LO41
DAeQWudHjp3WD4AnhNkXRSqixKkfZ7++LdIg1AjxoUBazHkdjpOr5MlTCWd3Xgmrrr0zmBHW2LH+
FvjUnJ2SILSMLq+4rxoT+uDf9VE5piK+aZ08MVFP+DAcWqTHKwrfRScKDFbfuYf4QAhV3PKJlozt
8hHGCENWsKcqd2C3MXJsDUqcR/BGg9WjvYLsyaTEw1wxukfaojtYotk/VLb1HqbAY3M3DRCc0lbM
odAKl9ReYN7k7L1jJEv4uTLJxioULOEuVrYsoDuD+ucVRO/6hQVeGYRN7pSHvh/6aMBsKcNROCqD
fowb/xAKCwCv2Z+moPPTNOgAMAbVyz40OeVOZIERiaQPsfWwySp5gMjUGPXSszfcJf0RqZDfYHoP
p6GCCUKRzm4dVkPQ9RGrSfzDI0F+0Y5L9yVt7BAJpNLQQ6FGdqXgSImT758S3++PbjzPdwNoqy+u
P9ELjqo53JB7G9UIhTcYmufhNDXDDlI3oNIOQ8v2eSvy4zymtImA4JmTXZ1iGxAOblA6cMcj470X
p8NhbAoDugvoKgCP630u5vww5Wl17kuRP8JlJc7vhEyqSwqcwrM79GMQJqMht5zE0JLMmwzpnnfE
eSmr0v/TEy/7hwY9ll9/dttzOqNezkrcaUO3uLgaOt9BcSn1/ejb4qg8p382gzAPZYYFpBhzvnMa
d/bhdCdgvlsEUKYKu4bOz1aXY7uDv21RAMM2DOJcwgB23yDeXtqmzHaxyRxnr9VU3klBFd9pUTp3
fukKpCJRWL5Xc0m+O3pWIAGnFf8DgYr5wkfT3ALVgbu0VMx76xe9CTXLSoCKCgnLYd2oP24ztVFt
lPezB4guLMbR7rXr86dOOuNt3ikooMVA7ZAdPLfVW0t94l3leFSG8hJS5A9AwHQ6km3RHYhorrK6
cWH/4sc4OHTT9ihVDLEioQU87cecHuY0CODf6zjjfQtxRSjXYTcrpJl3tu3VBRYV0xxldmZNpHmJ
YmYcU/0EUeh03zdzczdDyKsPuzlxNEhM7vgAP6P5IEB4BAwwmLP30p7gpwGUCxL58JrMab5nLdBd
WWVQ45sGByWFHZ2obJocWtZDXkZ50yPDpWOnReQKMMkKRQcdGosWV6jTTtqFqhKuaeJT7DfqkqY9
NjlDp04NZ2QIg4LQ/cic8tSO2bhvPK1vODZmZ3Qvi8YuYIfBK2tAYFh2a8ZKHftWNGELHmiM4oU2
14axPIIYS3mVBIbfeKhIf1oB/caTnIiBOFpaPTQycPZt3IvrzMN6AczDdO8nbXevuelFaOoe/gw0
A3+P9jPQbG02XUEqQ1DcZSv8IZLmhc41j3xG4j0k1ssXUnTixuU1pE2bqmqOWZB7B572Fms7SpBQ
A6kRGcfLjkon9OwWQ3G0MO97pDGpfs4osq+qOa4uQHEXZYgKrNgBLFl44H/lTbXLqzmJvJraHzFo
J69N3eQ78KIqEH9cqMyHFoF7qDijlyAu/H9zq2HOlxV5GyWFJyLUdsm1TE28J2Vv3+FJkDiO0rnD
X+Rt/AJ0a3k9kzL+XamRwl5KNcdiLhmMkwtnl/u9u/NmDBKOPpP7MevmbG/r2DukDqlPHLSno/t/
nF3Jcts8s30iVoEgOGDLQZIlWbZjO46zYcVJzAGcCRAAn/4eZ/X9upFVlX1KoUmi2X36DLPrH7lt
QXauGrqxUhUYPBt3XxB/rBLqLf1zOYvxzSAP87WNKv8Hrt/UCZwb6FeTI5HEcR0nw6zevkyiIEtM
ARhsRrjTppR0fMeEL78Fg8tukE+0Pk3EpHxdrY7VBIfOEGOda/KbuWzhZuqhT0rntq46oEhk4Ql1
8iEtg9puxtJbc/TE7sdF9WufYsRbYl3yAeaktFJYnRPEXk0jh2bR0dGmiIr+OIV6zqTNQ51McKPH
+tWpq9cP0yKxHZceUwwI0pi64E5Qwlo4qyrPj0lQw1GS8yXhYUXQuKr2a1PN44+oRUeaUSv88K4a
2nZ6pBVYSa8lNlllVmNorhLSjutXUAXooe1rugtXPsZ8Qp3vpgIx5wWD2HB6DPooz4yifjawdqjS
nnfuTU5dSeMGNwHBWqMe3rAt6GLaKfnND2uWaqHYDTqxGZayuhuf6qWGKYHv2BE0XOxcntfR9cu0
UL4HPKTn0MxqL6jR0K3Bbl7gqItKFkYbyfOfdBXdPXqVKS6QGk/Tj2C0MIGq3LC0yHcK80F334VU
D8nKorBLBng864z3VcnTfBAgNgLV+p3rQW+06jkaW9vCxrVem1iCcx5HnkRASg7L0p5DaOfBavkN
mollW9tJJAtu4hcKi66nsQnyFJ7nHopQAI5pB/gnVm1P5niETdXNImV3sh+RAZPoxAZELeebahez
5+jR9rD9Ko6hDhE92BE4cWgd1alqZbXTkdNuw9EXt/3iAmwBlL4iboZBeexB92X5ul/RbcfAgLAo
LPr11GA2Sj2NBjBuCuLumGNbvI2YiyDZU1172/I2yIKimbaOAx+cUgbVJg8qc2uU1Tu8wGECaUuf
cQSG3g4NGNJ5GMIOkU1LDD80/To2bo1ezooNbd3hPtehxPNd6zZDzX7sC4xKlAv9GAo7YGZRbMdA
d05yIaNN1/bR3cRzeqNoDkquu7Ic7gLSZAOCYPYRjrBEtyz5D+vjmEK1paLj4OR8101KIREbJKhR
LtUTjK7XH2gfm2+1syzIE8InPFUrvHJjf2nMyW2cbkUHDhijUkFw1wpVHx01T8cei0N8oYEfbVYM
pg+wTVS/uXbcKA5DEv6sOu1ARIvJOnV6TiQchH1U5REj0hzC4wWF+JWXzW3ugqrtd7VJnaYFzjWO
NIEZXpvlpEHseAAmA3Y7SJCFz7iXLgVfIEeLAuCMXvU8Ih8G+75aY1AxffGNRG31gNNUxEK71TEU
rEj7FZa8c2tVRj/Gshj8ssbEIC7kKYZNup+RcQUVvYJfTOIJWryihyIZaHPhfrYG0Qg1Qlcmp4OJ
TzcNpyBi+iFE0PJ29Ck9TGE5HIUn2jdeYHJSlkRbJAszqF5qk28BJYY3xnQ09kijX13r2W0Y5FrE
qFv1SfGVHGrXnb8E5ew/l0K4aVO0XpkoQdgejSC5GZwF1x8u43ZpgbROjg2OgNYRO9RYP4kwAeGD
TxSs6EJt4rouw6QrsN3Dl2KAI/7gBL+4qfHlzDv4cqAgT/SJyNGNdrrNo107mCibEC/Ds1wOq4lB
Wa6BgYSijz6mOrkkmJB5VipjjjiucougM3vLkSwWW1+v7/PEyu1alu4pKhieGJjBy3FSK/vSqWg6
DCUUEvihHD1p7mhzaDAjdck8YhgE8sd+ux1YtwDThgXLG8+/cyiWlo6eQ8Tt+iFIAfA+Lr57zVI9
IiFB+ogBGxaa+m4xBckQaPUeRk39BFwsvDXFzHQa0aq7g6zXbKpmre+6tXRTPCb/fnFpiA+mGN4L
xcWXaCxlKhWmG+xH2ZBFSzRlgjVjRpCbmVjCyRG2ftHOwOBk0zct3QxVj1HINQOwUFi1veRzNe3Q
5fT3OQppFoEwslPzUPxqahbue4h7T2tuzDYPvPHG68buiaoxQj+Bncs3SF7gqY25HQnanbeTAYIy
4NBPjioiZsdA6rAwoMe2OcLn+N2BQYkfN3YKhhQUbnqfm6jdEVWhY7MdJviYsNLBJbR0jIvacffl
BCrx7LnNluGm3hqwnVRcdmXdxP0QFafJ4WWah9W8QUdIX8duyJe0gLQNM9wIngHo/V9Wr21qwHse
1rkO3vitR+oq3wbTIn5G6KH2UdOGLCZFZI/DClAsmXUQbLQP3mxt2vVHbybhgsYWTNtl8enXXJsh
WxVVOh3UHCUBTv2XxUiMh7ojP0hX2vTjchJnRanJR0ZijrzUHSK/xW0O7WDquDWHAajzTsi0bBYE
mDwP0m82Du+Hb+Dz09dp9Ic7bzD2OyzxgcxGfM5meHQ/92gysq4tRErKPsVH7EMewvUustrZGgbn
zN2ie/o1GANoGhCwNdiHQhDgsdK0yE8NDEB5aEnZc/jRmxVOgbAOOLpnPSyWU+1wtZGwAYdjLEY7
a2DpGWPWXp9UKXksHJ+8kWXlNxQujA+dmqYjoIvuY1cebTCK8Z3K0Z8NFQB1ge/YFjYEH5Gdbbsv
MeXpBPwbtvXLtt8uq/u2hnn4pXeaCF8//DWiAFonq35946EqbiXwNMRBuvMTmSDvU0Ub4LOXq1Nv
uimdsQiMOZyrgOMOqQ4wBq1dtCRlAMjVhVD8FSvb+tbxUK49U5jEG214oL12s1GK6kfXuMAWsNO4
HUSLOi9AqcITrHobW6xU5gR4cZcteYVGhTfeFxSGfLP6To/e1etuI5v76HrRBz5SpwBJDY3Tthfd
etNo4icYxTB5mHpGiw0c3LM53VZK+o8FCAApug58VpWtMlgamAKSmJAnWICMJ1+V7XckWsPYuvRx
gHnTJpStaIgKLTLPVG5Chw/4fjQv3A0/AgyJwC/b9sX05Xxn28F9clf/ZZmcPMuhWHtBaNW7IY6N
63Fp/bSK4EAbCOanWMK/e7bTv+BnAEDOaB9IM1eZ0KK0GQtReWIA7vCvWxkB0gsT1E3U8Ojb2rfr
02DLtkhq5QsMcl7N4zrgJiu9oIqZ4mHWliiXYQgYmiEG7WYRjjkWoDx+YYXF8ZdSfBFLOW5oTqIb
hS4lw2esuyUyyu+qaepfc6PXbSG8bosYtzFhHwEKy0dezbgMa9yiK+niFc37Brz9YFNaQH9oOMXJ
oA3kaYBs1CTPQydjk8c3g6A0WXrDd3AJJyk60SgLAwUiRsuiNp6s982HZ1/WrD00hWxts2DN1cOk
p+6w1L0AyOIUu2GU/ARWxJwpDy22kF2fol1V21yO+IAvRSjjPI/Wr+gJ/VMAO513ZQQH2hqYWK++
lbFT8A6KI6TDFb5+KwvMb3EvG//ZLckjM1EzZ1Mn1Dt3PJVQYsdNFbrDSVIg9nVQDy/MliFkN8pm
PiIZUgRBfrxemE5MNSBUDokZCfLidOw6+Eaxrqq+NwH+HeKt2UaUBKJ0PUl1w23eb70cyycHeNJr
VTGyKxz4L2ErjUGpmIbyiGSJ8iiBg8ZlBLVKGMlX1CAABTlUpW07yKdGcH+zAKzYFSzwH6DQ8fCH
hNi7CAd2oYg6BkK6NdgCfJTtwSDDpSb0Jwh57jdnzt27HJPUtnco/JHVgkTOFYuaCtLbA62BR2N7
hMwJpEunxmLTWZf6WxMMa4pOB7+69GLTOYLsZ6GHG0rDMGmBbW/rmeuUL5VMjNO3ad5Gale6eOtN
B4ggtujDv0TOILZElXBFh9VRavja7XuBUdKvNb/J2YpOWtbiqQ+aN6xguky3TZVxyeADgrEzcXRF
tmZd8FjhLDXFDJ3VCW+om9ZoRG5sMwgofQK7z1Vp9jV2dKmVmE/bvFZ4i9lyPxXdskV/EYU422xM
xyJvEHQd5DbWw1Tu8qmSe/j/gdN514FdHsbFGMm3GdB/MnbaurHyu3DvRt68NcVS+Vhbzv49iMRV
mVRz74OjqedfA4D+O9+rJ5hcA2At4iqi9M7YBQeTlMOwYcLtfrjMskMkpHuHNKpqP4dBFCRaCWyq
qlqGsMyJHGTbYq8TtQCBxwZORu6C3dmggGaWRdcmfuu2HozNFNtSWQ5PEV+gzm5XJuMJH6NNp1ea
ho0GYFiiIiKrbwg2TjfMP+joNBtQ6eu0MtBiDmgPX/S8+iA6jbz+UXldv2QOGVovM5ixf0LQ0q9Z
U5LlwGtawVYnCL4PUnT7IuzMT4kV1xwHcCK5DSe4/PASTSWQSveWzj3D+wy7HAz6txXik285wp5u
IZCGQUqExZmfdqiRU8qw8D6UVVRsO+k2beYV3bzz5hndDnZU9c3kiDqrZlHeIMxu/T6XVpmk6aYx
072rfyxNqF9MGZiTHgu2cZqAbrGZCmLmDvXt2CzTqfU03OUryh7dhjkk7RR8esMWQwSOu9yO3cyP
Td3aB7NKnvmFtVu3L5HTWY4tAMu5FJt1lpjPUZ0A0Q5wuVRNewKCV2ZhYxnmWeIVSank8kM5IfTS
lAoCYMzgXMBbJ//O5sHLasQpbUOvrjZ1EMmH1kXWdw+8JAmVhX9WSLoHgoiqROUj3RSE88ewKMxT
WHX+Ftrp+nb4GbmOegIHH1HgENNOUCkM3tCf1GyUimu8fgnTgFpjDSzym29zvDoqFMeQihCXa/ON
61J7FLXA9EbU5J9IsAxvWHtTgxGDBq9odCQiSaLaW1JJQ1kmdSEAdUCk3xwBifv1kciyB99oVVgg
M708lOMIzCCAxWIGk0MB5Wy+qF0gvSaLPKXtLmKm+JaPPkwEBl9Em0W3ztFQnJvY7dzue8mpeu8a
Uq2gkvn5C2YfkYIV5N744VhC0jO1mQUtAPPQyiyWzkyaZIiij828KjOfYSBCGwofR46rh6d7Nca+
rdfbCKHAv6rScZJeLE62wCSmTDpSmzth6frFJab8HkXdul2j1dCYadPA7w0rTFSJSp1GCPAO1itf
o7UTW8P95rdSs9gDYlLPVHk+PHQdwDayR8C19PW3oerwfth+ftc4d88DdvweogCE3PESHYLUIrzj
uvJuWzaB+iLn+Z0YIiB2a4aNU+H6QEVBngpw+g/1m0ZGXTzDsQ9az9Y2LqbUdj1NTYmBr8JXMFUV
+DrbxvHKGVrqEE1ZTgjJ4K2kHOzh2+GJK7TTsQop1iQVHzs/80siN+WMBQpfQ5lJTH17ZSEAi0Xt
8F9hGbSPjYTUA+ZVcvyy9t0yYwS3A3KimELWS1nanXRJlPSItb1vBZJCkhYQwM8QieLuXlpFwKMb
58xigsCi14EkGXJ+hHQDwArh0QKKY5sOdYuFFxg6PAGSVTysDJNvhUjEo8Qq4lVEkf8Ujqy5RdMk
vzShbWCKK9pUdlhTRPMKOx450a2MME9rPJ/7rnPbDN/1Jol8r3gYba7vQ61vg6H/XSKi4TT6sJSa
xIJNONLntxMmlZhY1mamx1saI9dGpL5Xue8aS/6bMS+nuxUfxtQXst0CDu43RaH5wVYrhmyY0mWO
IfDn8vwZuE7Qv+O01fduy/VmzH19T/Va3QDSCe8plh/JpOoyHcce2AGdJDByZfIMGyO7sxWUChpD
6VcoeJs7n0TsxD3EJWDNAyc7PKDMU7ht47LqdLKgQcxeNx+nmbIHzyvYO2brfje0k5zBStGwpFI5
sCmP5vRBu7TefOygF/A6BDSwFDMINqIhcNscCxrXVE1GHLybtQQC1QdiuHV7wOFIB3P7FLrAfId3
uj70wVRsRs8PUJOR+Qw7UzWhpe9CeC1lcOmfT0A9II+2fqwwF+9DLPSwX8JXdxmBmbPSMyesP1Ss
C1m/EnSvOln8pn3rRPdum3zYiqoMsr7GG/Q5c+4Ste2MJilCMTZh1LoI2QV1pu2IvwHJ4Fg7JsLo
mP8bUTU40zuwNvfaEsyNQwDYsIWACTMCQPtGPH3+V1zi/52xI6fZxbzJR3uoYNpQxk4b9WBQ0ei9
FPaaJ8EFAuO5zb9dwf7qF7ocFoFp6AEV9/Nrv6Bghk3j/zIjMVIINzLI/BtrifwDgTG0LpOPBWnV
INe1GvemRoIUXbYeyGJuGdxM4NQ5wxXu5KW/60wNAcflFcXNBwG6fZ7CxwFk7s//sAsPxT8jZbYF
kscF9DkH1mBjMsbK+RWA5//5j194b/2P//Q/dFJgZEKikEJQbKFYc6fE8QXO7aP+p2hEGpwb/Q8O
Pgy6qIrDYgVGyl21DIAvrxmxXbr8M+KzQsISkVgeH1Zs+lhB8xRT6QbeIyompLsW/HLpfzk73Ja7
60CKsjiA64he50S8YZfDUKTy1yvl49LLc3awCz4xhYeqD4IOScF+dcWUfv6AL/3y2ZEG7gr7jEXy
Panbbe+JjJjpSjW6oFQ79yHtKWIEl8L/mIbGE9iHv+eC+fFkWozCdILnW7S8OGtx7RxceArn3qTu
MGOPl8P2NHBf/eKeulEy11/6yblC6L1wp85t/SWmEpgHT+yADYe8LcaeH9wxqv6tPJzblKpJ9yAC
jlDTLPVeqOiuAaD1T4/43KLUgIpWYZvF9/4afXjVZ04X/lO0HA3OvUgtRlxEl4Mv30cgmbie3s3Y
9mREtPefX/yF6nbub9kgKolp7MQPqhtOXoVBAcLQ3xVhr5///gWl0bmr5cQ73+SzacE5tyUcYnrv
riAfLQVESd42bAb1oLBHeOjXIbpde93Jf6us7OxIB4U7L2sAUUlkFZSi1DlpNB6J0B9zMJvcKw//
785HeEJnB3wu0IkxDr00CK7bEmQU2ox3INShpzRvph0OLvMf817tRnetrhSVP5qhvzDfzx02C8/t
qOPBnJ+Hxjs5Lm/uLHh9awroH7BMVAwZgunbTeMoH5Y8vEp9GpYbpLrlsabMSWbHsF09GQ0aTV5v
lqFSdyAz+ltsuhlc6+AhleQlEKTYQRjUO8D7OvbrZqp3pZwNbH6YXW+pHOoXr+nlbuBwTazWyNy6
qxH3Mwz2tky683GOpHlE1gWmikk2DMBJpzJZ4SXOcLntU6UU4vsAl8IZygwdGoMei+kjCWv7wKaG
Jz43xSY3QbDleRQiNRWjLgd1saq+5t74DPq1s22F6/1sga7tsO9stsM0qRvFwg+mcUQPLkQahyUP
1nT0tE2sqOnJctVktTN727aAt45YWQ160Ir1Ond8bFW1NLc2B9+6nD+6yKYJ7uuALZt+9DEqmUiG
mN2s6LfChPUm9K13BOGUXPtoXDiU57btC7A6ilVMtAcx/wMedGEMFMgrLhQX6iw9a5RabwFFAALj
fYgmHXrOorwmY75w1s+t2n3rO2tds2jvDtP9kM8q9XPnaV2KOSHoZEfZZ5LVNy7I3J8Xl0t/ysf9
+0/35Iu6IrOH1gw57HYDM151gOKDXmkKLjyFc5fZqPRqrIQcvvewoI6iMgv8L6jCV+rThWs/N5pd
SLFEo15RnwA23/AW1K1xYcHu8ztz6do/PuL/uTOTsk00+fgmRYuKLVa9PWBxDpzx337+7MY7zjCE
cMhfD+D93q+rAZ2ZyNjS4OHffv/jpv3n8he38LD0x+Uj9D7p8jxt+lNV/1OAEA28s66VzMDla4UT
kGMR7u7mKsRy6pq/oPvHCfdvxZn+78XnYiV1Q/t8vyKMElEXnrqD9f+GY59/CLt2SdaJBeD8OF4q
OftZtUP7plv8e0c1GNq19Z7ZVHqpKT+wPcSZNRn4fsWmq4oGXIWhem4U1rbEaaYjlmhgfXaFDR64
B1LtGFThHbaB85aV0t3mrhxSj5T2BsanoCfWUwUWGr6BT6TIow0GMVinEfkDTtuVAn1p0fcNi5pN
1KvmlQeV3gMbRrJM1bNHw1Hf+oh7Gyy2MM+DZn8XolAVySxNc2DwYwZ5joT4xKouFt5SxjkT61Y5
Uh3y1QXr3ilsJmvX2QcLiAmATTngYMN+AMJbfvht0+07avr3oJI9iBAy+FZWbvA8O1LfGSLXU9AW
68cCwBfAy5t1w6nbPLvTIE8aac2Q1rcKIiHXvKgm9L4t3O1PjlVYT4AvWx8RuuTvVTUzwDGV+yPv
mvk1Ymzt0nwibsJW2m1hweV/CbHy3DuUmdOSO6iTtnlr1wCMfBtRZ6d0X+2CeTFfx8CJjoT7LrZl
AtRS6oLfgkNWAcZjYIoPfp2J2jaQuFiQ+QZi4gocrSdI3IKDVKMLCjsWgrFxjB+XFYX8IjCAWRQy
VyEXcB692h0OM63Yd8eX45tb5mYD26blWOUCHGdIqo+snkEUgvTpBrIVQH0uaExT6T4jkdIHcyFi
5bEJFQpw2Y+xB1v2J2cI6kQ2s0euFINLk/+5cSwUV+3kzi4aYN/4B7gsymew1MqnFS5W4KdNHdsR
rLLvqhXjM+tGmUJ6BDgOMpNbkTOTAcP9pyBOnO2zti9fkCMtieb72TkuVp0Id45IGUo/r0sXZiDv
rNlbFouOkhO+D9QPyBISW4AHHJxafbV6fBSJvxSPc4/lJgBnHWBPhJwQsw8wW8Rti2XW5L1DqrTE
KzVzDFoaMmJm+UgofzG8lkkVXjNv+eOY+f8vwD130lxDiyVmN5tDgTDXfd+Z6TSui32LaDEl6Ex+
ETGxlBYYlj0WFFnezeCDBStEXFQoeyxUDkpkPeJzWQzsyufs7x9L99wZre2C0Vu9yEBXqjOPrvt2
nrLPH+nfv5Tun5f6P5+aHG066IBoWvz1JSiWvZbfdMf+xfQbx//sU6ACMKANHeqD7bBGBVK7wf7u
OQ+ot/n86v/+QrrnJphD4c0MPCx7APMnNeZ3sM6pDn+OurxyuC/dnrM3HnwV1aMR8g4ODe7t1CA+
xAET0RFXbv/fQQz33BNtbnw9oZu3hxKGxw899QqIBBgY6y6kSNngNdhPYD0DJyeN3O/Pb9rfVcpY
XvzvB9oW2ApjOqwOpADrh68inVq1nWf5LeyLHCD/8PPf/qOzVrthPUYvBHccHH5rIE6Cail2ckCI
K+SdeXmlKF26hWe9nkZal9tKXh+KBnv7GOvC/GUGSRyr5WZ2jyB26GNOPO8V2zn2Tw2ae+6iVoSE
1FOe20Pr1ftGGOyYHgtzzcb4wkt37qEGZrC3CD6vhwCsEtC/brwcFHHXu+IVcunnz/o/pxaDv8xR
uO+KJhUDqMgyda+Fnl4oVeTsyC+i4QvymEL446sHyFpPwVjdfP46/TnVf6nN5+ZpUFVDgwH+Iu66
uStEeQJtFKCNs3Wtn0WSP8p+AhowovMaHbadlLxyxy6UGXJWBdB5TnQOxXrodQ+8AeL0m1WF4JtW
HoX20tbVlaP5pzL+/z8RW+//PZvYC65ubS1myKX1tvnqzDfT4nSIkG2/5kK0pzkfNGKoLd2Btt3F
vRc5JwluHgZ7ba/NNxfuNDl3YqOR7CHWjuzBEHvsR7gxdAPOV74RLcm/wRqMYSyBEZxcBZjdtM5v
pG/mK5jS3w80Obdns2KCXHlBUR8gcq3NV49wyOP0fpnfVH0nq2tegn8/B+TcqA2yFLmorlmR8607
kIPlmkwmdyHPb/+pTKAV/t+nCU7rwtYZbhnMfF/Irw7gSehcS+W9dPkfJ/A/X241gbM1l0MEhf1z
GEAB4vpxm1+Lw/77OSb8rEgQtxZzU6hov+T23pP8xu/UPz7fsxIBCyIgxCrUhxVedoiNkqUFJD24
CRe2e4umnHynnbPsA7qO1xrLv3/zkKH6vzeLtRyBEQXcpFavjmfyvbZf+fzuTD/D6vfn1enS4zir
EeFCO9CHwDRToEydOgcqMgc4OMModqXZufBIzl3bIh+KkgCKoAOZvK9oxCEkWb5/fvF/zK7/UnfO
LdsIyg5tR7ypBL4VKQSOBqSvcUooW36LEDQtp5pJEhmCYZIEzVaZyX2IMJzvfXAebqEffDGgIt7M
IL68KqzbYztriEnJqjKI75aXSVc8w66P7DRsfGIOU+9rATYX7nx01mZQF5PtuuBVbf31EdaFB1Zz
0PKKa5E/l37/rMHwQpgeDnpZD5NCDENVzhkhHHFhkPZ8fvf/7FL/dvc//uf/HOV5UCGcL1uLuLDB
+d7K8pdl9fIFRMcQFl2jeu+tbbeBiG4pi2xq2rE+mmhcID4h/LVDwCgYyiGBv2Ej7nNo/75DgwsG
r5cvtzrIpx89lBmwArCQ57tLmUyT50Eu1fwE37LO1qZrEikUpDLWul+pakQSSmvfFfqOrQDd7gGO
AEM2gadzEyzY0I6QViYDl9Ouo7Y7IA/hrRhBM/G7vN/lvAYmAx6gPIALWE4wI8BPU+qBNc6j/j5g
/b6EHNTXPblvJxjBWK+pf/TLYAVoncjL8mGhkwxUcXPls3rpCZ6VSt5Q3UfB2B80eTUEFKF+Tkfz
/vnTu3QszyrlIuyYt04/HbwBQWX4a0Fvg2vL9PRvP39WLTXvKg6vxmCv8TADBLtxx/nHKz8rimEk
wBAqC3pwYMWyyVeo24Kpupb98Qf/+NtbfVYRg3wliMaLIPnkbQqUJC5HN5XDo9AEvghRDGXSjWbr
nrsoF6JZdrX6Mlub1VBV9dOytRZCTShMSn/MLGenwhFbsQILw4duxBLGv8bduPAEz73zKn8AJGV1
uHc6v49tsEKA2fxbC3BuezfCj8OAFGYPuptj6cLgTT37o7lWOVAg/nKLz23vJIwM6wEu13u0StWt
YkUHnRAV+3xql2vGfRcOT3hW/krQp2EqMIV7IXZ6fYDitfXePn+3L3yVw7O6V3Hl1/XHT4+zSnIN
AUgN/4UZdhrfO37NjfTS9Z8dfg0r9oUaEuzdujuFsvk6Le5WN+H287/h0stzdvxDGsJJg3UYBXsA
YsMEnekqX/7tt8/O/gLosEefZw8uDKNK8mNorrCVLt34s5PfMAIrtMGqQ89I2lQQBgd9TPgXMtdY
ExZXVm2X7vxZAQixu1caZgSHD7Z35L4s9TvClz+/Ne6fz/tf3v1zlzsUXeu70bQcqAPp50CCaQeF
pYaIHrIlJ/Vr0E6AfK9mSVzl0tSrGrlrFlgfcbaWB6+6gZc13Y7F0N9MEpoxDql8kCjvA04CoZfE
OncKoAjQDkEI7g3SxAHMseD31LEKakLN662GBO41J9M3XYLbB52HzQrSTxsCz6CUR47e4PMZ3QXB
6AJZwVICyM7UDN+4n7dJyGgzp9DVUnPslhoWBCCnDRlcQ/xHAdlDSqEyjkExbY6zX1eHpgrrnQdu
fjaOTL+LIqx/LCUcPEN/qjNoAmp8twXFVnYyj1Du+/DtyHPkao8wj3qwbgHeQdi3YB4rv2gPiyOC
m56U/hbOeMWjhh/TTa3dHP5HSwgbj9KkuWi7m0bBtGSofJiYICw1UYtUO7eGk7JXCWgCQWNEeD2b
1Va2oOj3kBx18N8HtxfjCOUSBiH5fJR9C+mz9qER6z2nPxQenZ+gmISaE3wsLFryOtg5vg1fHM6j
LNfSwl6J2ox30AmGXSAf4eTcblgRRtnoLZC+gbZfw8HJDOy+lm4AB5jav2VLFSIjW7Q7ES3ec05X
CLNDO4N26riNeWtas8I1foVtDGnr2xJax2zSc3vndnW3kR0E68of5l275CweUJ3glTnTDhucycDf
bACXm0XUy4pR1SeIzMQtnM/633BNw1qkn1YBUzGkmo9ZGAb9rjEh31NYDNyP0QgPq4bPQLFZOReZ
G1qvyFoLzj1CgebEwTj/MurJwXUyouJuhk771qEcTPOmb+sS8hIIsMsF8XSddcoN+M1/RgBwqxWk
ox50elt3GJfMDfzhsemo/9MfLMmaPNdw8g6i/kNgwavnqYRCJx515D0MfMY8CoQBMrVmXfXjyu0M
pYGFyuH/ODuTHVlxNQg/ERLY2MAWyKEyax7OtLHO1IAxk5kMT38je1XNLRKpNt1SdQsS8Pg7Ij6E
ffVopXHtvVgu5loaWO7voembZ9U52d5WVf1FiuwVRxjTgTRTyW54OsDs4qc4VZ/nLmqToj3m1fh1
JnzmiINrYfS27LGAfxHCuajRgrLbxEYKT97TMYvdPOk/F05sL9MeXdTQgFuD4klSq4+q2T8oSt7Y
BR5zfQRaGd2WYY9ITsKpJDL3zgS5073B1iDReicIxOXXb3CZYD8a4BYzC7wwpHczi51qaGsQ3zbo
E/LJEJjheXBlilRs1NVWZjC+mGUKM/EmmUeJLMM++QU7G7CETeqRjTXK2uUXc00GMwesIQ7iFd2c
gBcjyxvEdpP4cy9pMcdYzJ8m6M7ZCVkeiOmIEiyBiHNvBnvj56985qVgOJ0oaNE5c0+IgSAo9DXB
ndzadq9de1GJxwG5GomfIzgXavHHCULYv8YSdjwEKdtY468U0/jiFiQxRtYSEqB2QtSUNP43OLAx
pjnpMXesB4i4D4q3n1tW/JtU+m4fG0g4jjoXiviMfYNNINI4qHMzrOkaWDbKdmPqX2tQiwUp7J8s
nacGdbsS2RTVJQW4q0z383qDWnlh7LJkevcMSDVF8QlO5DNh83junRT+0xSiuRLa9J2LzhHWczeF
XlDojYzmlX6+VFhTr/I8VnBUU5v+tnRgZQyc9vfotzet+hRImNhLoTVsUZ2wEPRwTpFw/IWRcXpp
68qC50iyHU1Ta2PJt6IHtJeCa8yzKFWDBn9mng/7KKycO+15NNKZg4A1qcbsLZBecK4EnEhQfSS7
QestOOlKy2CLEbN0EFY3+hAjEuQG1ePFFBrgvOl6w/hY3mWzxTBJEuUW2ijM58KvQqHnLh5t/ccO
RDT4uCVWm3Ikd0gA+Hv9hmujw2LgrFIoIQyFhJMCIn50+Hi0AqxHgfBtNnrSxy0Px67/beuFX/va
r7FEGc2bg9S3CmzMoH7uu08NPnyJveNcprnoS+gFEHyBEkBPdwpZaXDSSRLCPqN+WZrqm5n4w7zx
lT5+afxfkuO77qsklM5S+0Bb+PcuuXO7NoImf2MuWHtfi8mmmlrjWgbjm2Prr76ub5IUaNNGvhXu
uNGBVn7/EoTHwL/zRwVdXC6GaHTds2T1l7ZIP6kLXlLuJlIwgtWXdwpa1HWRvMunryzN9Ct88pMd
dUgN/tzLWiLu4JKuA3izkFeCknuF7U7h6ZC5ZeyNr9c7yMe7WL6krkorrQ0r0EGMi5pBMYaFPSBf
7lvdWiH+40aLWrvL5Uu9a1GMIZGvKB1ktjvVL6jD7tqgaPaBPX7r8x4OX9rvrz/O2qe/jGrvb2RY
3U9pQs8+tlShtgqkwzVF5Fv2xtS2doNFd3enHKJOC8eYKLK+5kgebGA7ZBtz/0rfWGo93GnkXm3j
c1O4VNRAwtH/mbDbwdpaDq/9+sVw2DtBZ6RqYbdL2I2dIPFgqoGKzMTX669/7QEWnXu20hwEFrz+
ucjcKGiG5g4x+kivqqr2UNjtp8CthC8lH8AAw0qNIe/k028IWYvaCoTYNjtQ6+/1B1l5UUt9x9i0
Y9pmcj6PKdSvSEz8HSTsm5RbpZeVF2UvVkgCW8AhSUhwwj/CCiw/a/in0Omumjce4F+12v/vfLh9
ufO7ngBbLpvtfJJnDlX5M+rSzSMMPgidSAk9onBVn/iINKYZAiz4NpsshyuNZbsMBxYxsi2tg7Z8
dtCNYofUy/mtEjhVsJw2wzJkhjKxGOzY5nUTDxAqhrNM4EIuE+eIagFUKg2gBrO22jhzG3M/mak/
Fn0SfMVURZCA1qafE2Igfva/jznJqYWWdAYqIM1nqCv19zyjeocc8N31lvDxl2LLk/SaIvlNX9ay
faq+isE8KKyV5y5B4GXpbtWHPx4fQfT771NYVpLnc1pCrRLcSzIi8nMKc/ve6R+m7HNFVrY8SC+k
H/C25+Rc54iY7jTyT01Cvlx/Sx9TnglbMs/gaoBlggEeQyFYO2ra5nHu9ljktR2bjsWUD89iyvSb
QpgVgpshLJ3bpn6En6b+OzV1sof9D5GB2Kwje8XCaVyoXYQZtlaK/ACnT45j4nj1vnGBw0o7D/G4
13/4Wke//P1dN3GTvIPxeQSMgwb/VN6QxthLAP/LNgoDa9dfTEi0rZJgHgS0kC5tDgUKVjsbyUdH
Si2xMbmu3WIxJSG+YzbMYZAZ+NY+7S4J71nyDbizPr7+jj5uncgi/+87yqdszEu4dU+IPe6PE04o
7xPtvg1K9mGTYJQokdj7ufl1qU9CCVcNyYwZapzvUvcXFvAIfNpSq6w9yGJ6wr4U2Veik+daIyON
TGkYUMScBWclfqTJVme+fNr/H3nZUn804E35Q4tZHJ/cj4SfnzvJtnxbH39sttSUCHuU/oAY5PMA
C5YzgAuHNBX1ev1Df7xvZ8HiQ88Y/RxkKslz53fuD7tSw4/SH603OmjW7BEVqkpEGpfNb5tOUI9f
v+nKAOstekgxagwCLlbT9dhEaqZJjGHkAC/UfZZnz9fvsfJJvEUXmRnBgG1DIqqJ58BfOVSIv9ii
rK18Em/x1jAs6VbAN30CWIJEqV/vEBeQ7aSD6vf1n792h8WyzeG9Q2td81MXDHE/1Tc8n2Ik5GxI
89Yuv+gWDAfMVtm65TnpKBgKiACfyx3rP3f1pWxI1d1ECPbIcFHOiND9oxyEOuiXT72ZYPHTc4oF
7dDB3Eo9c0qE903l/Y2dbuliV9rmUi5k08oUnmLeiXgvffkVqMfdgACnAnWL679/pWEuNUPwUBZ5
OTjTmY49TmMQHk0HGAKuX3zluy5FPaMfpB4DpeiUckQhMf/L6NkZOrDacLetvZ3L39/NnUMtZuhe
8HYsOaCk8uT1AkF9/6hqo9euXf/yXO+uzyUim0AkmM+IWhWINKfqZeYPpVVuvPyPpwPmXz7Ku+tn
LS9KC9a5k1cOCA813q3V+lD22OoeIWAvoig2qpNrH2Ix/OgphZnLqqCukoUdsdw7UGcsgSTaknuu
NaPFEIRwlEZSJLee+yIJi/wRZo5PtqHF0EMIDLstxX43IYxEbTDf1A5GCLB/P/luFj0YGaWZxNEJ
QjcwULwWxkmjuubT0aiu3n+qHyy1KUwiPUFOl9fP2nuAdH7WUv1EIPvG5Vea0VKeUo7prFH9nc5d
5wfHeaRV3FuKhGnamhMkWIiyY/rX9UdZ6RJLsQoAGwUFsmY+B+WDk9gQoN36yHzSaqu2tdJUl0oV
IIxaUL8uI55bhUVaRZ3vg32ztTZau/yiS4u0bLh0oJEknRe1MJV2DJLIeavOtHL5pZ5BdMPgiXaA
hxdFOsT7shI7DOjsUg8xR9e/wEpXWx4GZU0fJLPrlGdQW3Fkv5dw333uypf29W44mgAen6HygEh8
aETodxQIG2trrF772ZcG9e7iCm5JD2Gh5RkhicgqfLP639d/9cqacXlGnGdMAcqQYW1id5cs8XsD
aBw4CQNSs6aYioJEOMw/Xr/Z2vddjNiAHSVZnavmnGTGQVUJcggwt6zYbt2NEtyKipfxxVjtoODj
sAp6oRGZwXteeGmYZa0IS5grX3TQsSMSEOW5THD0n5iUnqqR631fg0mb8AT6XFEO+9G3OYhGSe3f
cFSGY8UIrLMiTWtEoKflN4wMBGAohKBiZZTE7aCC1+tvaOU7L49aewHyOHWH5sKwBRihpukOZy5d
9LmrL6otiErM0C5Zc4YnPPLr5oe03G/XL73yaZdnhmPgD6ktKTuB7rd3CQCF8/jHRUj95y6/aP9Q
5dZIZ8cZN62GDgMaREFg+8VzuzUFr4zMSwUAU3qCSBF2jxRCbQTKYpkeAicQun268fJX3tAyOqyD
GKYDpQZOQJv+tmqIjFrCrFjjvHh3/SWtnDwyvpiMAXxrYBh3MZWhABrJUiIMHwc2e2gLFSLVA6RD
WqPaBWORnRJncpC2DMTo9ZuvvMDl8arorHJoTD+d4eZVAjnf7te2qqNJfP/c9RdjBwwxCDuqu+Y8
GFQ8HYQYx0zXJTJDGn/v1fn+c7dZjB/cbgaddlCc5MgA9lQo8iS289usqjcmoJVmsDxD7eYhA6Sw
w15WtKEu77HiltnW9L82fCyWeyywulblUFNkqKpPsCNJ0W70wJWJgi3alj8yA9BYXuH7Eo68TJjh
e4fXMrQsPh9hdUCodyDM89Dl84Z3duVplvFWDXQgma+D4CQdTzzaXKQ7Jx+DjQdaWfct06xoL3qL
tFKcAgOBPqGxYC+Ib0LQKMBn85Y1fu0ZFqsCgbBUe6bQzswN0F/QIyL3qCUbe/O1iy9GRaqBvwED
zMVI8uRawd/Z8v9c7wZrL+fSet+tNwIH6RgKMLdzwagFAyM/Yl9rR8ihQqKyaJ8K/jmXFVvmWwVZ
kWG+nmvUzoc7Sfub0fI3+vLa61n0ZWWP1A1kXUHoiuzYVhMBUEYeX39DK/14GWvVNw34hyV05wDW
cWh7Ajbd8apsp7Cw1D/X73H5jh+UIpcJVm2ArRXSPcTJwbaK5k0M4kgIQkKYbOVNrt1h0at5XpZV
V1vOOeUw0EgadRk5+VCKenJjy/OxZoQtg6pSFFtmZgzix/UAUWTrFhiURjsqJ6QWMOUArWT/Bmrg
l+g+5xdhy9gea+o4qMuiOFuzSIPIZLpFouJYmM98esf7N/blXeeo/GFISjvRp766yGCwuvSQjAei
31ak2IdfBTdYNNxJda3umNucxnLeucEXR1cRTR7m4Mv1dvVh28X1yX97dzpXvaHgoJ2G7LawsVGU
v6ES31jnfNjrcPHFHFQYz2mgedcnUHrK+84CkE2iOr/x7j+chnD1RYNFntecq3EcTgbgq4R8yxwr
Snwn7Ly9K/bY2m1sJFaeYpnCEfhIfi5MMZwqoCQiJH+1Z4k1+f76B1i7+mIhnnLYz3oZgCpaDO0D
4BvuCWHhW4vlleazzPeyBxDqiAGb2rdhDLc0juSaBlDnuUH+gL/lJ11pRMusL9iUhlTNU32SCT1W
bFYRiCMK2n7z+/pL+nDkcDyymIO453JOsYs7VQRpdlPWIM+gpJ7alS3NfsH0wyO/qX/pEbl2tE6H
LbfMShNbhtnQkiOEuUgg466AVJSq/x10NXhncwXDFUdxGrnaGM4s/1PbMjzooruPwncAiwOiPbBh
kUgqv9vVI6k2KnRrbW3R2V0kJik1TPI00ALwxbSpbuo69Y/XP9La1Re9fRgQr9MiqPtUeVmyaxA9
8IDT5WJDCvbxjgavZtHdXb8bvGSQ3g3V5g8wZib0S/YI7N2zg8QoQLSaG9GNd6Dm/MFedkvX/uHq
x/GWCjRUBJQVAKV5EuysQLfhLSJ56QOZzRE4wY160Ur/+T8ZGk87YNiYRJIQTR+MREwIUEagUKd+
u5Xls3aPxeozqRtntLlpgVt4M2KP/L0waIpPPsBl+Hk/DYIgPQlq1WdDkvlQE2RoJJlb3mmek41b
rLSuZRRRXlb9wFrgIpADe9cm/Cbw6Mbmgvx7oPt/qyt85ctN3/1+qt0CXpUiOJUQP1iQsxb0gQq4
lsKhUP0jkmB0VMuZR/BuVIfERf4MygGdRs5E0sUuV+kYatCeD0XWke++3dD+bpprFA56W+vmSGxe
PI9YztrRRGTxB0mSlQ45yKH3lECSA5QxaO+i0PrsQOVzOXzpwJn3/ezcMmDa5gbR4pOwk8gIsCE4
IFMGrgTiPrQFn/blLNtHW/TyPBR2dqdY452ok9eRRKyqajR7KnKRRUVPDAgLLNhPI8V8nFHntdM4
+rdnmEuFyxD0745j+irTzL1rjXYRsEGAE3AK/jKCSRo5QfkzyBLxi7WAYLY2qAU2te3DzC3nD+Ch
1lcz1PQnR9jZPrNyd9xbzEp3IE34zw7RrLovWW6AMKhNf6GzOfe2VVX7EuZmJ+o6C2vzPJMTQSCO
r25ZYnt+lFSsB5FPjPwtSywH+WYWUItzkJC7BlNCjJG5hckLEsQw5yqnZ5zh1peaBt1VuqruWSo1
mNaBe2IIA30QExnuBCBlOzHBQTTWE7sbjB88AY7Ab0AoL85dDqCV6BP22iDCboekkfyMZDp6mBDv
9gNJckWBEywkENU56n6SNeomU1W7F1KUv4thtHd9AGiBh4yCGweyvMOApICDN5P0SCHc++W7Frhr
KUt2ykEM6Q5sbeQED5AcU6QafGWiq75hVwUVlK0H2L4NIADnthth9LU62MkITgDxvwoH9fbs0efQ
gYHZC0645BdiDKtLngGPMIHhWJVofDAe7l3VWgfk/oywzME/U3EhDqSdsaYEvfHG6UCcz5txutUw
2J9rnqT3QFvLI8JNQDV3aze2Kwo3JzY64xcfTFKAjYh5SvTs70fB4Zc0hHp7nbEG1ibYrWJEwabn
vHDzqAKbPMySEoYBiNt2A3aOe5QHk8hjDfhJegDVDoBsAtBHL2LYtbzI6nPnwWqSZFdZGvQYOzXf
WzCWQCRJ9a0BketUU+HcyKwadaQduNjTmfIB1GOv23M+mD1DBft7C1BRXDe0Pdetp5HCWwV/gzyv
71EzGlOUbBG8hFl2bAFTNCC+RaYG7y4sARiDJ35OVB0y46o9AW0e1kc+f50pkNICGWEvAxK27wEt
AJeLT8U5x/ZmPAXQ1FiYJIpuV2apfdNWpAC8BwLvGk6TA6nT6oVPCoAiYAkiLCrz/WgN8gVhgQqh
thyczDR5TtAJYZz1PQDEcgdYaGYBpZP8wzn3sPEeLC8G222KFSASQJkJD/n9M1gyBvinopNlbLQD
bV4xAhbNJz+5cWjv/82om9jnujbcB+zIp4fURk5nEExJDPiN7wI+QxwBSLex4apizW8HMq/YBxsE
FJGs3GU5mCjQVfX7S9cC5lYHkKsjIMutAWirfk0S+lwzmAxwZ1fD+ckb1OWq9K8Am+K7tIP5NZ1l
dSzcevxreGvfcV+RXwUSOGG8rEoA/hB5mvbF/KCgG4om2tQIFXKCu0ym8pAEfrufxdxgR5oCVQtW
venuIOp0wpG15CiYj+TjXAlv7zS1rUJqwPQAFa1ufhFwEfmNhX+BMBsYHM4ncgCAIBtJftfB5Qe+
2DxCtQbGWeeeqYfDoY1V0cfzLsCJ/51ahn5yKsvrmzMfuzG0S9/EoM8Cq1Oo9HB94bV2i8UWQmvP
lWlXNee8SvZQaZxrbzoj6etTOxS+1E16NPGCAZpRpFQKCmkoO7gDLEDXf/vHGxS+1EsymjMM4qI+
+/ZrhnYF3F/cmQxcs/JTCwe+VEtS5J5pTyXN2QN5uwuCu4D5G0W3j1+8t4wLTIICyWdyEifWAgoD
K0QHrSfHZ9h0d338eryljhwVe9GZshQomZiD24hfA9y+EcB1v4XSWxFEa0urxcIdrAOAqUTfnoFt
fvRd0H4ms/GG1pbPy0U7omStyi2asx6i6U4D/yFjLJ29YXe9+az89KV8vCukZc01QB+mLn4T8o+b
85frV175tkvduDvYpd0ObnMuWRZWvYxSG251a2ujt/Jhl7LxxC6Ij5kFrVLRp7ydjywr9qKdftI6
2VjWrr2by63fLWp1Cqzy6IrmbHXfWPbqlb+uv5m1617e2LvrVlNQtIiSbc51Mz+ZwHxxuuT5+qXX
3srllu8uPYyoozqI1zhr+LyJf6vS4iZQ9/U4bbSXta+62F93VY4cLeDuz1gmS/+18A6GPV7/7Wuv
hfz3t+u+ThmQ9M05IP+UzQvZMiSvvZNF76wwR7WJJfV59F5QENgjjCyuOnFgkAd/7pcvOikmeMvK
R6c599i0hwj9J2Ev841WyP3LZf5/c8WXQlfdN2PSA8p104nB2sM5mHwxqvKPMLnL/egk+a6tiQG6
LK2caGYyfZIVGMIQeOYAViH8HlitoDRnvxHdowXTyx6hSc7DwBPvO/Jn1U8KwsJdDsvW61ynBTCJ
KCzXg0nvCpR67zPTVzt4/+cDbfV8Goimd5nXzklIoQ8j4VyWNeIE+sH5O1UWAiek9U+RjdOvGo7A
uMsBt49t448VDI6uCyge90HK5T0SriUsSZd1lt972O+q8mbOyvGmayhRUT075j5NifQjE+gan43b
IkJW47wrZ08fAkPTvT+7QBqTDvL4DvF7uHYJXa5LB+QeQJkbA8xgdgkcHa2yLdDRscPsuYUYSTl7
v2aqzO0kDJgDHIHuzjAPTegkBrpb4JaRNs3H/A6HHvN37WFnh/P+mof1UBTHdEAc2QFHm/QH0sMR
y4y6v9mrrMEWJMikHYpatchzSMR9OmXBQU6OfJ6R5Rw7fpdbYeDJ9K5FX70w6grwH3Fm/gPRreB+
dco7yhRox4Q1AA/76fCbAWK8B63UQd3MqNcJK87YmZMAVOeJnrCtpr8daslzEIyIqAA4OW50wmFj
lqW7V2mjsI/tRqSFO96MoHBLJJHy6ilKp+pvhj3wzwkhaidIYtzngtv1kaWBG9kWyb5LDlkJ0Zb3
Bcb1EdjXNutihSeKWZFhXe0NEODir2GJbE4gant2yL3Ee2FAdGChk9VHvzSw0I+O5YPE2rjpzx5p
Z5f51//WkDb1w7TmiGC0hnK4d4UsDyC14ixXj4g/R5b7vcgqcQRPzbupJ4Qjx0YwFEaV0PSMnykB
DwOe1t6B2ltUUV15Y7nzkhw5FdrPyzMmTn3ijJknY5J+Nzv5vM+lbsCbIJ3uwipw2+/EcZFTm3c6
+OqhSw0hQef9EpiSP3iBxnTrMPVDznbwT4dYkd8TKpYPKAPKIiQeqd94U5pXp7CBaoN5d1Z7HKJw
ZNR7LjY8va5DaEHbe1RH2lPPLi1gZiVCHmjw2FfcRpo54CADTPV7lXvOjmkwhUNP0wn4+NHat+VU
H+1BNHHpSnWihQvJYcWNhf0rzU/ah7TFdXS2L7WGnhK7NMDBBENtotFHz+u62+GCLOaOabCrYubA
xCx3RdAgckPzyyYDoSvl1GFDjnyU25IgfYV69njQRqujbnI3npgGUhskxm9A8wJvkVSlEw9ThWBU
uzXDk0SkDTKz5+7psq14xEg148TfmeKmk0ArIyEFYYxNAHa6r7oSuQRCPnNvZAOC0/h08J3MrqI0
8RtEw5Bxb8Tc3pVOq26wI/RfU+z997Czmz+JiyEHO5k+bEdu4bqmA2i5reu31PfYD1UObjxUcrgr
bO7tiFdADWh1CdQbphH45IWhzVPhT4gNzikYqchdRuSc5XBE4PUwSeGka4LdyPVDUMeLExh4cwR1
gfXU9L4C4M/S/gGo+/knsUd1BIeT7AVV7jddjMUvIInlTmHAO+SBPb/kqRBf7NmTN4ODzLoyDViN
YoOrbjOHeE8EPNH7DPTmx7TKhjhHmujRDLk5CRuft5E8eSjsdDhC5oJYezJZRxuSNWC1E/7Lt0wX
zsPc/VR5Oocio3YSzk3Do0QApOdVtdxNrV294cQO0MOeahmVlZ+cCozW+9ql9l1OSrRye8Tu1bWm
YlebUuylpOlbMYkZ/iNm4P0xVIWT3YxYGv6LLkR0Wo+KbYOIH8Rq1ckR2fA6Qlbyq+/0cHuDLo4B
3Uauj9uKm8pzg0e/AjwhhONOs7D0VbPXCNgAw0eaRw3rT4jN9XQfKJ7fycA2Rewaz92PLtWotPAU
3ikbn2VM3Fsb1PdXIWz12ito6Rzg0GIekOzNtTt1YDwBtQTK/Tuns5OnYsyyfVHqoD20pCq+Wi2g
YRFD50Mkm4u6hKv0QeAM8zcIpD3qdm4L6LomR0h+gE6v0AVIUeaRKgQ/li1Ea3ZmDQd83SbMrAzC
dAccPjVgLasyJUhIfYDD+xac19ArGohcx6JHpXP0vsgB40kmL+X80kVQpXSd5hY+qOHrWHODFZRA
/FAFNcNkeBJVcNJ+rV173Dk9QAR+YvHDyNvkWyGm/Nbx+vTQiWp4rrOCxglQVsfR8C62kdEfAumN
uJKStCdEV6mz5RJIMTziTzvu5u5eFMEc5ZeMp0tF1dkDzttFQzaq05gaGgE5Lw5jQGB4qDC2WMH8
y2l58gNOLbOriMV2+I8CTGYoSCB+0mhX2o+Z1wNCjrXUA5KmUKttbUv/SVU5HrtEsy+Yf8hZlDVF
CPmAUWSPE45XxzLNLhF2TeLSSCCTvDxVj3k3mn0Fq/0tquzwdIuBKBTrmu4n+of7TRJgLtRUoFu7
Q/3cjC25EVkBZoVNoEJ09BQHgk7POD45AvWjDlgtDWg5jXuLvus+IqiI/+5Q54srbDh3Xl7VRxQc
h4dA0eYohaBRSdP6YKbWBxyVTHtdMOs+rS0Sibyz7rEwdY5IiZrBMTftQ+PX4jGT0noB1rd56zKQ
M3rTlXCl1I+pUqikAnYTY2rIDrZbtpdpvb+V4OruDZrk0W0RlEYdMcSOwLSu3ay9VUHjf0fmlM5i
npriVjllcNcNvMfGSfZ7M1ndH+Rsg0mX8Owxdwh7mAEW3hPUzr80VVX8BHzXCQGPyncTMsv2RZrT
J24z58mTOYIyRyL/TohiBh9d+eeu5c8sb+SuTtzsUPm6uk0m4rxQp7b+CFqpl8EUYCcDxWH2GiPN
fZBV3kOnHASKuE7/E+Bb8o/X++SEBzY7W4v6JpXCfUaxIDgE8zS9uS3Ms9wQ98/Ayuk7NOfOzu+0
2OMoqkRoTE3ugMDjv0vR5XdsKOe3BMXYBAdr5fAiBwTV10PZ/YNpHkmY0BqrnzJr66ch47Au4euS
Z57bUKWOBahxYZsnKB0GQGbZAK3Wiu5cUObHMBlEicJRVYNo5ZEWdS/HLe9T7NXvO50H92Vh9bdT
7pIdrJvWW2MQZDNC8NKEMySvKAWOvIgL6vUnxD71CKxVqQfhEffHuAds5A0WzAptvapv8qZo47Rl
wyMOLdKwBBxSHjLLRtFTkS+ODVpNaRB369PKP4C3XERTq5yncjDqDpFk9NAqiiYuK3oLxwVQ66Wf
3GdkwgkJdAwHr/PZY05E/pYY5UKux/WwS9yR7QJtDTEmZ/pzcKmHGcRDRJ5BofioTRU8jp1N45xY
Lsr1ppp2eH/BH5FK7wV1a3M5jul2DOEXt7KHpz9E0AY8vkNgf/OzDg4lhRS8ICDkxm+5czOoLiX4
eIjWJGWSPOSZXehQad/gbEU4cZ2ZMrYc5j6zEWEHO4Jy+kPWe/w+0LZ94daPu6xr+10l3OShSll2
b3Er28+y9/5YGa1ClLLB6Mbg4D7Y2opdJK2FEFfKRw8LzvsB2/K/rT2pACpi4MQByO5u2IRaMWgf
8DGKWpu7BEu9JwVWXlw2Vv7UWgFx4xSrKozxHaDAw3SgHuUHIkr/QN2peUK5wn0lEgBGlbN5J926
P0wah0qmKQhs+8zCst1J6799bdzHDFT3qOl7/jwhCBDk64RmLHarQG5IQD/eZ2Mq++9mmIBRwhJB
AHdXRdRO33A2GKIxXd+vrl18sSOmo2O3KbifZy6QDFGdSv1nkBvHzB/vtvnShtaiADxZBtfu0A4x
9EfUC/0k7rstiOPHZQK+NKJVFbERChU0ZwDSTn6aPnhmy927dulFHbjRte0KbaEOHNxj2scOZKMW
tnbhxdnxPLduYCyIz7htnfqZvdVF9uv6t/y4QMj9RZEqaxocLSBE8JRb7gmh2V9zoW5xVqDCYKKv
jZAbj7DSZvzL399VlnwkSMO7leozijQxlAQR5ffgel9/iJVGs7SfoT4bYG+I5KAMK82RQOVkfa8q
P5rtZHf9Dms/f1G3mqoBcTvpJWWixP6RwgvQ5fphtIctd9jHrAWH+4se21ugz+sB5xSdCIsdNlB5
lMbFG//uRci2xHJ12ioIfVwO8he9V9gtOJVt2ZxVCzJ0HebYIDELw5H6lNcTj7KoZ2WWAkLSS/TZ
ZximdY+YbxI6ZA7zLTnpSqtd+tC61h9Lv0HFTHjIda9ociozfZSV3cf26JnQy1DM+dSXX3rSiiKn
Xj1C9yABa56GBwW6el5sJN2vNKulCa3oO1tONsrzjXgpXZwSsxa5jZ/Stzt86UCzW9+aHItfSuhd
bGVfuYuUGmsLMLkyKC3jkqtUS0uBqXNq/X5nYZHeQqN//Z3/K7z5oGS5dJmXtsAaHfXGG6lblFBQ
7J7j1OTDGKbOwH74WvEvcyAQpqqULu7nrsywY1TTDaLkebYTLtQRipAWa9rR+mMKHOKn0K8hBQhq
i7QdtwIjVgaepWGdONI2ueop0COIGMmjDIPDBH0FJ587vfQWnbUhpMZBv++cBGKfbpMcdK/aAr+j
ySyz8bLXnmHRW4uEuEXeV+w0V3ZUjTclwtBbj2ILsrEWWbnB/1kJEV4HtCklQKonoZ//UcFjMjWh
sjbe0UpDXPoIlfR8JAob96Q9lDIkVcesKTamx5UOusyQ9DI442Ywi08yfW6rPhqDh6ktN4aWtR9+
eWHv5sShbalnjXzG4DU8wUD95KLSdb0HrV368jzvLl0UQI0nPSppyeh/hbUcWKgi/tylL7d8d2na
U280dUdO2DcjHRo0jkw7P69fe+11L6bZtkHex/84u5LmOHkt+ouoQgIEbKEnN55jO3E2VBx/AQSI
SWL69e90Vo5e01T1tqsL0HCvpKszuCbFmVANAZQ/oHaMWXOVBhxhOrGst2SCUz4mCir4cIbc1ChV
ZP03Ea8N6NLna9EKUdysG6HufUSpICgZ5jh579hK3yyseTqjDPagQNTEyj5iWw/rZXuC8E/Zv/jM
PlaO+NPmq14+C5NHZz4mqE5MtkfghRD/AsYjjMu1zfdCKnC0HfLsZqgXQtn8CHSt3OHKqDz4OB49
kB6n0DKLS76S1BZGQudAzvOU+8aUkiP1PD8EF6sPLZL+cA1/d9VM1WVSs8ERZU0besR9aTh6L2y+
H6u19W+pm7ToVUntqpq19NjVYctOHvY/eMOCpmLXpWRdFxXsRNdDyW4CVFj4GxiDbkXs7LC3fW1x
B3LlGGjBXImyRJ0KwZx4ZSj9GTJfn/4cr2S4hXDQyXuo5c68gYj20RRvU4OC1kHwnQP/ctwgrTRg
aRi0cJaFMUIM3afHsrdwR5psqjbdteo3DqhXNkJbe22UKxrPB88nltg/JS8+Tx7S4g/cv8LGXfXr
XAgGnbzXWUL1LSi7N7WRY29s99bR97PmmFpu85qLkj6lJbSYg8mFfxqwQMPW4Cnu24RANQd1eEDD
8hyS0DM3h1sQYMhNlUNW0QA6OmxPV1kBgsEG9K0vZmDD3AZlSdlsTCCXQlWr+raAFEIRqKHubqE5
Ut3znuShVznOM8rYbOsO/RQWVKZv2OAo1DPBMB6CJk/ljT3m+QbWxNIJyEDVERjZHj1UiaNyU08d
cP2Ieqwq7YNTpfKNwXN+5Zi0ML90TiJJPajIE05xkZMDOJnvlJAgIw4/KoAS275dqXcsjc3p9V9W
U2JBHwoGQ3XUtocG1VkOZgNgpCszeCGT26eZ/eXpqPXRHtrUdeTU+GhL7MaKXbcNsLUcZc3j6KGE
DXp8AiN2J5jXZBCWekTbX8gsy2MGSkGU5j+hDLGxcVMq7e9XpW1by0lNOaSJgoBxFNuQ/Miybe2+
MGdNTHPp0+m/3d3Ps4879WI+yj4yRn9jqLcU8o2XP/0vGP7MoUinIEKeccoyb/ZuMiuHRxYHeXnH
YBuxLV2oUTq5rCO/9FE4zj3sbEIvbpttCefGkMJN9V750t/V6QTmomOseoWhYec+SctfjQXMfcMH
8zgn888i5+CENObewB3xygRe6FGdskiB8LYqGykYjrfbLvsG5s+m7v673KML0aGTE4ljxkl12q6V
rjg0lvXL6eo/1z1aC2voeLQuzTp6hHJrGKePRK31yNJHayHtJULaRo8eic1xCqCzCK+Q0V9ZjxZW
POs0DF/yheq9DpY0p22TW70B7P8KR+M99yBKxUEqv9w1S0OqxbdqTSZswIGOitpBx+/AggjGfI0K
t5C2db5mXDCgceEjdJyaj2K2tzX9HbcnGy22NbKVwV3qJS3MOZDhqQck0dFzv7Xez7zzodDahk6m
bi530VIjtI1HbJUnRgyF8kGTN78ck9mHTJhmvIG/FmotPFcEdz3u+HH5dUsjokWxnOvOk5KbR3iI
R2buwEVnPLD8/fLTFyasTt8kBhD7XlngUGT3gXB+EnvlwQufTbXDhA0wOXSiOnKcRsfd4cYlcrrx
MW2NNYGipRfoQWzAryIrK/OYef1hztTJfcl7yAjZXe6ZhWHWaZsOn2GxXc2Q2+urux67qaAh1req
w2HO4h8uo9dtZXT2ppAs99MUMSGhQ7FN6+LO5e5+nlorSH3jyCCEcrlBSx2mhfakeC9yx5iP8KSA
m5DpxDvf8N2tU5T2/rpXaAt4yiuaz7FMoqoYjoZrfy/6+GfGrmMC/p9HQOkPpHTSZICNbX1E4W0D
5tkrgMgruc86pYgzC6ZuCIBb5MrkTYzkZ4M4k3RGv8uAV9xyKcHwGAAOrIK5GPkvtxtJhFNx/Uqw
O4aMS5vswb/LygAVI7WpoW9Vh2lfoc4AcP1hrITvQycYEnAhPEHJnVEmE/CXRorbitKQD7llm9+F
R9O3eXbm/5JMVTtL9cMTmMP06BDglDite/jVUwDu5n4aPi8P2MIk1xH07VAAVxpbzdFrJ5gulvIu
596j48sdH/o/rpWuvOcU9Wd69q959JelS1LLTQEyaY5jZbzHJaA9fXuTjsVjWfohq8cfg+2ujOJC
RvvLkP3yKoAhAbyp4xYkN7oBISoJSLGmNr7wbB1QT4axQVJw2qM/K1hQeiZsGmFQf3ksFuJTx9RP
pV1CjQFiA6D3ba24+zkWw87MoE93xfOpY2kJMwUJnQK/KaIcqDDRHF2VbFP38fLDz/YMHn5ajb/0
ukH6LOlY0UY9zW855TC3Ir+ve/Spv748WvlQz4EyPWwoLHjDum+TuIbwjW8+teXLgzNo8JYcfoxg
lbLAG++b5PXyF5/dguDBWhoch97Mob3IjrRnb2WbFIGjQBMTAOaZQ7sme7rU5acs9uXzQYlwswoc
t8iIi5BlIGwNJ3jI5SYsPVzb5OBGW7iGxI1wB7+/IDXIH8XF9vKzT+Su/0sG6B5tR1MBQ1soA3qn
EOEK59y5t3NjD8bfrVDWPSS4Nop2uzph1yxKUO88fcaXfurr3OZGA9RLXd958GxPrD85kK6X23I2
aPFwbZvjx0AmmgRKYjC1w6WJG7rAuBjDlapIVItZo3baway8MnIsdIkALAZkpH7l2xemqb7DsUFK
nyAR4RwJEIwlcC7kj9OBr7I2QZeerwUuN01BS7Ot4CFyX7lNMIIH6j2b6rqUo8tPTJMNmgG8FCMQ
HLLAnNxPB+yvy8O69OlaBJeOY82mzaGIxGvcWjlANAFTxgMPxIZdBoeIy6/5u/6dCQXd9ajMspEL
E/fXuPKHYluJNR+0yyzZ25kn9oMU0Oj3pyEyKkpB7CD5g0NKjjqeYfLN5W9YiHR906NUVVkSIXmU
RvnMT+jISr5c92gt0IsUdJKcQYeemKMA4GYIDeDLV2bv2S0FdXTtCVv1o58NgJVMWQJ8MpjU9vyY
je9s+uZkUFqFX8fKmxZiXBegKDI5SqgqQz3MbkfUysFNNhuQkeFqftU1LxqjxXkxA5NoTtQ++g5E
h80yGIG4Y92LJZ4vD8VSG04T/UsSBPQm7USFJQksYhyUvs9AopJhLQsujYUW6UyYM2lsCRU0Tqtd
MpFul+Km+lAUdgMtRbjUbgBCzm4KnIs/r2vQaTp/adCgUrMQEg2q7e0AiscMcFExDpvLT19qkBb/
TpvH0xjj8s4oxN1k2lEOXtY05sAkwz3XAIxVdYqsvGxpbOi/TcmaxChiuJIe7WL0Ef7JPXezW8KT
qwqBmF3aYg6lS1X4LloTx8Ueu7Rbs2shEXBlBtF33KMcyFjTkzVlBQtZ39sBan64PA4LXaNvuHH9
PpDBAxyqgWS/7U6hmr75zlV3YNTRd9weENzYxM+IurnYUpglcNFv5nxFGWthDdFJrK6cZV0WEB1s
yn1Bn5X/H65IOr728UuP1yJ68uLGdXx8POU3uMp7YpCLmE4mzeXLdX2vBfVIZMts4LWi1lR7xtjb
hFpyUJndzeXnnyL1zNpnnn7/EsFVOkEpsTIJFjcIDwwuhBK8dG2PuTRxtAAG2yCOJ7N2IzctHsrZ
igOYGIfliR9++evPF/wxebSonQyv6/wiFREboX/jwmTqHtdFM+yDsUh0tuUHncf8COpcI8QyaPJa
pq33UBRqvHXdsnxgsuPblsDIYWWZOj8hbN1jYcIpZgRg3I6qqXICmGv+HmvzkffuvZmjOna52Usv
0Raqtixw8Ug6J2pKmJQnD+P0nJUe9Nl/XH7+0rhpqSphKaSvsQBGpnEqzX8OebdxYdV3+ennv94x
tQ2Jeyo/4kBjQ1ebBSX0dDwAKAD5DgzqrHTQ+Vlt64oWHirDLEl8O5LOHGZkM9Rry8T5j7d1CzBn
ZmneNvh4xjal/d7kUHT7qNZu7Jeerg0sNGv7MoeMTSTYh92+VhTUruY5d1YwDUvdcnrtl2CHQ7mX
NHHMIkhh4ba47OsAKKiVVWLp27VM5QhcoaX01DNDGaj41oDitfJ+NU6/kqrOz0pbd/1CMIODYnFs
A1gZ5rYVkuo+KdemzKmL/z8R2joFHF3t+VYz0YhUYB/Z9QfkzsA69kHzMRnU8WMlV5ak89sa3Mz9
Owom2C5GC75e5IPoA/UMkLxfHPDCeujw2Nmvzly7B1vqMC2MmzZrzAEJKXJAZW8GaBrBjmpjq7nc
Xo7kpfmkRbKXF3xsUrTEFClM3r6l2UoCWhgMnYFQT0WSorjPoh4e9Dd+1YAeNJXTdi4aoO6h3ghS
ppOvtGJhPHR8f97FqJY7FbDYuJzexSyHEpAA/nWqcTFZuJxmQZ94+SGdU3/l1LzQPlvrOJO4A5mK
kkRdcSBK7IWdHOr2oyzVt7xeiceFwdHvhRNnzoisAQBvZWaCpBPftbNYuwVdmFo6V0FRxUycJ92o
NmTQVewQQ67ddtb2yn93rWeiUacreLnV5gPuLiIXgSGLKmjNfQ3U0pBAuJMaQWI/+LwFgXsNDbqw
k7A9ba/CLWbHNsz+IpqBCed+ZPNHDVPUsbkz+ZvV/Ta9R5F9N5uHEfuvznmWOOxejqK/9rfnGqsl
hEKMoJwJeLrUVIZpW74xQoIcBBZYLicH3HQGzJA3Y5vuAbD5b/TmYZP27MVMk5uMODvVtlvSuFcJ
JVKAGP9NT7ZUBnhjDYniDO7Sky2e8qy6cYFJutzchXmpUx96c4TcRS6cKCVmFEvrAKTz61WP1jkP
pW9KJ41d3NDWbchHHrj1GvlkYXXTOQ4DNMnSppQkKmBpwr0sNNpbp88D6Puu7Fn+VunPTAOd6SBB
Oa4dpLqI29Z4l7ZdvocYNdQwZQxxAJD6w6lujUOL+4MqaFpSHQz4qT5ASc4+kIGNm6SF5hVYlm0a
Fhw8XYB5PUCEp+GPP8MTcHb9DP4cqflNeMR8m3HR9MGIAVWFoZLJj7bx54iOWfpuwX7pKQPjfAxk
Q4dbyLexHVDSxn1CXAMCCnF2V5eMv8ScQeJ7FB4U/64bwdOk+bJD8ctsrmCzKiPDbyDFlkV+Yv93
+dHn6UPU1hkT0nZRLlBlHRVV03/GwjZ2CcQvDqPpdr/B7Hfux6lwRDhlVfoIvb2xD1Bvih8Bbh/2
Q6dAV7v8JQvJUyedkN7uONAjmP1dBTiQlb+Vkn3ziLVWsF56wen3L71YmMqzRes5EegnYVKPoRBz
KI3ny5+/sHjpjA7pdD6AtxNkToVh3XV5bUOMB5JLj1Xv9K+F3Ra411aQBL3udVo+Msqp4ATwxigu
pNqhPnrTCYgVjmx8BPjy3h6ald3x+RsR29UWZRhU+4MPnZ8oVxZ09hKoAt07RU43rag7KNp3DgCb
Nkj9btVDUcR0+nRtCVjILjb9d8DilrNqdmIzsuFlFLY1PdAK7nlkqn6P3RqOcuklWkcWvGqMIW9J
lMffFVCuvHiycZfe0d+XB2ph1ukkljl3ob4BYZMI6/ZbZtAJ65c/mzUkyRz3utDRiSwQ5hBFx/M6
mtLpLUugrD73KQ+tNCErb1hYnnQ6C/B6VpOPNo0My7kvnPoTno9rWt0LI8BOv3+Jy9jxGzPPyiFq
uup3Cd3JoIIfI0Qp6I/BrJ8uD8NSA7Tgz9MWd21u2kPkK3nIpmo3g0p6+dELEcK07EzUbAyxBbsq
uEntVAb+PXNv02kMVYYqypCFuDkPLLbWXUsTyvq3u+aqj6vU4pDLFdWtJaZHKeyPJC7WdjpLw6FF
HVA+ppBJbUVxMvnAlJigp41l5W+90zpbzK0tN5c7buGIocMoRSFSCCfPLBIlzMl7Gt9JyNf6fr/N
nASKV2P6kw31x+WXLTRLv2p1PTujZgv3NZfdWN0LpHy3Jvyfi/EqQUxq69etw9jVAKbjpF8DMk27
ci/6V7+/Kd1m5aS/0ALdfKpkrOicEsqD83wvqjt7qp5TxQ4ktlbGYylGtFRvQoML8qsAULP4O3Mf
q2GtHrww0DovaDIrSIzZFY2matgVk/EBUQMoCA3erYQgpjXXP5mRr4zzQiN0phCuq+yOqdSOVDbf
2XB3CcjYrRwe/47lmc2ozg6Cjgok0qGxHSUzbb41dPQeLSv3Hrn0xleYUDobX83tn6SunU3GfBHI
k7KvzAsjw+UJg2SIadhk40o32Q5w2d5VVlnvaE59+BiWqPm5ShyMwQIftba9J+oM0xGSVcNmlI23
h7QvhLmSTt2VlQtJsp6tabQvbF7s0+9fUrAA0t/MC2eIvAzlYIRf3jzC11e9e0wM92Md43ZJinJ/
ORQXMphOLiCG3ZYEgtRR7SeHYpAbCvQMjm3XPV3L9FMJORYrgwKQMZRPTgMfrcS/y8v2/brHn+bd
l66q88YrGJG49kFBr67LTdL/KOWaAeVS12jJHb6f5QAPwylKmi4PIGf3YI32b7g1lSuL1dkkgg3i
aRH78vmGG+cuGwzrmDUfTOWBcF3ImRSbhK4Bqc82AW84JYEvb5j7HjeUWCXgtDuDImbXLfzRMnMn
CnetVn52uuIV2nTtO7M3Ad+0jkLmUebee+yGArINO4+gjVdifekdpw780ow4YZg/pmMdoZtdgcCT
58PGFUX+PDEo/lU9aEt9b6whbZc6TZu0cm4rR3qkitq6Oiqltn7P7oxhLXEtjbo2aQsK+Z/chAqF
19ImjAs/uZ3huLPFWE37qaqKlcheeo82fXMGPBwczOlRNSgawp7tZfKMxy41slsTqIHLEbg0MtoG
hZUogUL03ToOiTNBnj29gW3IpyndvRqa7y5vd5ffszQm2smAFWrq1QzOW1Kr/6hJwzLnv4a++3Xd
47XVdjJqG1Q0nHdriJ176YTK6l1GPi8//OwqSKheKhZpk4MvMYrIHPtjXqUHI4k3lx+90C36XV4z
+HnlmOh+M5XvRmJOoZvP73E3rF0mLb1Ai26YkDZxl3dmZPWo8NTPspMBd1fqbEsP18IaIrcV4441
RiS5p5BZhTzerlgtWi5MTb0ADF+KlE9zVUWQs1UHVAPMZ6hQVrck7+yNlfnFzqsyew0IuRBtejmY
A2eSj9TxjrM/fHaU3lKeZ0CEWe9uPNfB5eFeeokW0hZVWde4Y4vCp9jVk+kHKSsiuFv8dlAWvvyO
pdmqRTRIJI3sesDlIJpwT/L+RWRkRcd8aby1IC68znEqyAUes5QF0GcN8tIMZufb5Q8/X5FHnOlB
TAlOS6Q3IwPuPA2j+dG21T7xzE/I2oZtQY7urLaxP31MxRp+YGFE9Hqun+U8gXXAHHHnY6B0AxXS
oOXFgTqvK606je3/bXOhC6ot4RR3fIU9IY0bMxTsfaNPDnCRaV4gOK/uQepqv4nZIEdIz1r7xmfm
yyhmCho7Nd9MQxSPajTXgNCnV577FC0ZQK+07WYUHyKZjqEDd4qMDcHQDgHEie9I/J/yV9LaUq+e
fv+y3rtFxqmoBnK0+lmAQ8y2zJKv8TR8j916zdt16SWnWfrlJcArO+log3kkVTY5OAww/4EPrbMH
a6PcSFxoNCvNWZj37inUvrwJ4svUywCyiEhMB1AB+s1kJe/UkdfssjFFtLTQdW5HG5OQI3gp0PvE
1fmnEJASTURb/r48DReywv9VVOGmMyklrGNbNZ8tHJVq03++/OjTbvfcrNKygtGClZ7WJeyb67EI
7OF0fWaGuIF5cGX8RCoPviz9f1afP15+38K6oBdRWWlNVRdP88mZ2oXTKFVj6HkPnVVDG/v7Ve/Q
C42OKAxw4HP/OLjTJlYOPKSygLI/2eAH0M3cXX7LwrzSS42D61SmgPP7kdvzjZGIIsDu7jv0p73w
8gv+4ovPjI1eahzhbT6WgwNDrXE0ySatUUHjHRWvaZzOMKMWhh1IS6l6I1CTxOFapA8qJdbjCNPE
PHCrFjqkTuMcK+jGRX4snG8+Y04LDn4ufrquyh8SPy54yCZI/Qpc/0QwCgcR4vL3L8xaXStmoMIo
nV6aMDzmd0UqN1bersT00qO1WQv6FoFfeA9u8MTUQ5YTvutSnq0Avpeeri1lHpdkgGEerOAgw34j
lTvcQ8kgXomAhcynF3ntsq7bzhxlVEFi1pvKAVJRyV2SkhcLpj8rc2epCVp6jXu/HDoJkj5IHPJ+
Sm0GoDJfWyGWpv7prV9Saj6NpPNGKEwq6t8kXvyCC5djMqvXyxPnL6D63MTXUmoL+0CDQnUcWO7K
PDRFmW4y6JLsiHD/kDbJdkZek13eKriA8cK6SUVtH+wxNmBJ0HzmdhZvEj/nEMbp2yfHr62XCmrE
KxlzYR3W72LMvMpBx2vHY1X3AA4mGbTwm5dytJ/AW9lwiNtvxIDd5+W+WOhqvWDon4yXOneqoqqz
biVnn0NZHyq3XjkELExGvUbYTFkP+go1jzgU3yaQgfHfAM+C2d/adcnS92u7FpJUDaSCZ+voQdrk
F9TUxbGDRubRGk4X5Zf7aKkRp9+/TEdY0BegZAxdVBq3jFdPJrmFosoeAkAr0bSwaDmnxn15QdJl
RUYLBpbxNB0U++Z6bpiZHq6Vyo3b9/vrmqFFlepmkYMvTY8ZWFw47pEjWgUp5qI/uu20sjYujYcW
Wk4GyswQw0Nz7vrHzur2pi92osx3l9uwkHd0SSHqqQGFUzUd+97BNjyPuqrdXn700iBoOV94c5r6
pINzA+yXu9z5zTr4VUN2+b9yYkWobO/18ouW1l1Hy/8TxJBLMCWriP6UP8YdO+7GG7UH4AXbxw/2
Yn9jD8mjeRtH9PCtuEtf14RkF8bm/0SGZmX0k8B7jfKl8Zsw9+Bdt2aeujAyuhhPRt0xd6tORYni
7/ngvBNjTbNt6dGnEfsSHsp3E5FYKLG0kNKYWfbssStVyGA+/++zAS0yOUkBJui4KrcpIX+KuYZ+
uqtWptVC8tBFeHhrph43yuHogKdyz2NrfjbzfNqIaba+JxObVnLI0nu06O77ya2MrG1g/ppHfgGl
b5hNQyt8J1JjpXiwNH+02DZLq6TmxDEObRfaZfnWWvUL59AIuRwYS+uyLp/jjz6svpTArsLuf8Q2
h3rAHwcOSFk83zcwpDco7GSZOg4w1gkZ6Juj54Su0QfSrMG5hMFslofQtLou2egoyQQI9BHmXXWU
5MOxZdY+nseVWbHQlTo4khSdtCofOxxYND0Ip3w0E2NLM+vX5Z5cerxWVkjsBHdzalaRkIKHcOV7
ncq5ArV/bSosJEudRp4LH+4TcYlonwAAu0VR9eBbMSyMUviNJJvrWqHFJuBksLitAJiahPoEQTJq
rPlhksUa9XUhr+hSOj3MaAm1DezDebOzijZw+HUAUkJ1WnmFqvnczK2KAK35jbwYlb7xmlhWG0qV
bxs5PVmJfGkF2VXlqkvZ0rBrAQo5+d6uS/AmvLnaQsr1durKA7PXNnNL/UX/zZWcJ/CKxYEuqmFw
KX1XhYavrhNxppa2/PajZc3DJFU08e8C0B3m/qb9SiAvFCF0rnmS57AjYFj48nrADdxU1NkHlnoz
ZP5Mfne2TB/MgQ2vVtNDEQymqSvvPQ/5IxDB+7fHegIBmXRu66jJOxgoPGTyHqYSqB5Dj8IkO8ue
77O6OFYoGsjqgcRX1vJ0hMRkEAmPlhq+hmPHgzQO6iaci34Lw5CgnuHsOqwUpxbygE5Nz1zPKtJZ
VFE3uuZrAhfwTe8Y1m9RdlAr5okREtGsSbMsTG+dqj7HqINZyq2jeYhskYUskYHXzSuDtfT00+9f
dhkNRVVtOj1djt+5XYUJqm3+6hb/lLPOHDl1nrrC/TW8NLC0YXl2fhmQ0D3ZWbI/cDjiGzqX6cqA
LLVCSwEFbNTpWCLvDNSHYqiA6EQGcZ945Ty3kAJ0qnrW1/BCaTIRzUZ3Y8pxl1t05f5g6dFaArAS
yKhWhVVGPspMvajeeze7BlmJMNQ23HlGRpYWyIsK0JDdMHsbk7IARxVym8xw/+pdYz/OvrP1XO8q
8guhOjPdiXE5P0AkICKFYcE+Xv3pMg6Fzd5ag5IsTCmdkR6XkxQUqJeoksBHNNWucO/k6B1jZq1s
yBYmk05It3jKLG8iA4gBz42fBLF/YM6ajtNCneMvG+FLvDkzFC1yqysjQ/wcO4ieOiq0bSPk7atL
nb1HVyJiYV4RLa5VAcW8tvDxHoeEU1vceMxaKeT9zeNnovovmeNLG+BlM5oS/n2Rbyu5UcTkoZ9a
FnwaCdjhFbTCgph3453buNYBgkrxbiwS+zvstSQ0+wYWwPsclmFdUgaClPRPweMOIqxgsQ+ZPX2L
s8R69ymxniZRyFvYeinozZViCyUluEFkObwb4KW2G/qRn/z3ilcUYbuVOuLS+GiZpKscl6MYpaI4
LyaAhtJd43RhbA/vbgdKV07gWD9epypOdQmqfraycpxmaIOAItTGUJqWh5JXm8sbyYVVSqe+ew3y
eRmnKjJPsoltBFJBAEOVTVLc1RUNL79kaZ5pSWaCPYgyBF4iu3eZ7upsDeaz8PU6/d2VreJQGVMw
KQ4t8z/HV4BiFAFFnW5tZV34dp0DD6Yq1I2HbIi4Dy+QxjPfZDdvL/fL0ueffv8SI9lcknokE3bC
CpaXw8h5QGAgBYvHuQ/gzHeXi+zl8qv+uor/XzxSW5f8HipzSIc6cSI18HyftQLgRx/Wl99BoZhu
a2yHX2ZRZptEZsbGckW8mQwrDceeGru6LtJwqFX+dvlj/q4uZz5GPyOValTQU67HSBle/9hPZXZI
jcSKUXdJkz33/fS1dt1+erYIy9pdm9jS2aCcTltUnSp/QzO32CWFx80w5TKxtnNi9TcGtGg+pd9N
c1DDl/bdt1NfgqAFd5WVATs7GQCv1QbMp6OyYpB6IkcoWKexiHJzZY0/u6Dg0ael7MtciH2/cxi4
QtEgJoC3M8iyQ3DyKqdzjL6W6fseetVDC+Q57F39gM+DCFWarHz6EkFPF2TPMil7K+2R3AEzAbll
DmQ6h95U/MrjvL6pVPcxd8WLUDksm+N227H5oCo4BY9zie2+33y7PK/OxhNaqeXlpsg8nIdTKyrr
6reTSdhwlRsqBxY2VfPROOwq0AtepB33fADpSdfKNjI8ZwxKkUWuSF+MCSx5yLw8XW7NwmRztF0f
rrsroJvg9RXDkDOksfFAePHzumdrGTkZeZ4UVk4iWVo5TkHDo4QVzMreaOHD9WIqpVkvTweSKPb6
Xcsi6MDuL3/2wgD/XyW1AG6p8KQF+zM47nZVMj4ZRdPcQKXV2rR12d/XLGcrWWohInXJPi8ZcLGR
l1AqgASFfZIF6u/HYaUlp2PuuQyoBWTVm11PTghxlsWBUs8ufLRFbgce1OTqdgqA3g5M4a+MyFJT
TiP1JbmYWeWnCHo7QpqHxJ4FeDc5EroSdmd329TW5fwKDscH3yhOHVXBpKg+QDgtUCAeCuVurxr4
v4qkXxogRW8M3IjBNwEn0lPy4CvvaBgwUIUjFFFrENWF+aVXWuDR5LZQS2uiERL/9TSEkyVulIqs
qQXM+tfltix1lxZ7wo2VNxgpRAYk4MJgTuOgsnNmHFQqY2W8yV+RmDPzS1fNpbZPXNfAcg+H9DIc
Z+E9yYqXh7yBH3RYqDh+zDkkeAJbmdUvUXvkW+In7I6bHcavd6pwpDMN5YC/Bn5j+PvZHvo0nCUt
D7YkBNoIihYbwCPAk58G/wiR3uEWjtzpFvVv91DHjrqtXeFuBKPdIctnD8pdDvdeiAmxWKNSbsBL
CbsrLn9ga0LvBqmgLjTZ7l5kM9vUNsjTwo9xVveABVCpZE+wia1C4FXFQzUO7r3kELMY4HSAsQJp
P2CtTQ7c8BOoHsT2vmXyxAge/BlepTX0kep5eoH5T7J3KQ6CljMMN9h5WTcx2EuAFKLqeQ85bC9k
lu+Has4oPLBNy/4dQ8Apaid41bN5nN6ERZ5smX3EvYxgxuvtzbHoNlabqMecwQM1UbvEwEV432fZ
cTJ5Bq/gBjHte7F/Y41ODafxhHcbBQ0tiH/NFty3UQkCLTbezGPNnydc5B1NxCoHvMRAk1PTlR+p
AUo9SYT3UlJgXTZln5CD2RRsiyGlNrrdg2tq6vJNL+EPYMN0/FEmIGNuja7qcziAYju5MsEWEope
s8krmEqb3FPYwDnTgfZGHDlj3O4YdfhVy5+lO7QRUk6NGQuAJvkQ5hVUH4hYDZCl79d2CkbH4Shf
u1U0WmD5DTBKB64v60Koel51c40NHf0351q9gMxeHQNNb+d7Z2xVKE3jFwygY8iF9rcwcl2L9qXG
aBuF2vUaaAJZKrJVM96kcA566qbUgniSN3+/KmfpZSKc4d3Br1CCbqgxAUTMSuA9su59Lvl0R003
X8mNC4KPtl4bkr3qiroD8Y+5Vn3Li6bdV22dfvrlWNlby4PyAoGV2bAFDcJ+gqF1/od3Nv/Oie/S
lcVmYf+iV4+4EL4DsV5cbg2wj6+aaVdilQ6v6km9cOQxw59QdUOllregbJWfncJGH6vqxh3TNW7K
+Rlh6cBL+Nlk0KZm3nH0PnsKFebyDdqZK7G/1D3aSYUBW86MGRd0zpgdFeMHL+UrPb+wNOoFKTGO
btfNRR0JpZ4Yj8eA9cMUNCe/T5hBXjkE2m7IHeGyqCYo7o+1CHne/aBdtavc+N6qnN3lUT4/APbf
U/iX/Uo2EEksBzg2RhWUHIosgLWueSe6YlwpN/89c55Z4fW6UEtBfvbLmUajyVtIFOVwICpGUuBA
lbr1zf84u44lt3Et+kWsAsEEbkkqtNTttt3Jng3LHtsAmMEAhq9/R171w4hiVW+1IIR0cXFxQj/y
6jOe1PPdNKT6qNsxOKJ5/gQXuTEWtdN8YjbzD2EeLk8eneEAEbb2I+9ol4R6YAfY+fFnBi81FTmd
BXsFkCsia5mrO96zLI0YJC+qCKR1qJYGTr91eVhJwf5T0iEcVuGgG54F/aWZH+lRRBA8i6T1oxu2
rsMr68ws6lCcvxwq/+PZ9vpsN1UTjKtCO/tFyOT9sSsv/EiBlbpmdQ0mQy2mZejOXqZfZqW/8Go5
3l5h/uWoujb/Zho5hNoqydLhIUt9sp1e2BcZPQFvd2rBhSlf5mNLckcnopT9G6zrh38apND3hWOV
B8DM7fumG9oXh3be3dSL8gEGbdaO1SBWeKVSJIbnbXtsmLDjvO3dH96ixJ413P5XDX1/hoNZe0iz
SkGR0++HHXg+kBtKQ/vYaWvZg5/IDrKe5qOr8gyEBNF8ZkRkr6To6ZulXLlPRc+OS8ibXZX7+pUs
S33HxRREQ2l7SdCK8TjNeXXn9mp8yPm0HDlTbtw5hTxlF+VcKE05TTxZI+NHxoTeeUGLmjGQNnMR
w++4+VQWzF2SvC6H7C70RfVLsBAShD0oHqi0kVd7wu339nxcrQmjyGxkFG1TzXDyEuzUzs5ZdHBy
8xO3HRObh4dG8airNtbU9dDi/AeRLqcpdfMmgE3F0p4AuLQT5g9LUjO6hcJda8JIKOi8XKoz43zO
QLxo7qrlQZINN4+Vw8MU/ezT1G0X+OOeOc+gZ+kN9osO5nIjTbk+CS75z9E0zk6TB+TcAukzj+QL
zQuYh45fx0Ae+oL9mcm8MQ1rIeQydu8ivCpVJnrEWyQJJUx5wf9D4bZgb4WYD7dX1FoLxjHVioVN
UwahLWscPoFCByOxUu/46NWRB3zaxrq9Pte4zvx/P+CwVciAUw3n7gyUgO+53HHBP3bSmhqgpG4A
UCub9LS0zw38m+F1DeGsByv8c3uI1laTsVB7y6JjJdrwJFRWJrVeYrsTze72x/8Cfa9EWFMNc3Lq
jJatvFSpF5TmawL5ZE25h9qGDBLqufzzNPYyrpo8vB9FvURDU4sG3maOt2tsme8BT4bcffrqoZqP
HA9e4pRVEc2VE6e5H8ZKWHBDmVWFx2gmxY5CGij2WCpPhW69HbWC5ovQ2fjgeqzZTelOp5P+VIjR
2ze1LyvcoKcSgv2zTnyI1T3ZtMbj7azgwDiPMn0Jax187yzH/kztdrjPx2K6C2GX8jZlKb/PrBpO
hXWW/wGU00ooq7tomoZOIiB36qEZvQmyh65YkHxZ013lkNlL+qbJd34+00OfMetxqdOGbAz4dUwI
xSX7/9ciGF9UVNS3TqgL7MsmT/B8u0vlfCjkgVjeS5C+Wb68d4fnDiUE3BA29sD1nMMx2eLIlYEl
r9v0NBL1J1hUkoHY4bvV1wzGBW6wpcl4fUM7JmN87vLMnyi2Guywd23hJLkNhRn/Jair5PaSXWvh
8vu7oNRVCxzZC8gNuGSIFrZEhP3oQhmLYCN8r42UEfUsbuOi2RLrxFIC8SBYOdjVUbKTXT1bcotb
vdYLI/ABdtY7Y41eqPBpRAkxFTNU/u/7nmyEpethwzEFRQfhlV7IZxRfWQ3lyt77nIpwC611dYhs
gEr+fw4WWfgFOInDGXRbMD+qSOM5OC9DIDHxit+OH+kDmjFmYqz8JizzpkLRtf1uBeXeI/3Ge87V
4cGnjfFPhyKvLFUBb9YicezSfWbX+9sL9PLv/hNS8WnjtAFvqmi9EC/BXrXAGZhycvAde6yieqjT
DejBWhv0/ydA+z4JUusikex6sUDlklXtZ15uyVGujY5x5jQ0mIV00v7czc5hCWky+Fvsm7VPGyk9
nKZUGJYcCigt3NpFr6sXFqps48Z4dVvZthldG0/h8a/Lx7PX8tit690QzpEscCjpLYum6x2wzUDa
wabL80oBQMlY7YIeVXOdb2rmrn38suHeBTeO+utgibw89/OTE9ZRWH+oooGRMbbsIMuwV0ICzxEM
v6E+iDc9+HFNW+YV1xekHRpbdR4Du+sI688ONCQfRlxqnqEtkJ41Hqs2boNrTVzG7N3YdEMfaGe4
KPH1/I2g2Dtiq0VDn2+RidYG39i4oZfm2WwD4Aog6r1I+2dW61+3Y8Lap439ipeAMbVgf3YefVhq
5mXcbkWbtS8bWzXn/WRlCl/mJY0sPkW1/6EYY4fGTm0nK4B5I4xyc7zjQMntTNrwJQAQ4faQrEyn
qZwhWwAw4HiCFdMDykLSl+JCsZ/zLQr49TPKNuUzbLfq/FpnyER0uSv83/lEDkvNYUGTRUWgNtKq
tV4YG9avIRAA6Sagc/TwqbfcY1873/N2S9V87fPGriWkLOmsXH3OINbdS3rM+xP0Hz+2o0wVjUFO
+SIKQIvSptZJYbd40sztewvvYRsn+Nr/v6zad3u21l1XOe3CIdYpf4gMCnQk+zk39dPtNbQS7k3V
5Laf06Cv0YEulY9WC59ziJs/OC47BVn/fLuNlQ3GjK3L87SEkWvTn4Vz71rVgU7+/vaX11aosXXl
YHeSUnwZfNcnuLvuFdNfO74cUhzmupqWjUm4XC3+m5DYpnZG4LhNOsKd7wxKxZ+hS49qavuIOvKx
7QIYTJVAY4X+FLVsU1F0Zd5N6Yyp8TonTMFCbnDwxKNEe2nf29Eo2i2ELb2E5SvdMsUzcths5uPS
dri9jPWXDIzDE+9xV0zCvk2/OrLD4TB8mYjEJYsBzFhFjXXJklQPfyWCW7sdp3imnaLU9+BZAz02
pPpqkD70CYrqcfZa9ZMTMsxx5ix4yGK9fXHyFjASZqX3wfhtMnBr6NjBN3i66GWOz3YZPhYz/3p7
fa1Mgsm+hS5FyBQb9VlY9LObsjvVB1+gjJHc/vzVQpRtmxp9S5CFXbEQ8BhJ/yoc8HPS9FPZBgNe
nS9YRTf7RTVoNbdbW+mMKU/dzX7oz6ihnm1HzxGr7RfIhGcRmbaAiiv73JRFXog907BFA9L9ElQQ
Vfv+sT9+6dC7EAgJJGmVsKE4L/ReZr+G7L6bf93+9Er4M5/A7IC0rOrb9gyXgBpCt11uNVFHoIsA
IQqvekjLnmxM9troXDbhu15whzjeHMyIITOL1PRpsbbY/mtfNuIrA0uGKxtfbqp/vPZfZ+voXPuu
EV19ZQkyNlj9C212QssHR/sfu2WYKiNWeMFEM6nPxTIJwOLzV2g0HzwJEQqp+o2ovbLgTZkR4emg
0RkctVoof1GbPIac7ynfYoqsDI+pL2JXYPq7kmfISAd5DMa5vlegDG78+evoV9s2xUWkE1a+bgds
13IIjhbMK+C1Q9y4bXNkGnPZRXJJByuymCX27ZTbMPzUZVz4eRDB8jCHpPcyfh9B/0wUg74KSx0Q
/ywC4GgAperEHZz6MXSLciMVWhsOI9ESslFuuLT6TLq6fs3yMHuA4Xr77UMb1TdiQCVkmyvJ+1MI
SWdIonN+Z41Ln4gAHgde3nS7j7Vz6d27XWrPmSxbgcNknIG1cwPQx2X4OueNk1igsn6wFTMWKGj5
IifVZ1Ru++B3iXKwVHfU3bh3rE2FERDGyhp6ZWHpdM1vmf0My61n17UPGxHBtckYclhqnyFNjyQg
hvfvxnJf26vGVWla8I+XZkFAYOVLRuwuznz+NUu919vzuvLPTWD7AiD73+vS2SWPtuaRX23deVf+
uQmaFvAaz1TXg+PT7RRuRhngU235IdQOUgRjPSLtm4aG1COMdNiunWTkEJqgrPSxUTHWIbMDDsAB
/ntewPfYepj0FjV45WD9D/a5ti1rXkZIJcDCglhzvIxqN2Rfp3LrPF0bd2Mt9rWNFLnrxrPfOZEW
9/ZFUWneSDnWlouxHBW0ItMWQn8gvAyRmB9J/3Z7xFduLCbquXVm1fgFbhLK0qdO1LHd0khXT7QQ
yQLQ1+1WVv6+iYAOW5QeHB+FhyALnrqsi2lbfrn96b8o1yuXBlOAmTn92GQzQI2wh89cGALaBKbc
0k2mtvOTebDBYK36IBn9CrUCVkFkkIDIkORcZQme2+1jyEHnpnCBSiwdprsGd6mz1TbdE5iwbTSA
bRZDZd2LYd7LPnneXOcRDOPtSMum3KeFYIiU9vgpyJrwQB0ld0HJ3aQoQ2QS0v55u58rC9g1tgbJ
wD8XPo4zzwvKuBJi3/fs2cPLU+zgev/BiTIidVC7qrgE1VOdPoFoitHc0ty5TuWxbVMLIsgdK1yg
S3oa20j8yjn8auP8d/dd0qj4lH936jgtoy1llLUFZ+wXVNJrmDyhsRaGFKX9lC4bT0kr02DqPGQA
XXVDXWC1ZSe8fUatV0apVUTlpJPbE71ytzel/VmdWdlAneIcdPxXpyEbM/Cv0PnJYtmRHef5Xaes
h7pINzbQylCZrKa2GF1dS+xNd/7uqruLS83tjqwERJOJUM9OO4weYlbDmnAHxI6OGqeb7kp41G40
sTYbl6bfZUdqLFrlCpafy2I5aa9czr2auj8eRMweUNFvNqZkbYguv79rJtViIcyfavBOgLvS4V3m
dl9vD9JKD0y5miq8mHRnXX/2WOVERdg9dU333C8QmJ6au9ttrPx9U7GmLRhQ2SwF5srLPntd+gNa
aRvb4W9WcS36GkMzdzhWta/0eWLhHAM07O5AybViLxi1G0FGrgBwOEvrGMjCYdcvdbCfZcZAcEvz
aVeKURyyrhtefLer7oNM2jCQVCyqhSQwANH8SwlRwxfiUQ9q8WAcYFTUfphnluCxEjIMNeV7Gcr2
hRdDd3IA2gfcr2WZiMVkV3/coaJPi2r1HgplgY403rIfq3Sud3qY6C7E4RF7uOTR8o0EVloedOEH
CaRVyCc92O1dA9+hvVs5+Re74+RPyXn/Nua9fqT4xqFroBU8hJQdkbeAcJA53qPoFJ4v4GewiS1c
qcqYRJUGTLOMArl+lp7fH4A1619gkjgnroubKSQmiqgde7+OaNjBy/72kllZliZzZbC4T9MQV+2p
HfOLKx7ehdt7ukw/+LBlv7myLE3aiu503uoaKdlsZz+lLf4FHXLrtFlJa0yBEJzOs183S3FW8zTE
pVU/V0t+FlXwPA79g9PpDx6YpiAIEaFVBh3IsO7EkxE1oZqRj+V8puZH3whI+UkAL4pRJb39naQ/
b0/uyglj8kEvWr0LPA/7c+nP7HfhdHKvpQdl6qUIPjeDI+M2my2Y0vkiGeDdtr/d7Mp5YHJFtSup
nxe4UlkN3YEmsucBjfjYbSzZtQTDJA9pSG/5kuD5Ke11zeMG4mi7rvTZw+SG2bFPqzppiC33nA3V
J3hHB4+Vb6cw8Zbll1k0/BPE2dOX2329Ti61US75/yMjK1pIX3kB3tudQe10aecPEARoYhds2eNc
uX5iIRrvGuiT7JrCKXajtOyjNwK75NhD+w+vAeApxzTfOGdWgggxbidF29sLeIH9uc2HLnJ7VCl8
nx4dmAPHtujyeGDqTdfdr43+/41OVw4Gk2tTKsptCGteXqJacQYJzrtfmDMUEVNq+UZAJLxTgK+8
kUbLl4kG/g9WBKAfOTP0sZMRXAB4bpeQxXQKJ9g5sm/OJB3UHZhc6eMQ5iQhxAn2xVioH1QE+oE1
ItjJxfXGyCeueExtCI1ZNCx/Frr0m3h0Z+8u94D+4f2SPWb9bN27Sth7ywqmz2Sog89zBZ/OCZpF
B0itzh1ecSyWeNBS/g7obfu5b6S361Q9vqa+lC8iGOUveyrFQ9VqFvNOkYOcF66iwi6ye8iILk9u
UwF3Nqjmxe/xTsyxKn6zmoJlKFo7/4pnjikey2WCiA+cS+wicB77RTpRhlpZZPt29skbuB+LgcOx
thlQSqsqEOFRfZbxUDeflPanV1mN9m4kfvBduxXePdy639dQxE6GXvsHXQqVBMruvy3S86KiYHbs
KeLFsw7qU0bA0sUtsI87CUFwG4SFyIKO98MoAut3kHr0IHw/Taza7+9H4qVROWLsy0p5RyEYiaFO
FRysnls/SeeJOPQ8ntDMLXrk94K+sqGz9mOZNS8BZEOj2SMi5j6AP1j49MiJzeM+h1AIBC/Ey5Av
xc4fy/kzKoIusEF29Tl3YO6ehbo+OLVTJ+1I0l3bcFTFoSwnIsdKvbiY9XKunPBP2+jxkKa5Sny/
ae+rOhwPgQ6gtNrWxbeFD/xXUVIVldkIZQ8x5FvSLStnmQkQHh3HaVUTokwniLynnnIevPRDPni2
bWKzbLAyaDvg6hfS+hG32jBqKrl3qo+hadGAkUbDYq9TupzAhqxgZf8o6t9s3kgQVxIJE5VFKt+p
+7nqz9lSJ14YAOd+UfmrknFLGm9t6I2LsZp9yEYQRDbYagIZJLPwDjvK24ibK4eWiQXWEmurQfZ1
HjySMNeDUTCoKpP3kTIj4HDGPRUs/5CMLMOlmLpJqoMTDHp3aZp9ZPQBibtkAO8uLkGr5nBsivA0
ke5bb/n7QFb3Q8efHDZ8RIoJTVwOnHdNwBGk5swL0pNGZfCgnfygqLzzmzLuKrdKbCto9yKbQOrZ
eom4OiVo8ZLzvWsRdoRF5oxOekL+8GBnE6h2YgdZzo2noKvrCZ83Tm5u5VKCkgtKRNDvusX67rfh
Rka39s+Nfebm7aK7wYaXEHub2yX2mcbhf7h95K59/NKfd8MyEQvvEQFhp1IW+3H2vzuK7xm0jj+U
X2FgjI3GcLXyCokGJkfSGNzK7LHDG0viprZGKbUmjykusTs3rYeTpRuoWneldfBhcnAsL8W1xZ8+
VGvFX6H/31ek91lAYPN2CpVIqqrBthQzpE3KOfnYYBrpUtmRYLEbJzhpNWdRM8xp7Hrlc0e2pBev
5uDogbHxRxhcZn4HDHLtQsJvsH0QbUf6qa7Tfe3SLzPSP+j1z09gdf663aXrhisAsRrBYMCpZHcL
mpwcO91DQHHX1M5eKP9fGBJ00eJkrwMq+bWUz1P9scdgtGrEhxQSWrK0hX+yh8KCAc443WkJR9/b
nbp6z8PXzVgQuDbjJexv+rQAh168+i79ZmfkUIaoXgK0uFXMunqOoSEjKnSOXeO5skCY89I/KUn/
CefyEXW6M7OcLb+gtc4Y4SHvx4DVVdicHT9HVp4F87+U2WVsubP9j0wr/QBOWPt2e+Ts4LKW/5Oh
o0tGwMgUCfCUO3LwvqziZzDyVh4b33e8eOS5GO6yIs2QNTuNdUItx31xoDHxZjWWd8f4JO89aZdf
aX2Rf+IQXHhywxIPH+Ok5TFr5PgzzFj2hmo4ayLJPf7GNCo8tihB+bdsRZN+IPkXiCR0sQWcILgi
DQiAQwOJpR1SNsi6TPmrLP6FjP99R5Yw5rm9fEOJH/MKxtw/TBVd5MCn5V97sQIWpXRJ2whqxu0r
r/PwmAHTuwOhXN8PqutqnEak+1fOrD9oaAjFrQ+5zkARlOinnEW+07E9mbn9Rt1OJCpEsdKnUpzH
XNiHyZrGKW5nZb15ENXa00GTKAimHrR172taeuOlxFAcmcur8c4TFh7zSKn7/dIWv6psKaKRW9aD
FBCsg3kcyvdU0gS1v2GXTdP3Dh64qOiPuBNqL8BPjO7TQTfPS+mDO4UExPmKIV1+8ypzvzsiaL+M
8xEqeHA/Kzw+57HTBO6vts5+C5/yKlqagCZeU3L4NfmejejY5ngJJL73WsErag8YOzh4czXCyrcl
+K+AQL2Q2VJwXy0tzDre5rmDVM0tohTqIpF0+ykuRm8ooS7vuTsogopHVFTAEspJF9wj70Ztbe55
FIhsLiHbrMYgJhMqCw0bK4r+8+kHGxe/3cucpUdYSZWniyHH0R1TYK1xHe+OQ5iVL+5SBm/eoBVs
HPwULxCUs7sit92jMzPc7UReQX3JbTAIuKeEPCmWbv6XA991algoDoVXi+8VpPxxP5nnMI3pyCcR
qxSyK97gWcOuyQF4qcHXfYarcUMiVDDrhzbIs0+kZHwHbdkiJl2hE6gYeT/n0EXNl3G9RG3gsrts
4dAjqZko4nqUy2cWlvOhrWkH43CvfqxpRr9mTmYd296XCjAVgnufW3Chk7Koe/uTBw2jHgA0Qp9u
7+TLfr22j41zOSydZnbLsDsH4HDO6itqpRuUirWgZxyzKlVQuxV4DQuphYt6+Zsy946J5Vhu8hL+
yhNc+/fGSZuWUz/XwDWceYZBU12pflawiIwGSsWJwsToc5GJOhlbu0/jwGt0uIfAwfiTejCpQak3
hK051EboH+Fy/lzoCgRNEAZonRSBDw4LK2vcyD820sahvYTtDOYe68CP13Nc57WOQ1zJb3/8aoUG
nojG8SzYGGLXwGgB4DsaVSo9j7J8FMvwXHjQsUn1GGun28hvVmbWrC1W4zw0cgANe/GAn4ZYJ1NH
KT71vP7YxcasMUJavsYKh7wlI/qoUq6QoXe7jIdbMIe1HhgHcsYq6c+96kD3CSCq5AeNilWVgZeG
d94/CM5b6l0rebVZVgRmnluBFNBdoD5wGi77kQbZpzrcMoVc64hxDNc2oH5hqXoYA3b7aSkgiP+r
5ajRbV0MVuLDX7Ttu4tBT1EOKzWcFSeag9K59N+6Id+4YK4NjhEhgnaBhNzgqrOY+yc3BfGauzHR
+svtPbE2NkZwaOcwtOCbaJ+6fB7iHIdS7M0VUo3mQVO4/H6sFWNbS9aVBSAtsMxZ/LuA0C9c8s+l
7n7ndN6IpCtzYArETF01O9BtJ2cejO39zLh8XCa+5Vi3cpkwpV8m4aPGBz2ds18cdAD1ieDbEBY7
d3CjutJQwhd7Tj44WqYUTL4AJFHWDPTaRcWj/Rh4J9bouCo2MEB/N9aVE8EsnZdLX/ZTgzq+e0gP
8jg91af+cXyARlZixUGs4yWm+/ne3xfH9qQeybE6DEd4Dm5cKdamysjCnQW+ZumCJa09OI9bf9xw
Q71wZTH/fSp4tw81UhTQEgd1JnJ45uUgE3tKvypNdn6Awtjttbz2741kYFrEUHWqIGeote1aOPIp
N7i7/emVA8qUbpkGWeeCueGpdEicehWUwCbICIPF4n6fgOfI2w8hw/Ewa2x7MrDSapi+uLOGp8Fh
0Eiruud04T9u92RtJowNr0aryUcGG9BaQIPNxzP149w1UQu46u0GVsKiKQcDFewGZXGvOgNyFIdp
2sVKqxeI9XwEUEmJqQRjKTsfRekswGsOD7A32jlIwm//9ZVLqFnJdqFuxx05Vnj8eKXqvpH+OSUq
DpfnxesOt9ugl4m8ssXNivY8+dB2tfOLtHnzrMFLxeIR3gPMMtPfNuTin9s2Lb7YaRrG8xBegHoW
2UH9LNjNmZ8/Kjdrz0uo1H1dwfShric2R46o+GEZfK2AHMxB+beqN8sh3sbGuq7xBR6qERcYLRbI
D8B0uqjsKva01Eg/K05DiPtCtSAKHR3EeP0ASZ6w+ckVTi7xCCnpFHWNaDdW1tXpAefTWLqXIp9f
Vct0ysu3Ut2XThgx+3OznCZLbDRxdXeA92kkoi7ECoa595pzoL71uJsR2e1g5V0Gzf729K/tDmMk
LULrGgZK0PJ0USaABY9F5z1oZBsr+Or/x+a4hMZ3cXbOHJkqgoSqXvidr/0/lDlJ2PEXaqmNALLW
AyPK5pnrk7oLFxBkYLHpNwXUZpxdydsyuT1EK7HWfHZATULOsHzEo0ZHn0Bh6hNrYd8w+16iLf51
LpZEoOcbI7bWmhFvmVe4dqr84FRn3o+Oj6cF3jwBqBZJ75So2aR/GptsTP7KAWXKk6QhVCq8GoCn
oqhefdY/qGmLknt1VrBDjYWb24SCNZjBJKmtCSgt1S+a2nEzzVsw1pXNZxLFCXNR6ApaesrTN1V+
Fr59F8JHtdL5HtCJjUBzdYDQi0vj75Yv9QD0hWAwsE1SfrIXepoz9ev2qlr7/5cd8+7TedaUymnw
VpqFPj9ZbhgeSc3TNxSi6z1U7IZ46In493Zj14M8OnLp4LvWerzhCm/o6AkiQF/6koz3gubOfe1m
ekcDNdeRw2h2bB1rOQnu6b1U7W93dNWOuQSP17wdwhjk/+HYVASPtv7glDGwV84x8yz94KFI90/Y
0faBgm+0MfhXYwf+s7GxNRRlOa+w75RuEkBGgP5145q/0unr7VFZW6P0/wfFgokbapY+Uo/JPS6c
fmugkRr63ZZr3NWtjA4YWxlypoUVqI6cJJ5lksKTMpp4XuwyuymPBSjwMU9ZHpfjtAWOXOuRcSLZ
fSVgIzWSE/e9B5jJHHorfWZ8656/gqQJTVZ5xcgF+D7Yp6rUX/u6eqb9tIMHQX5iEJ4/9T6qeyzz
MsBJ/P7IaVO81f4IBcxiHgBlGCHcXlkfUpCFUsRl2N+taSvva88duH1C2fIXLeTjoFMOoeIsub08
VnYoMzZ/l9eOhTpWcGrKOa7aZ3DeIifU8VDcp0jmbzeyMmPMCAN1lpVAxQlyDkQF7OBn3cwRbQ8f
+/il0XcjlHO2LADB4HBnLd25s06jikEHoA/trSWxskmZGViKdnLgxeMjBwpjt4BW6B2cUKGkvrFH
L9/5T3aKSTaCgJMKqrXoFgg62frU56C2FX0fbgzQ2hQbEYD1veeNSwhHW4b35TCM0pRGeCeJWAaS
wpYO8docG3GgAMnCdnLLOaWZZb0yr63iqZ9SCFJ7zvFjM21sfA7R5FBzbzox656VInacQ0u3Hvn/
3vavTILJN0/pWFQDWKRnsUgpQeB2IGxlseCU+/An23cVUz9ruG7PEXELN4850z6NIIcFyFjdjvVr
nQf0d9oRP1mIaP8E1UXTpSmgjXW7+9ffU5EnG7Gg8YehIBCPOeGhHdrkTEQBg+Y+ztF9SxaO14b5
WIJZl0CU6F4H3sY1fGVmTZL2mHWB22YiPZVNePG9asITFhT01LIp3wgQq10zIoROc6HyoXdPWUj1
0+S104NbB+zgz14TuT6f4twf0gREZchuiAoleLyY/rg9riu7zxQBwNsVDJHq0j3xKoC2n8LHQcbb
3/74yuCZnPNKFlU+qmo+hbr66nSQgoVewIMT2K+3v78SmkzK+bTIwSJEZ+eqeYTH+WEGvk0N7Q4G
CbuPtXDp2bv4WrVuxwLpS1jC5t+WgKUxbBL20Jsg0Zwu7cY4/a3mXdt+RoxdemjtN5Tap6xvT7qw
EgD+DkhN8Rp5rJzyMR3u6PCP4xOIg827mThJn/8z++ItG1WknH9wydu4nKxNmRGNM4gIUkAxYJ+e
2/l34AecndZpG+fMFRsYprUmjJC8UALowGwvkA0tThdvhhxiPiHb6MBKwP/7/v5uxhTExmnvuA78
3/vI8n+nuRNJ9tj5PnAfW55Sa10wgnGBzL4pxhBKR1k/VcBU4jHB9cNKJdCkE9HttbfSiAmNovPU
Wu7kLgA9tE5csxQ0iqZJk5S05QcXnklW8XwApMrKV+eKFp0AkbKcf9aZ777UvHa/DNOEiA8xchei
mY4d/gK0u8wjoMqDOsn6GmVItnC8DFgQZ+Kx5Qx+nA2X2wQpIHukArXxP1c2usnln7xaOq43T6ep
gvNrCBys0FEWiAR/90ODbdL5KeHNWGl3PKXLQk7ZsnQHBmj0TtW5t7HuVy4L/mXFvluZ8wLXRGeB
cltF5z927UGAS6jpRJCilFGtvTGZKJDjeCBc5t3HenUZz3dN9pyPdkPBt3TTwNqBWPVd2lAXzPtq
Y7etTcxl7b5rQOUz3Lh89MKXnft58crgEQjzIMmEcwHbqS214ZVjyjcCJJz8kEvCxPyUiuA4etaO
hOSD02JEvKooBmFPjTzjKYp5T1ajohamYl0f2ewz77fkxNd6YEQ9bTuBahVcoKyFgJnvPQOXs5Ea
rn3ayD4XPxul9Oh0msf+HgjAk5D1Rm5yKeZcOZhMenvfF8hMWOCcOg9eL3EqG72z2g64ceKIQ9h0
zs7qFTtJm1Z/bG1tqfqstWvMd15Km9VhQ098mV+gZ9FEFVRIwi4kUVGOkDPvv5MsBGgGCcvGXlk5
OExjsExJzPncEchOaihljxCcXIC3ibL/cXZlPXLq3PYXIYEZDK9ATVR39ZTudPKCMgIGg82Mf/1d
dZ768w2F1MrDUepEBjxs23uvgUx4aDDgnMmhzXN7Ya4MmavNBhs2DnaJnk36Kn+YMr6rs2DrpLz2
Idp0GObaqXKCDykqAIR21bAbXrNdHjtwgwmz334RikvzOF+qXfagHm9/z0oc0JHVCmbmCipM7dlc
7FOxUOvese15F8BOMM5IaxxuP2al23SENSmE07VIaJ5xTjFPM0x+Xo0SloC3W1/5CB1cXdSpORmm
bSUV876xBamwIjNPI/ju+9FatjKOa9u6tg3I2VDVAMjr2aKHJnuQ+aM0vtz+gLXuuf7+IRrbQE91
yoepWhaUXyu7ePFyI77d9Npba1GSZlMFvBe1ksXLimhUwdEh4Fy6Q7VRs1+ZtTrIeIQCeO8uSl1p
s+Gw/ADdH6I13wGWC21vK5ex1kHa0igh+poaVoYOUuUTg9z+WOAAfbuH1trWzoT2pOjAZlQpCGyc
Wv7HhLTR7ZZX+l6HEpdkzjM51ua5L/h8ByhGE+GuTk9BRqyNEudKvNVxw8yCJWbfQCS97aE5LcaB
5CESS05c1rLadYDr1ZFkP7KW7ZW0q6+3P2xlzHU88VBnbV6alZWMxHMjAs1TFpgk7EVzKUf+pamh
kf65J2kHodwLBgahLHVu/dfZ+zvWKpaYZ678UXTz55aIfR2+D6tPXTXZFQXiu2LDuFfzFdAAyfB9
62TO1kz4rzD8jw1ZhxHXDhIts8uRTTSych/UPXKyViP/0MAdjDsFOPmFtK0zhhx54vIAimZ57KwF
du809yAgQ7mEi5yNci72hk4mQL7OkQ/lGbRF210zZ8s3syIVFOInCjvVSjmRLX0Jm2XwNU8o9XlJ
gZGKmsDs41Gl9h+Hm8GpsnA+D0H49C+2m8Jvz+dZbPYDJLd6D8Jt+WTvl8qHjsYyDGHDZ/o16K5G
b1Au60JvKtwXXBfYfg4C4UVOKeEAMPHsjtDezkPfq6GBz5r0AORZBpnCvPmJrNO4ryoEoc6BIGzu
z+beL/xqT3Axf6n6kR9mgO4OXmnIXeaj8ZDkC0znLIu+Bj7NkD4fzKe8tKf73iZDAorgEldBxaOR
QWPC7IM2rGSfHo2M1ke/tKbQzH0jDFpX/cXZxDu4QEuEbZCVoTJ698tY8uVsmJ55wEFijBkjYzwv
tRlOUD3c985U3xl9k+1mks0vEAr1wnaw/GdiAIwZDp2iSZe5ZD9Lk5+8ssV5BxTCXePJKW4sp9xj
fdb70vXUAfpR7VepHPvA5om9th64E63EtdApAXOGAV8RhF7j2z9715tiZOXFi3SXLllyGFI3vXvu
3JHsxmAsT3MzZTu4IniHpTfbWEhQoqqCtJeAUevJdTr604bf7wMUmkAnA4P85NW8wiU0G6Avs8z3
wWxl+0VQhaZAMaa+86s1ux7VENvbF7YZut0EGHBV0sgpLJgJBvmjwQ1ymoHS3tOA/8761j0hZ2q+
WE73pazK/uiZjPwCIKGro6CR4zdCljGCzjsg0rhWchmWmQt/hLTkf9ulEVG9zMuplG0X+6IqoGw8
0EcGXPML7/350vY82PliVt9q12pepWy6SzZ52d1YLH8XZ24BrJ7ZA+1oig6Y8/uOdq+eFLCuUmTE
gDT8PM8ggOaWJ/dAZInQnps36rb5JZDoYasU/JSixVMqoHjTVNzlkRi7MhZQsviasmlKFrswD7hF
2zEB+zQy4c2w95bADRvRqbCCEu5BEGX/hKU5v2uLBpTbfuG/DHjZnIJlHnFEzNuDjdP+rrDMFOQv
AFYl1o8XNYYSd61b1ZFv2/hIDvtGzGgRBxIp3LRFQWDiXb5nAx0eA1RuQ+VkQWwIa9pbDs+PELbx
oxohJQwKIBd9uDpC7kxE5TTXMC30csiuIP/57kG96AlmqvPT4PZ5LMohi93Zk0dvtsxhJ91gipB3
UTu3woUArNOBnqFZAYr7bIJJkPmVemp923wsW5ZG3G9EAvmf5cDtzkEFlv1J7dpJfJelcWajvJ/C
hevoWdB8CPOgS7GvUtGcXKnGSwBqLo/S2QreuVm4YU4o8tIWT8FrgBSNf5xFWX+3wLooQobxeYSP
sF3H3UBgUVWD3vDgz41/qZwg++5ZxtvMIb2J2AElQrSVql09l8Gey6W7UxJIv9rBQwz4Dd4jBzPs
vQIlI69GCqKW0wJNatKoR5VjFuaVp2JTZv55CuSwg091GwcCfsd2X9MLlCX6y4wUzr7Ebek+tyr7
3FtUvmFWs7fUNu1XzJ3pGQlfmJqZRte5YTAtbRDCTMkNFxUsh7IlxjNKj+IdyGgThA54wvF0EHdk
hnFTnE5IU17tEegJ/ohuGwnfpkhYCw+BdMlhxTkZwdXEA2uTk5x8aatCRUaeBTsDgozfu6klsQfe
w84oAljNyrII8l3hwnpzP6eoEvccQsqVCOrQy6sp6vt2Ogbg5D6oVvbxXFF+KYDSOC6jq6LCCpB2
84nD4dQEiKRpww57qiv7kcOsMm6VGvZYwZimDdYCzEC7PWyF+sOEszgIF2lnVdARCfqTbebitfIy
uGiapbqvRNHHVsGsPQsgFEUgowR5sXkEhhvCJcGAmxvoBtZDmWfAEbck+wUtfjC1B5lfoCuCXnGU
HTMPLqYl6F9hFpjw9rBNxcLCTJd9cQUflUGAMxCOX5WM0sqdHgOgRJ7rsq1eTBCp46Zm9U6ypryX
BeFf6nIGY1tl4kvJShhJT5g9JwkDwn05EXMv7PbRh9VGXDimOtmLY35HLtw7poy2cbOI4AJ4bw3D
I5jAuMi83fv5EvDQK6bySrU3D8iqyKcaNfNkrlTz1Q2uytx2SQ9AifqHcfFn/DXvwtxanFOzFN2X
xi6xdYkmfR6rZfmZA1Z4AGiKPtl9C8uUWTKsEzOITNN1joMhvVMOiyjkm5vubkCa8+wgeH+zLWP6
UvXi91wR68Rsr4NU0iSraEZ6/H7o5vniBEb3Y3REEdbwOA2hojTuQQUYwsBQxfsY5AUgi80MC3uc
uLGjl6ZbIopjKu1KLqGCNoyOjB3LM95RbGQvg2zyH9C2KWOF2PBAsp596zsPMsiwf4mIqQi60+xe
XUHAVDA8AMSpJbC7pKy96wn4zoNSKWjxi4WqZZMbp2q5nsj6oR1eetMFhJa7LLaRdj/MGXBdIiPq
Ah1v8ce82p+Xrk9BokKpuZzHDnipvHjPOlbc5S4bnhG81R3irx2bKcjPvFrqO4k4d6wM+BbZCwAU
cSN7ktARJ6+a+U5sdX0WsxpOuGws2ftYG+7erJvq1HBrPA7Qxzlblsjj2VYwqAVyRMWFkbcJyztY
PKf+lEkQizKoM8vGP7kLlH4Mtx1+FQTmu8vC6keQj52NtM/ajUO7J3VQrFi6oEP5rwAvZGKQAiCQ
lIxsfxIbSauVy7auGdOqQXpuS4MEizEB03WIYKzw2MJywjfcLRfHlZSrzvJwfdDV5Qh8hjm0fjj2
5E5w4y5j8FLm+clweugckS2HoJUv0lkeSKD7iKS4pjW9fdfDlI5mJWRaS3lKDb6Bal65ZOpEj6xt
AlpAEjLpjUWACQjaldgiya61rd2RaruoabEwM5GN/Cpbijgi/C2K71rj2uXIb0zC/UHChQsWe/Ei
3CUB+5Afbl/vVlq3teyEY3HIcLAKukCt8R2+U79G4m/kJdaWgpap8yaAf0XlgRQBz9ywdfgJ5lYX
CAR+ckSvn/Th1mgA2ki9qUavuwSOXPM8hbKavt3ul5WX18kocoR6YsVxBsR5uN47DEZMC1ncr2NL
xw0C/8odXrcw5i04rEjZYIkZ8MuGfspBTQ4sENS3xq+fIer65/anrK0uLSRRbpGlJtBswI0qku0c
ZW4QjkMf1tMWWHLtEXoGR5gUCmqjldBJRrP1q+Nz0gY7AXLH7W9YmaY6L8XLTLw0lCUTU+Cc1A13
XUk/N011UgqfxkI1XMJqsPpqYDfq2qdObVV5VsZYJ6HIIm0V55mdULdgu1Rhm2JGW8apKKEn13ah
6JG2ud1Ha8/SotDCK9il9MhEZVNan6XrHwaHx14L+7sBzoRgG/pb6O6V3UF3Eg4goQO39QVYN2hW
xR4voG1DPBHi+uyGk8rqHZkmQDVTuqWksDLDdFIKjlAwkfdchq0edW9vtsdQzfLrArRZSEm5kYxf
SeZZWjQs4coA9ncGR8XseWhAB+4gIaTeecZDiEns2uGbNW7kDddGS4uO9oDTnLBgxizFX3t+6/tH
l+8mjFVhvN+eDyshTGenuGnV0qkz+FmZ8lQ78meQDnEzeJ8TtQ7+A+V8iL8LTTMGz0IrUW41h6Yk
X4cJ9q+3X36le3Rmils3sggIsnUMZ8yQ0OZAbVD9rWLXO/OrEWQbQXilk3SGCuSthwlXAiuBBP2f
hhgvRT8fRdlsfcdK4NJpKmSeJfcm4FO81m5OHInbSz8iG3G7l1ZWhc5PacvaAtETdcuFNKGYeGyx
d3sqdo3hxLefsNY/198/DLKoA8MNaoipLIF/CLj/O2U8Dz3lbZyX1/rn+vuH9gNbMtf1wWnE3RPy
DfKQD1tyomtTSFvMnVUSa1AWzgcZBBfk3yL7W5lZrHIUdzZOCStxUKc/4DKFXAJRkCqpoJFQBFb/
6Ntpea7H5YFmYm/bmdoZaUY3RmNtvLWtvJslpOlwW01qd4776e/gytgsfvTIZXxuuLWNXHi1MTkN
qqsLFPBG5CmE+OM2P243/u+393Xeg00MB3oSxMedQh7dkr8i51JFxigfkFZxdrcf8u8J5evch7J1
oOQwOlZylTowZvVaQSRkY4f992LwdcoDUlGwJXMzPxHSfMsM83kyjGigG3CKf89XP7h228el4Pod
yIRXSiRzoqqGAzfOtT7uquapaeETbzFQxm530tpIaKvaZ461wI5JnQN5DISxc/jPAiYXyAFuTNS1
ntKWdVZmpixAfztLVC8C+p3MF0abjSFee3ttYdeQa0R+CjAW8ATemhqMYQsZaQ4odBjkYityr32C
tkEbppxJms2w6RYARhJSPDXLVRkQPLDbg7A2U7XFzEFp6XggrGRKm9Nkdr8N5m8gGdZ6SFvGyM8N
NSh9iEuucwdlnPelaO64ab2gtvb39tuvzFad7tAUIwyYZtKenVpFnYfyphDuCy+hmw8vyXCu2RZk
cKWfdC4Dks3MCiiHtN0iUD5o3XdC6o075Ap829eJDC0jFQSTGjTOnCWqZtWEZuP0uyUPjrC7O0HH
8QCk5Vuulu/Eqh9obn+bgvKxV84TLKKfema94Gj0crtTvZWB0ykPZmtCdQbFq6QcfZDFoWuJRD2b
Dq5nTBe/ltnDUonskDqNOBuOA090YpOTCW+RHzTrg2d7hIzwoGz+4kD6JYQhbPcKphJK9UMNFcoa
EiYvjgS8pR8WgKNhU/TgkJHc2Zb4DXvRCaj1hiD16Ab8AZpV3t1UQ4QGOpbImWV19aSsZYabrMAo
t4ocKsbSPXpwCo1hSO9T3GbOyINY95XtTieGWw6EeoS1t9RVrdcMZgmoI6o+yu95grRf9a0StItr
oqwjdLDZDoFbxRnDbiAqyz8zg6fgjQJKplL8D0Bp/SjoEBlVcNXBnYP8azpZ9Ah10WY/ZWYR1w7C
Mpv68TIE1NuIZmsz8BoiPkRmIeZAwBPVhJ4Kf7BtcXKc9HR7xFeijM4RyaoA+q8eMC1BdzCcO0af
nHnjMrPihOTr/JAJAt9G5bjyPCTOQdyB5iu70L2jRx5lu/pIHspT+gCB3faCq9o9fxg2os/aN2mR
M8BNDXAHUkNQv7IE1IH5yMOhtZwdKf1pi3y/Niha+Mw5CIJmmtdnUy0/nWZ5r0S+pXD273Odr/sW
ojrlBaVLSdIqo7vLmWOEKXR5dz2EWndIXpsRiOx+nFXLltfjSp/pNBK7d4Yg94GvseCM+X2Sbd6g
cKf6MJjHrQvhSsjWGQuLKb0as4QAZkHoK/Ro1ENZUJ5Y8PaK0qb1DmmWV8+fmtg6gyGnqQ2tD1Od
Z/tPKeC37CKN7H9KF8jydf5C2/q0M1ltJx5iHdT6Ogcu9j7y/ObyPoEytrHwV8Ix1RY+hMtQYLxy
+rzJPgXXLKlrNiEbyp241mpu99TKRNa99HDNdeqm7pHg7eekL4rHgI8bR8q199dOSrRhQ1oshjp3
Rf2SGcsxsKbEVeILJJH5xuuvzVxttbvKK+AqwMS5N6146RTABVP+k6T22+3uWWtfX+dO1bKs8oKk
Hpr+yIt5uaMCwrxGPUwbkXJtBLTjEiRvjNyDAmTCMreEnOX0Szr+pxIMvg7AH1OaWq4fkMSDZ+UO
WmvVayNRP57Mpt14/ZUe0hH4MquqDOKBKG3MTZ6Mg7SR4i33aQ+N7NtjsBI5dAA+HKSNMuCmmQR2
9i0dARQAQ/d3nQN926ivxex86vrp/3cs+rDRdlhmV9fe7iwD57GdWyesbJEAkbQFA1tRx/B1Pzyz
LKFqni1e4sENEJq8XgltGM+I/CXY1WC6tBC2atMxUVN1T8wtEP4KUc3XUfjKKwt3kSVJMCgP0p6s
1xnmnAmwBvw1s10a9oYZ/KHlPH3tUDGRpsU2unRlbntaCECd0CpKuD0BTTLA9e/bPG8t/LWWtYVP
gJ5IDdSezwPSHFdB6y/+vKVisrIBe9qiN93ZgYls355b1d7NC9tN5dkTQ9KZ1c6EQX3z+rmJra98
tzQyaNQDLd/xAiif8UvOCxVmtP0rGH/goO/cftBKJNbFSlSTqrnzCuiy1rCT4l8HCM+LgIF0t3Vm
WYkCOs3T8f1gWAYogKsSwETgFqsTrN+RHwIj51OlEqhl/+85GA2DT6VSL4H1U3+xuMXCcl6cuBbF
r9vdtPYR1+77EADybCmABxmAZOoApOzkDnWfyIJ32Oeavz72Q/N2jrAlAinOgonIK1kiIBoKacbj
55q/rpQPzVPoY/G5cr3E9Ied7SMxAVDom82aYuP9V5aFzrSQ46ScqQCvqsJFQaT1yaIGjBlqsqvy
qQmBtLqbibkx2mtTVlvfVVf6Na1n3OimzgGBN81x25QqgjQrUKH2/nafrUQRV1vpynAJ577XXJH3
r6NI78og26BYrU0mbXELA8w/H2n3s5e3cOlwZkhW1jgtlu5WQnDl5XVWBc+QaBcTVDIWYzi59nTo
UmujX1ZeXqdUpCqXnbMgbrdXHJsRu2DVOOr37U5f2c91afrRBHHUFKY8p6M1xHWVvkMF6tku7QYI
QADYS59v3G/Xekhb0GY1NwU2cvAGKn5y0nFf0v7l9kes9ZC2mIEZBmy1xNUZ8rwRYLx9AYU083C7
8bUeun7Ph6UM94cMuFtc+aemCK3su38tTfgvPqQ1+9baOJ6vPcT+34dQWIuQCcZqiZ87j0MhLnC+
qcKBeoBsY6PLYHG4cYBbWcs6R6QFB8VSlUwTRsfdBF2riLswRVHCY6HD5o1s2tpTtLU8KGm2lsKC
c5Yjcnbh5PrRAM0bztju9rCsPUFb0g5ukbVLBjsxYFJ9yQzSxi4s4w45Y90hWHL2uUiuE0eGoB46
iFEESR/4310OTTzoYtPC2gitK6tCJ43APb0VAsWbcw4BKCFYSN2N68Zay9ep9mHe1jDr9URvtGcb
QhTnzBmtWBpZu9H6isiNr8vLG2PXjjOFw2AjxKNwabF3/MqPcriynCoJpDSEFhcJMxygHUBlTiPf
zQJo+HMkEPu6g8uv3S0HJrZy6CvzQWeOALwU2L4DXX1eLijSt4Pf3k8+7xOrGOwzJ2xLUmvtQVo8
KK2cgNIGxAOgKCizLu74q6FWv8PlPb/3mFNvxJ2VHV7HY1kNV9xVNT7IBvTA6kMGljwZYNFrnIO6
ujS4o9xeSmszRdveHQVVppGhwj5M342SHKdqC6yz1ldaGAj6Cpw3iZYX04QgNqoyYH+O6UtRbGHi
VkK/DoHEEahCtjqXmOUla8PWzBqAjSz7CP2KeSMErIyEXtv16zobnTHjZ+H+7mBeiEt2KAEl7e10
X5p3re/GtwfiP3TJ/2cm+brnmcMgzGJDyvBcp6o4GFlRHbJpXv6Ak7PLCmGfYSbphbUnxJNtO/lj
Cj+WAyf+fEyhRngsFRk2XmVlTuioTzVYxZRXaXsWlMGeLj3j8RuRe6U7dYynRdRkDPP1yGG679lM
vg0mncO5ke+oU8X2AK91vpifO/npYE9UHzzmY44kpbMkk1E3kdGn95khnm4P2drHXGf+hyg7550N
azVuJT2KDmHHpIio6H/BWKw/VKP/WINqUHy5/ayV1aTrejuwrgBkvCJJB7sih++K9Ddlcyhbb+NS
sbKYdAe8YihKE7J3ZiKAbg/G9i0fp7PVwEj69gesta+dcnyksak/NEtCm/rQ1iCcjW/GlH5yqLUw
BourDtafKXRmBDkZ1pUzNjawf8iqcX/7/dcWhRbOiixlrC1alXi+ujisPNZwPbnd9NrYascZ2VvD
4Ja+lfDSPZdwMB1zcRL5e2pv9M7KA3TcZO73SDO6PSwCnfbYpKUXkqw9ZVP+beAQFbr9FSvHWB1B
mQckQy0bIv0pBQ7Q+moZYwjbzjDNfyq/3uiqlVHQkZRuCRxlJTFLGTPfFjK84Oq+car5N+rP14W8
qd3D37cmJvTBxdeiMZ4dE3VX7CkXrIIoF9a57UGfM1W1Vbv6T4v6HyFfB1Cm0PwLTFiWJsYiT0sJ
8RSwPIwBfoDOSwFQTFOaqPSSvSlH5BCKWGW/b4/VWjdef/8QuSYOkVazstGNPXlUPeQ6Uju+3fR/
2Oh/fZS20FPo2Qgf/Fhopoji4JOxT5qumtkOZtf8rpIT46HiAYwvQH6p2qiyWftizWqBmTdg1SFV
TYCLiWNZe9t1VBYtfoMSt5zlr0mOPce1NAdVlrlW+wgZoR4CyuWYsYMYVBnVfbV8rn6pC4gX/eRC
LZKaidXUYIv1RbjAuH6o2BZyciUi6sjM2gSkbp6wfZhNPZ97BbMkEC6au9ww8sfbg7G28LXIQqBf
wDuKcc7RN357IVdgtvOk2Maa+S+C/GOwdYDmOCOazBOdk6mBspIhCnt/9ct+RPa+OLa11cRmnQ5v
oPVAHU2VgkVgS7V7uE3mx5m5QTzQhT9brWPBILVH5d+uFC6MwYQ7EauPnnCt9091hQ7xJIEr5FjC
sGQsggum1DMUcM7ZEiSKbImurKwqHeVpAtnAPY8BCpt1x9qleVQj7H4u8ukgT99ADs6fhZNI+Agi
p3Ux7OJ4u2vW3vs6QT9EgyCYa0461Ad5PsvvZPTEhVLpbSF3ViahrnDNClQ1ymXm5wqQ6rKCNapl
naGMdlTBuHESW9l7TC3mkJlx3yLdBF2Ke073NuGHuofdVxA6+bSxv60sV10KulOWKlHi7M9z5rRw
vXS6RyixkR0f3S3btn8PBNWhkZ0jJcwp8v5MSDocQZ8g4djJYCMJ9+8PoDom0s5Nz6eGB2PW/tBA
bsweMjgVb0lgrrWupRzmvMqVTdzyPPpLBpb5knZxAcvaSwFpko3M0r+HmerYyLa0nQps+B7nUlru
YYS1vLnALA2h9APwKsB8z0NJh1FsrLmV5+n4gkZkVWOWwJw1PXyNKPnesEBGpQq+p1b36GXjr9sL
8L8b6/8Po1RHGKie2PniGSSpJ/8ZbCkZMiaqyLVT2EO76RwDppnFNpOXDJmv0KPuobSWAzYo2DcP
bkyM2TwsRa722EG7qAATW4BRMrSdHQpnBL2Z1MO+akvjGKA8DP2ZbIiBYoDj10CQVXblHHUls78a
YNvu3GHT92ilB3UbApc2vjEtLE0cl0UATlox+Aj35kL/oMZDIl77r7e7cOUsRXX97gbJl8BW3Xhu
ZxhUWxw+lUaj3opGPmeDR3aeo76JKXji3IYoFrlPceQIYZf34/bz16a/FoHA7q9qL/chACNY3EPl
onK63TRvFQ7XIoN2v6lJPbeksOEWn1XPdtF+L/pNncS1trWbjesFjk0sRJ3Wdw72Iu4tUJM3gua/
Yz8NtAPI5LUmNeoK+vm49dXdyxCg4LmAxOz18e2O//exneoI1I7MgekuCMsdiPM7xdQbN+2HNhf7
HBI/RZCds4Y/cqPeSNqufJGOQ3Vz6RcQhe/PC1I48Wgp+sWHwAI8bI1vFnQ7drc/a2U+6YjUEXK9
yjKM7jxU8URYxCAeTRprI7CtDLkOMG3a0SgGL4NwvP9egOWttiq3aw1fP+fDUUKSCSrUtMAOJu1v
Il/epBCH2z2yEkp0jKRY6hSy+1df8Z7t4Rp4GUTwYOUTCaGfw+J0mDaOQ2sjrC1lKCUWdCECM6q9
bpB17GW/C/dZyeqTD9AWs9EZvhhEPpzJopA2whUofcygNz60L7e76r+kzT/2E19b0qSsstm+2uMa
x3G/ROnB3OUR39kQK4ine3WGynR0N92JS3+pjvUT+Vo+ZPtqY3KtwFyojpscs7xv7OD6dCgVVSHk
fcppZ8y7Zu/5oStC+vv2Z66sER0taSwA9vgenuMEFzlgmIDd2YgqK/NYB0n2GfWU0xnXw14VN46x
Y335yaav8/vDEjFcasuR4a2VYb6lbAwb2m7EppXCDNVBhNCwGjjxqvS0WLAgnRjI7WEFs/YmDABa
PnPwhu6bYvZOkFxpI3BQ1Z4gGLxP6ZiOO+AVxq+FOahXwFTIxueuLFuqraapFpZvZGJMmrFcwp4E
MSxmL9Iu37oGFXjG3XQjQKxcRinV1lUphxQAtTY9MacDVgiSH8/2LAh08Fwoe6SwYn3KbOm81271
F6mefae8aFjUo437w9FKoViKDhi/jjOpv0DE2wwRCMw8Avo8DVPPSl9vT9uVHcvTXtOSxQgJn6JP
/F5Nl75m+WM75U4EF+H8jtMxO9lO2cEXT87sMXWcLTTVykjoaKppgBBNt5hD0nMfWk+NvwvkAjWS
CqUEGz51/vCpgjbVJaTRm4rSFA+qIBFXKohfOxdakNCTsAPeIh+vfA3VThZLlVMb4j9tMtEGAIYG
vs4LrNecud7NtmvC5i3fSAStPEnHbso04Lmamy4ZLcfcFT7/lvPuuQ/65xZI9rhQbr8ROVdyZ1TH
cFrQeWlg6JCd09SFZ2umZJfvJpctfxtJwGlaPNb+Vg74zjs7E+UjHxzrxzLn9AEMFIndypty8DJN
NgImMkGSBmTp5UFkfDxJtUhIyPSExr4vnV+DR9UvH25sdcxK7KjgjNgbpOaV4Km7fglheoMjrDbx
i7K5dNXi7ltmbAkBr20vOohugCU1HOWoTPqFFZD78dUAEkgPzIThp1Du6hzbeGTlCMEsoQK67+y+
gO2RrNu/txfwygFBx8F2hlsv4L4PiapS86XhhR2XtDUuPmhCRz5AU+H2c1b2Nx0HWzBh5SOuswlx
DeOLNwoZ4WbmhKjNGRuxaG2oro/+sBnZeeYN0NVuE+Af8x8uL2FNUQAIdPsD1lq//v6h9Rke7JgK
oPRCesvb96QOLnYmnY0wszYM2s7C26UKyjSVkEQR+UEi+/AC0StodZC5DLk9j98+9RU6pJK3wPLh
yCYTOzNa0Jeg0dZlZCNDu9JFOpiSuoDsVWOfnX1YkPO0jKnx5/ZrW85a29eO+9D9mcjJxFy0ff5u
hO9u6IY8/I3lH02RG97fx9+LcC/D+/fzOb7f48/D6bQ/7e/j+P7+y8Mz6EHh6Tn8dTj8OTz/Of0Z
wz/97u7xcDqFh9OXU3j6c+eH0e5QhbtLkux2u9fjEf/5lrxEx+RwSSK0E8fnY4R/s4uS6Hi+j/f7
9/jp+s+iKH6P42P8fszDLQbFamDQJjOFyK49T4g7KPz23ws3cJ5SMQHZ5oN2Niy192AVwt8ZtIKC
HeMyak1bfrnd22t9ff39Q1/bS5bmhTQpqIL04GVdVC7FxhRZO9XpeM9lUm7eMY+eliyAJqcR9pVx
NMefpQeWhZJHx3ieivFR4pqIhxNavJqut7O8LZuna//94zbhagcWu1bOOC1w1jAX0znNxmK9C8uA
tGKelr8+133ahcXEfQvW6pSezA6GOOTNLbeC6H+njn+9vXZQMMwik6R12gQuiAJabuX3MkC2Enqu
9gK7SGZZf4bZybOj4ZRNXI7C/DI4S/WlSQvv70zpeKB1Aw/NggFliMJpyiKoGFrx7KpdAREXnBan
4zQ79pNoWHknTaP90Y4Kxj6LalRxVRnLSehQmCNEzkDwiQErwin4P86uY0lSXYl+ERGAQIgtUL59
j98QY0FICI8EX/9Ozaovbygienk77kAhk0plHtPpwwxjsLgKoG0oeQfRj9xo/kh7sE/9GVJD85iD
l4AFlR6q0gp/h9WcxrLwNI545QgPmms9hFbheS8gMomOGwtVeJiIF05wghtSFc+uR2EHpWE2Ggee
RkMfWMkdoNX4PwrqDo9u2qFtM5F5R8uMPqDbOX5Ae40ksPVLcaMq25hUvvzSjlo90o6OsWdYvuu6
udPRaNnZxzItUKEgPUmMgc1G0fXtHbWCLcjiyr5aQrvg2SSdzrFbSLuiGReFtvR2sM8SbOOMXXn+
ErvLucndvC6uOnEtf0qLTMRcNVv9sZUjagnfpZBOyzUmEKjgF8Ne5nmOmXX2ii3/vLWq5xLC68M3
q2Bj7Z9M2DwM2joEmTx1VQgMRAiTKRVbVZuUFXnKWkjtugLcrDLdKGOsDd3yeAEQAnJPKLKhMhOl
7WOXfbodDFYS7qWpymQ72ivduj2L2uoOBQmnIzxVmscg6N2HsbHluU/9cHf7ZWtTtAjcJUFrFE4s
5bmGechlqor+XmgvvHg2XD6iZmzfh1ZDUfW/J0TeEuJ3+QhD7dr+XZdV4sHhPgKzYWMl//tD6PLu
HxjIbBYo5oLZR3dVSUhCJSw52+CB9s2WGe6/XxJ4i5wLGqKBwcUhONVAlI4/5i6IuuGh+nF7LlZ4
WcESoGy4GKueNuLsh4PtRSlgPfroNHnpRXOBEyhu+x6qpoaS3omgsu6TqOAZ3DbdfvAOiotNuNLa
GlwcSFmvR6I6Ks/FyKo9WO/8hxlG4sSEmnaXzSMElZxeH25/+MoJ6y3OKH9mdR8GiBO2Ymfa13d2
Tp6twN+4kK3oGwRLIPM4CXtWdR9cJaYnHAhurYGryE37GTmTufMz7p4IdfsXpzQtvP0M1DSz0ptO
ELHuBaglqU5KZazEqyzyyXigFmWqzDZ+3sqi+j8c9PWkzZVXn8O0CY5zmjrnPB/n+xrSpW40d2G6
AVdYmdSlXn5mZCYJ9eXZQG22AhgVl0jLCKiF00AkTo40sdbQg749qSvxcYmSNvZY+lzS9qwmAZCm
U3WHIaiCjej77yXjLVuGkz3jG7QnkexmeVR2xcfU6J+TlL/f8+u9ZTjhkyM9yMRLhBP34LLgiXrp
Rpny3wPjLUuCDsukNeQmO5eGiXvkMPMhTNst6Z+1gVlkqy2DaYDnV9nZzrO9N39ANrO/ctTeNyyL
uND2gRgLraAgLL7ZkGNO7e6dT17EAM+CNj41eHIr4D7AYa6wWUj49waDkdp/j566oJnqwiY7B2jA
hkEfwxp+H0z1k9qSzFsZ9GXhKhsrPhemzM4MgiK++3Ec5sgSYmNo/r1vvWXBxXWCrs6GsYDkKcpU
caNtoaPML9w7zXvx0k8zhovl9rhR8VtZoMvCi0rBi3LSMT9PgRnv52wE0FY4W2fo2lhd//7mqlh3
dUX7gmWQPnHQDKH8CabSZRxU4UZoWPv517+/eYErFJO8IfysMn7nNeqA8sUGknRtJhbnv3E4UAZ9
w88aoBdfeXuUF0BI85MucHbusBGn1z5gsYVR2YeQLr4Bwhuz+9pM0u8jj8/26fYeXtsOiz3MOLWk
784cOADnD52dg0xFG3E4hWJRte8D8+By+d9ZmEVn3DyYODyfIZvdfmbBn9s//9/9A29Z/8ycoiqh
fs3PpQbjTdhfWQdj0KK6+K2EdcX8u0R+xsXz7betzPiy+tU6gd1AoB7BuiCfIGPQwZIjA0ZR37cM
1e85nLeUS1emZVkKswg4h+OIAQvM57wT54B8cHUK1emtux7DyP9/JcDzry9+sy8y2x0HUrgc8rHD
r6Ae7oCoi/zR9yOSKzeSpj9aYbDVBl3Z5kvrtyIohFNQeGCoYrj3e6VB4qH3ugFq//bMrL1gsc1z
B7VUR9s50qY9nybgeV6mcasVsfbwxUYf5vDqZNxaJ6O+Tu0AevRTyLeGZmV//19BqRe1cAf8csHt
h0EMJzl0G0XhtTle7O16gq+J1o11cgqAAkhI8rMn4LnuBUCETHnv3wd5xZ+h/bBF915btot9rnxB
x4px6wRuC0+aHvqbLADExS2MSdoO7rrvmu5lpQIc8qmnRZihUpFPkWNc/qAMnfdVKdTGK1bmZVmu
AAIN+mA0zGF5ouHoIPssRt/4fVF3WaoYPSECK6g4yh/Nh0mqMck6duyvqko9URvRau0LFlscbOmg
L4oph+6jirrRj/1NSMDKylpWJWYVpib3KD/D4TKZFcJvqWP40exZPd0LZn+EJ8+7bg7e34L+m0DV
hmHqpQQHOMn9WAzqF82nP7dX0doALfZ10WqnSgePn3NhPbVhnVA0f24/emUjLC/vAJoPI0x3+Rk6
gCea/zaK7jM2RXTaEoZZOYu8xeYeCPzLaxfZByGwTRGPjuOCmvvK3R/QDkhuf8XaAC22M5x5S1Xb
GPvGh2J2/b147wJaXsKZSTtepCkCkkvvZDuryB3MV7sLvnuMP83Uugi/fLn9FSvh+/+u1Ax48VAg
wnrpbpp9dJYe4bS8sTz/atP/4yBd3qMr5hXjPBty1nKyZWynHosq3+4uKnesX0VFB9jhcHOXThCn
6O3SR1Wc6CvWdPrWsVqDdu6Ii2SwSdMdsx/6cnaSgTufUV0f9nkFxSLRdtXetRvrAaasYnd7VFZW
6PJGzmG27PsBTU+YZfti5lo9hzTPfusBquWyGclGqFvJ0JZF6ykEjn7wJK5yjvzKSybj0SXP9tQ+
2W7xXZTzU4XC7TXAvquC4pHrYn4TMLRERltd/eV8ivpJgHX7rbAeuMw3NsXaclpEDY+LnNl+kJ4C
UnwrJfnVNeaix+719rysPX6R78tunCbgXFI4Mpoj5YOO51ydA6Y+3X7+Sugmi7ghtMOpM2fWKSjU
wZ/gLZbb/Y/A8c68qmEKVY+HOd0aq5UAsmQll3WVQY1SWydu2WhuhtYrzLu2yg8rI7Wk5noCqna9
M6Wn2f1kTBZJBzVqeyNorPzyJTk3LGYRNkCdnmbV2qgC9mPxSCaH72/Pwtpvv0b1N4u0dR0J2ak5
P7s0IaXZO7UTF5Ru3BlX9rZ7/fubp/de1qHrhJO/bk4jEO9dWUFIH5dUbMPbv3+lOu0tObjO4LU0
c/ABUhTV3jON+5IVefPQTCipEJFB4bQEXFfaAQecrOav0ISZ0Hertxxy1kZwsc3pXGfh1FXWqVMu
xOOuUEIg6EIZJE7jTMfbn7n2ksVer6Rnd6MLadPQx/wIuStlEatu2hjFtUW22OvBIGTfVG56qmFa
SCWEFF3rvXdud7HR+ejCam2wgH+cTnCmgN/Sllb22s9epAVzT+rauR4dPYVDURqmKDhVdMuX+S9/
9R8n6pKhi4YprnO1IOfGG7qnVAlyVF1r79uRWI/wQioeKuNZcQ9TrCRkqPM2Of2NJomfJ4g2LDYu
hAPssnJPLCiCi4B5n8TKyOnGAbOyKJbUNospXc6uSk8qe/HlB9e5c7Y27tqjFxtXeuNcenadnly4
mxUxtcDaynwJ5nAR8PD77UW9Mn329eVvokMTalUGGYrC2tPAW4dz/pPNufPx9tNXYs+S4dZ38D9V
kLQ/TSUsKxurfKzlCLxNOvwOYTt3+yUrn7DkV4MclsvMxQqkLr8Tmd7VvN7YkytTsGRV97XXN4ht
KRi4D8qvd3YzYaltMcNWRmdJrGZWbaWBxulrDIsDOaPxGULOed6Vw6fbQ7P2+xez29s2kp/u+vur
ap9WvEjQAv9giTaLbr9gJYH4i8x5s3wKGwUiaEHxswxq0SU2dYpni7UFZDat5ks2DcBxwGZn+DRz
stXHWBm2Jaexhx5x41LPgsy0dalb/qx0e4De7A/Xdn7f/qyVcVuKm7iF61IbUONT2Vjwx7B/Wa79
PPWQ0Ln9/JUlu5Q0YXWZmSAP6rPVtSyplXOyc7UlablyGVzyMcOhHKpc+epcpgEonygofcu41Txy
q64SqWyoceSF2lrEaytgcSqWPDVSeLg3l8PdWO6pCwiUQNX7J9TT405uHTMrM7IknVcNyiEmQ2k6
aHQ05yTxG4inO1uFtxUoGTj0/42DBir39WDI9WbSwirGDCcG1YMKV5FAJnAhy5LJhapuClufF9Jm
DnI1f0hCpw0TT4vmriope2Q9MujbK2Rlkf+F8r3ZWEIAMzRA2uBMh7E7eCRkH3tvLoJI+RN6IkbA
7uf2m9aWy/Wu9uZNOTzihtJGQTOAQa0QvzmY2ZRw1H/vCtYkt1+yMn1LkjkACRYTQ4XkpiqSlqkI
jf2oUl9uP/3f24ks6cENnM/cPk/LMwEG475Pcz9p/U7ubz/935dWjPR/B4hXABNxy1VnL69VFQXC
qV4sClINma2rVn/7U8+qSdzUrT+73ZRtNIP/PS9k6abStwB6FLKj58CDPiDchvsD+DHtCyyn6YHW
GuUkYNvetdzIkkDsjPAja6hDz8iUzg00CMTQRHYj7nJ6vD2Ka3N0XRlvlllRpxaMbYvp0lqzuh80
1xHv53yj/fbv7UKWGCIIb7oigIf8RZQHO5gOOv0Nklrsp1sSz2s/fxHmINYhKgrb4UvZ1vshDfY6
pa/vG5lF4t+h4t4qCT2wTtvPILg/FaAnbRw0a+OyCGsoWRvmhQ5+tv7IEfPt4KAHFK+39FL+va/J
ksbqwMzYVDJQFwOuB+CQaWDFo/XrXQOzZLAyImCu2lrBueXkGUa1j5QNG3t6ZTqXZFUMsBZu6bpn
Y5VFFDZhA22hYGMzreCtyZKjWtcihKAGWOtGDvpeSF7HWe5+y2pkScAasu4C5O1wN+SWiCRckw/Q
6dxSZ1mZ8SWDVVSTDcNhiGSbiZrIJ+HXsMh3dDZ7ZvdbQrtrL1lsZgB3037oYaxG/PIHfJM/d/Al
DqGhRPr+8/sm/zpzb+IFddyWz1drSKhLDFHmiINf6PftuKXzRyhaPWpaNxeE1/Zg5lwnTAbvM3ci
bLGfKeuNj56wfR5E8GDnDNhi62yPweH2wKxsuSWFFfTV1i/Dnl/KzIvBlwOuWdwVxfi+OL3kqGof
dj+2dMw5rKyvVYNzrc7/3P7lKwfpkpYqfAr/o9zX6JjnNA5o9mcGryuSU/PCMt+AwwOB3VJbiZVb
G4276xn9/+UDsqSrpmo2DFEbxhEOjSkYg333lJ3mIYjn+cDkFin9r1z8v95zPcTfrNbp6vA6gUOI
y0LQ0l1awTF8TEMR1+msH1FLB7ukQiu9G0kPEbmwwYUFt5bM1OVxdgy7k3owH2aphigYSXkZ6Rxg
Ypk8jqky3+vZnoHutpxTN4wUKsS2ETsHznnnkAteRqRss09Z4OcxkOn20VwtFLHq4D3qUWvXE4cm
8AEPTp7K+yNPuX+oA1hF+uonjJzM3pcseyK9tH86o3wBu7K2Ysebwz2xdP1lyAd+BHy9ju0mnKpo
bi1/Spy2AMXPUd2Reh7ZV1rOh5rZUGMcnOmOwB07yWq3S4rSavd1Xg7PmennJzW0HgVXyLF2pNf9
vWXX5D5Fo2R3e42t7A5/ETbcvGV1EHB9brrfrfwS2I8gFWzE9bVnk/9OcpoOLKOeVhc4kgDC1XGO
hA+6XXBvHhu+sWLXNsk15L5ZSVUZ5FPDsP/sgexBpeBRGprPrrH9SPH0u/ShoFHO046O85brw0o0
XyImOeo9BG5uw6Wy0jHSruYxc6DrXEnlQyl/y8vprzrMvzbJYm7gOi9Dl/f5pQQN89I4XuiD2zu7
d1Rn2d6fNU2KHj4Dw+AxAcKqyHbwgHP3E3HHuGe1+QhyK8WBAL3vJpz1kx4t+tkB9LaKdcPybyRl
w9PcGZsAtJS635GR89fBcwO1o/yq+s8Fwa2D9Umd507SSqWeVNU7O1HB6Q+XLPSeeNNnn5scHhdh
T7q9cBCYjNe7B5uGTiLmpkpAE7H2XNTeJ0Gp+DWSSu0Y1QgrHhAOVgISXPkg+5495WruEpIWeied
Qh/Hqpn3hfDqREIyEdRzJ9yXs3QTGVjjfTHmHornstkrY752QILEnnTD+yBg5swGlh/g6OOdIBeu
khJlO+jfVuZxgNJlFIBMEU9yLmCHRsZXaBlx6PFpmWBif+osrfZDyN8HryFLkEpVyVlQpswZGpJJ
kd2F3RCHxVabeWUxLgXve9Wa0GFFc3GDUjw0OWGwUxB749T8wnI1blwYVhJAf1G25kQYWXtZdXHC
n2G+x033fRn3Eo0iq2J0ixJ+P2aAGkeF/WRYRAwUT/X7IEhkiUbpmpT1tYaBmJ2bSHb9OW/LSOst
4ZiVMLdEIUuG9QvSGSJQ6H8J+fQ8+uTzmLVbemErM7xUI2gARBLwRswvVLUJqBkwCzM4VKDhrJ2N
U2AtiC6uPawaSCazYLjUSO04hJbuQ+L98QT71EzqvmpbNyqcvEkcyd2NV64sqCXtvruaJKWu5BfX
7x5mJp4nWSW3z7SVRy9RysaIVGWi1xdKNbwHnwdkE+978qK0MfmpQN2q5Bcd6mdqQvR/qX4fbpss
wcm5VTim7qA9508XpAcgWG2JJa+s0CUMubdzF7qJbn4B+elZcH702+zO6qrn26Oy9vjr398cwbbt
ibxpsEBBZ/+miUyGBuLWQeW9r2pOlnZHvZW7cBIOxwtEWuBJWcI/jQ3RZIV3HBxCw+GSYfpwax7W
PmeRtthT73ZdAdUH168/z1mGY949Nrn7vgvDUrXDtezOzsY2v1jaGfbl0AI6VTfdu7rXZKnNYTlo
hmelj7kov3rciskECvscJrn49L7JXh4ENWBkLVyNLlX708m9nWXf+0bvbj+crEivkCUmORdV78Op
JD3bnlUiAwBn5yj8AZ6SJqftg2Gk+SMh/W2f9Ix6bwQZff+cmqZtIRJoW89ET+aLX9llcOozr36F
Djr/Mg1Mf9OVZ18YxOQ/Kq+gX4omKxPVgxobQ2JKAQgJKN6Bkta9y+bePCmgj55ME9bn3Cb0U40D
cN8JgrwfCOl9h5ppPI4d/ZE5HfvKsraDJSoPZYyLQvBibBuqVeWQwt0PUoY88sqqejB5XySuUxRH
3oK2F+a5tfd8V1y4w4uvQJKDa53l7Y4S+H9HxdSNd6ATy2NaVSkKdel01A4OS1z5mvyuMDp8gUwY
uAxhUB+mTru7sPOsP2KE9EukIZ7xs5jc5jFn0sqiFvz9gwn87jDRUp3a2e52UjfBDzOH6aOsmb+v
/YHxKIf/xWWEYC30KDR8HyoN0nHAS+iiQFOyfA6Y1exTkWYf4VFegj0BpPvjnHKyo3bj/ynDCn0G
rbxnY0J8PlV5GAW4sia0Ff3e8UV1nsYKopFQr/kJgFf36oxDCkwX/DG+eZNLdk2n6XQnB4epOztt
2idW8wffS1t0DiBcxgyt7lzp0Qj1ghaNba9Iyr4h+4Ba5T3+phI46noxhfXTjvWOFRdZJuOmcfuY
oc1zB3wY+NpzHaiYBm0Qm7abd2Jwuk+E2v7Hvhj849zmU6JG2JnwdoA2Ikltjkog3AgBbdVx6zuY
yTxjEeCV9DRZxIfnBjDmOYz/IL5czHdVU6cfPD2lx7pu5jPDZjy2nZnAgaP8AAI0SVhRg1s71s4P
3zdwTM2YF7ehFb7OzRTuIVFtHqucuD+APmE/w5nrT0GF5WHBmPanFWR2PKGKOMW4CLC4nt3pFyQl
4tTq+jh0fTXvGu6FdyN8iH3Tn9x8hpimDl/LSUV6Zt+COuMxBI/VrhUAaLTUv/iyeXEzT+3rilS7
jtYjRKThuE0G3u2CsnC+97i+7fJSjh910LD70c4wqDAXP5qBBeeigeduU47BLuAN8Bh+pY95MLTw
hBnKDjiHURykmOU9fBXIPgX2f5+lWf2hCPGbuSwU8Fqks+PWAi5gQo/pgVvgLoWNJx6VU+OaTGvy
SBgkpnA51lFJQ2vcg8hrJ15pBb8GVOQhB9/RJipzqIY33qTPbj3Nn7IR02QDkPLkw+Dj6Iw8vRRo
IceWlwYPsxMEL94MXl1HKvvYUpGivsmBjua6C5PUCYejz8NhP83walUtRrC2a5nM9SgTGnQdloFN
96IugXYKKUAIcd0B5M5Y1e7mEnqLZ0AGPXKoSeYmoXAFbGbwT/MOkkMWw6LmQqUxaKdyb3PiHgLT
Qy0OeFfYkJLxOw+KSiSKzPJblxXlhQpVvcByszs0dpV/plNY/8C2ruKwzZo49Dpou0xZ0KCQAOYz
3UM/GV5GE7ygY9vyqkfZSA7+lmPSLKo0qt1FjbGJu4Hbc0wdFZRx2Qj1PALtJnfUF3BPC13qJEBZ
mU/SH8v7EXrjftQSe3phXUcPRaGsV6gEuEDBubbtA5DlwIjG973uq8zb9JtlpDmnNZSIYkGa+VG3
OQMbypnCJ2wNuPp40EJEpPFkcUI/kR39eUDPw9RTCzlzeL3gkg2KxYPWiE8gic3BUQYlHx5rex4i
lXbC2XWW4t/zK9q8mRlBrj9bowPKzIhGLixFS4VrkePW8dAE0/OkRsDqlAnk1UKAqz+3j7CV7GFJ
cyEDertdUxmIPJHHNOPIUxT/aqisN3LQlT7Xkt1SsjrlXSibyzy0d2ELgZBw+Gal5auDzAv7dosr
t5JFL0kuEDcZut5DYcWM/Nnrg30m2q02y0qZcUlpQe3BbgqGMmNBOds3BbkbLeh1tJTmKN90J2v2
H71UvwuVQpaEAadHraYysOlrxCtg0zvXepT+VqNr5XbmXf/+JvkFxphc1fGqiw0ltD8M6d2599wG
huk92JeDtSXcurKulqyBrBggZ1BKXMAzIDWhHTaIb0M5fnjXql0SBShzyizLZgWPI3/X6E7vnbYN
otmFCtjtN6wgBsiS8d8H41j3Al5P3IzpOXfbEgXmvP6kw9mOOOLPne7UZepRk4HQyp2SJDvW89jv
SqGzRwEdlAc18K074tq0LZoOmCaQDDJdXvLGemwCnHbODDsp1n+0fOvp9ie7f9fzPyp4S56B1XYN
hAgc+I7iAHydBh3c675J27jXKNbN5ahHdI1RUMvl0E4xoF/h18ak7isRQehHtj8O33taURUJOqmH
VuEOl7GufPFy3LoSR0zkexkyVmLjo3AetXXrwbZqCqqY1cUMeHwHG8fUxYUVZZGPkk5DGnuh8k+Z
7XWfa1gC9gnQ87UHfHFZp5HRvY1kwg+7HWoyA4SeSKqeBssxz74T8jgHG9SKXOlkSdEZ8wXul8ze
WW3JPkMxadrVI013NjFW5KAT+R1yXeybMwPwerAa2X5ihFVT7AT99FpXfp9MUPhDWRHy0WosgmNX
c+9+HKW6CJXVj4MEtMIyZePHrjsUJimGHnIdaD81kWrdED+9sq82tENrfc7t2SqiWln9ofMrGXMv
gwpPRWUuIG+j0mfb8lMMOe0/OuXkfLAapiPbrXGFYMWTwb07oQ3+nayY+4tAJSfbN4rrfQBu7avx
bKjfFXZ7hP41Mic+nzWUG+5LyfLIQWvvjAJpeIIeJGoZYLtFDBexyO7rcc8bZlD7ngM3mYeifGoh
YJ1UDMiU1OLWoYSBQcSEb933ftskra2rr2Kc8/088fZxImW+HwJH7UVnfRdNXu1zSlI/ykc4VcFd
uIHWT+B2cQicILQ5w6yIQP0mT9aMvTxwUn8RTssAu3V48OTADxDEstawx6F1YUFS51b2MOXaDeLK
qTFwSOLgG9M3Dy6yeuAPjbrr8kZB3chDgI7HrpI51GDgNzxbpXvy0wzxTUxhkP2qeOefOxe4cnCZ
GlTDi2Dw4iZU6ZdJF1YEFzUv9pjXxBaoHnB4CB3cUsLMfrCNF+L9ejpCV7z/4HahPorcDXYu5DfP
bVg5F3eevH1fiu6S80q+2pAv3EMjj5+wqrzYCqvumJNGxnnqFY+BNllMzQj5LjUNEaS5agiT18G9
57nuoa6sHoVty3s0lKVqP+H/vvRuNscuvEPvdU2QxyjjHam223gMRfEFKHAnRvJU73qj8ghy9+RZ
YX5Bm3UfG41lGvVTB16mtGsKkzze3eUmFbuWtt7Psh69+9IebGh9oJYmupZ+Jb5fHKe2Kq5CFc4U
sdb0D26XWw/hBH2kfZCW/EeRA3wgkHt+sgL9x6u0ONTwsY5pOwax62lnr1JT3/N+MJ8mFsrHysEV
JM70XL1a8KNAwwumg1BvRNn+6KdsBI0DkLyoJhXzdx1j9bFiTr+XE+kTe2oQiaVMPw5FOkIqR7oa
zTfLQSAJnfqXE0LzM65DTxwhBNmQZMBN7UOlKrRZCujdNJEXFtUHZJ5zC1fyETwF7fTjnbTn6UsW
2vjv0POc2GEhf7BKH/8toaIFG1W3QJo4pnqClFUXKoTGTKJ9ATcv58ftMLwS6pc8CuYLSGAWaHFZ
15+Jjg1JYQSu4YpTbSQYK29Ykin4jPWYwqbo3My9j0tmY8duOZ7H0HxkmdnqI6wkZEttF3Rx2q5t
kPjJUr/4/Qzzgv7l9hCt6DyTJaUsl2Po9wPK+/S5vePHLqLxvotOUMP+CkZTk5Dn+RycrYPavebn
41WN9bPZwG2tfNaSYaYawHmqkaoL7eGVDvajt5XBrqRMS3bZVLQdWCJovEy9/Zr36fOYk3tZ0j+3
B20liV2SwLCv3WtRpr7AuvxABxmnjvNS1P2ulSQqW/01tLcUCdfG6PqFb5JMHEEhUliMEQj0XTK1
c5ZY0mP72x+ycqNYkr6m1LWDMLVrsO7k2XFIYofkuXenw1z9aMqtnv/acC3KqhKSdA6szjSged6p
9koVoc72uXVhYF/oF0HUUya7LSe0talfpHcClz0c7XN+YTg0v8LK1/2ctZVMmg5H6+1RW/ueRc9E
aZqHwLerC2LXCwvt+94KPyu3P5StAK+0eaXZlmL9Wny5/oQ30w+tr7LmmZzOIW5gU4AErc52ZvjJ
2y0JtrU3LPAYTufPtqdTcwa++myy8pgbeeys4sWRKrk9XiurbMmrcmwZklH7xaUWUAR1ZeLqc46O
9kxqiGh+uv2Sv45n/8i4l9Sqwikt0pTcvrRfyJfmYf4gzrpAvzoavpjv3eM5/IoE2f52+20rbbO/
0fTNvLQhRCBaeDVcuvmqpRi2lbIieOSy/SQydXZE1ux0AaRoJIvRgmq9xdsN2MNKRPgr/Pzm1XVR
uDhrmwAZhDpzSo6+KH7e/qqVvfOXrPvm0U5GYEIbanrm+RcSXrfpZ+Rf0fsevtg1KEgT3QwzPbtq
+sAn9XsaHBFlzfskoYi7aE+045i27iiCc+cF/cGB5fBRN6Ta6IKvrOElu0oTmLhaObBkIqD1AbwN
8ZT7FopS1VxfBhDtf5c82Cr0rKyuJU9HITEa0BGkZ1qm8FH/OVUdrkkTPDbymPAuMlYTj3CSuz0x
KwtqSd3JqMlZpdE44oDSR6hU519d6PN9v/30lfiypO5UYdkXeeGZc+79mpwZetr9tfIYhdUWl3zt
9y+OSMGZDmtlcOth4k/pke+e2TIFW5uI6yvfbAgoUaFWaTdonzZF7M3uBfXw5yGc0bwRH4BoSYIx
jTTbEkxbG6vFQdkHrMHNyzbnAYilQEKrG+2SEP4XoB/vb0/H2mAtjkc9QU0byft0pjZFhs95gmbT
lifMWg9vyQ2ZWEkGP4Nf+Oh5wy6dJz/uxrZLmtx4D7C065KugddUagr1DfKztkgYbikk8jsrf1AQ
Hj2WavQl7k9Z+7k3qXdK00pduqIrvgy+Vr8syd7HLCL2dRLezC21NLODzpGXObQ5AEdmZ8mw3xjm
lXCxJAvaqHPmo2upy5WOnqGTAfXdqM3z2FTOqaq3CBcrmciSNTjmaVpASH6A7Z6zp746oLQamyF7
YHlx9uzxk+3DDvRdK2dJJvOV6O3/UfcdTZIbTZZ/ZYx3cAJAyLH55gCRorJUl2jBC6wlENAyIH79
PhQ5O11gZ+UubS9LI8vYnVmQER4e7k+gqpOeOvaxcU8zCB5vH/jMqrOlkNUGurKzWIu0Jj2WVfM8
OepgZPLt7cOfGfFbBtlCbD6lk0avWFNA4OSTQ7ofbx/6HHx9SyCTTHSymLm8cta+VQw8qA95iDws
Ld0dUNvRB5A5Bm8qUN+k5RyFdTaxw9snX8fpL/KdLe+JuIU07YQDFxBw8soE7hjAf9+n9ky8Il0u
JDrnRtgaGX+aJa1dmVazoj5VqD2UUwVRInOEdliYAx9byuJKTxfwC+eGwSbVRWcjsvWCjehiGHzq
Hhq67PLk8e2Hde7gmyxXDu5SuKnEfMyywY8a6KmBiv8wL5docb8+gb3NytIlp1B1bMwpkXvEE3Ak
UC7Lnt6++l8PYXubl6kBnfyM9eaku9Rzy9usuHDgX48he0t2h4VMXSSofa77P6zLbR/H910bkR/V
YifvoIKZ7//ZHWySMw1HSlr3sEGsyX1WxUGRuP4/OvI2MUOLrZt60/cnSQ6l23sAqF6IS7+O4fY2
C4OY90xHBeO5OHukNTla9WNsAHvI4DGL9unbl39m3GyTLwagAZsiOGr26GpbL66XrWfsS9rnv56+
9tYeumeLqCoC079kUJ7j3Njpk5WCDFEMSCZTr0ovgTnPPax16P4UJ0bbpcDTd/1p6KHoFx2bmAaw
T/EXwOBTeqGtcu5utvlRHTsR+mzdicjYPhb1rA+jidWOWKa6anK3/4CuuPSLRCXh26/n3Bmd17eV
GgMR+wJmdGObXre2fBpcfR0zEHazGMVfbkPUkF/qTJ2Z5tvsqaKzUbVGDLGaGuBy7mX0QqXt3NvZ
TD9gR2Y3sjD9WEmGG2IPrR/1lYGIKzpSJiHZDnmY9Y+WDHtr6AwvGG0G0fQnaF3E/gJxf6+NjL6S
ApVXu+RAFLA+/WhP5aXBdyaMbTmzmYC/Fk1tyFfAk+vWyefiPq67ZWfK2PEa+K79s9GwXe6tpm2E
NSXmxGXQeMMYLuCahPouay6c4NcjAKCd18MN1gpjbWBTcMLY9ga78ez029sD+dcjgGypuXAuAabL
YGzJsTimMTtq3Ry00wAqX9tN0ETDhRP9OqCRLRk3pjK1nKiEox78dVl/D/hL4LD923dxppVMtuzb
lhR4nRUbTkAPTcC72NPBhWLOdQYp4mO6WKXHerzuTBawrp0Uv28ydM4sF0WnprPHsDLo8wq3uqQg
cEbQBzjv129MMDgkUAAXTpFsZy+L9H5opjCP8f4g2fSptponqyh2NhovqBkqTGuYmb39MM496XUQ
/RRyHceZqXYxqWHY5RP3HqwPWR7fPva5gbiJtG6STJADw0jvqi9Sf3b1P0ryiNrEU8ADx5S60XBy
4eLHq2cIHfn2GF14IueuelNiAjQT2qguwOymTUNiTYcWvde3H8gZ/Xs4u2+eNq/nzhFyOC0VeC4o
/IP7Dxndk9vARRft+nq36LoLVeXMn/vMolgcQH4KATVIjzNNR9/RhfKIqocw6wtnr2EI8OXta/t1
+CNbW1MbZmVlPK+2pgV0CQQ5sDzz7fxAif3PhsOWBtoB17W0k4VJnV+1aJdnF17YGRlAsmWA0n62
VdrjwIPfhfUxe4hP5skOyiDfJTvj8WDcVUd11T3Ra3lq96V/qcR2xiePbMmhhdPmEYCqyIyu3Tu5
74+Awe7GmzzxoHp3U5+6XXGM78fr9FSGzgl6pqF6qi6UcO2X/uDfN29kyx3NJF/yxCT5KU6ga+hP
EbrmDRueJ5HGMIhAMvqUgDl070xN1MHBXZUTqDGsvJlNZ3+yYotJnxuoZUtT0us8Alh9t6jMtZDW
FauHDqfZrbGcAvqKdaE9Dm8eb2yohG1VVCrPiEX7HUlr7E0X992UFybIabIEFhkiAFoNmtYRAJGu
TaG40rDpLi4c875CN+qHsqP4poYjyEe1crwYtDx2fNRtIKgSHlOxubWqON+lgF56RtriifSx8eG0
ob1i3bDmPVpAE5vyXUHIFOplrA7wepyeKwP9xBS43lAD4PSVDY6MvRn+QzfpXPOdaLP5pq4KJ5S0
jb+2AB7AgWGERAx0SOD2lDV1eVujN/qIvZ5FvIy51ufIasW10wANGLMC2iS9dDpPLEPyDVbTygN4
wHp2qxj+fxzIDGtksT/U0RdWCPuDmzix10TJcg8pCwlaKYA2iysab7JNComTfB6BurUL4L56EyxV
3V9bdAFawOa5tZfEdA8zedn10/6u4OP4IWZLmeznxLgfkeTB84Y4GNNWVpzaJkE5sUKFdDJz+aEt
22hXVbq/lTTnJwHwrI+YrI75FLsAJ5SAr3RQ8gvnbBBoOmo9+w5gkZE3c3cI5tIpuFe3Mb7Wi8aE
sIt1r6Xl2o91DdNLD1xldeV2zYd4RPhAXIrn4sQAzYOi+Qh07tuR6UxA3uoSJKSlNsR71NWUPk95
G6ZJfCFTOrP4bWUJoPIJEq/VqCso2qUeRYG8ygTMZP6ZCAfZChN0PdFTCRzDadZjidYx+5j1nb6A
GnjZ3f1q+q+R/KelO83ibnZ6bCtgm0oDkEnjz4vuozBqYFwTFVA2jCOoHM32mAQVKcUOe3J4eebQ
AqwKat2Dd9wGaYmFiHRTcepZ79yhd3dJv+/cgrJJaprBNFWnUnMCwzVCLpruy1RKeNL3TZBE6YVX
eGZwbEnu1EI9eGnhYiwV/HX1bVQ8vz3qzoyNLZWdxVMFH80KSngpJgE4mF86jSGvO3FhOTyXhoo1
y/7p/VWw9I7GrnWvgKjLT9KtlgPHfiZYLAmUeAl+sJ0mYJ2WqJEB9CVH1JuA4bzr82Hau8B27a34
H6aBLxzin64FwJ48sucKa/Ny1OX7vNZezC/sG88MhC3fuUASOIPyk56m+s5V9UnJ6Tjm9h787guD
4IVG+oupsDWJSSwx6WodBSPm1xPAQPq6jgr7WEe1dZAQE429qBf0q+q75RmrR4GNo53ucpYTDzYC
Aj/a7l2FIlCAGKmDYmagCldZc8ht24aT66gPoKOYvWZNBRh6AyRQElfYl8jlMHfLsIMHtvOuIfPo
IXUfdpaoSTCYNv6gmDVfNe3c7DMgE28kFBtvcwcdV107iS9kWoa1m1hhzaBuVC1SnVLbyEC0iQ0Y
nW2HykQ58Gj4P2OlzgEFsPZdAlhYCOY19RWQWheqSL8uU4Bf/Xo8thIZpTUgjTJBVoYAnIsb7LrB
JLi40TkzWbfuLD14xlVsocym7Q5Wufyq7sSFIfBSUPvFENjSH5tkAOZQYZShf2t6bxxsVh41DGce
JUyzWg/WLWCmxDG1PxauuurbpvWWXn8ohvTggg7zRZPMRpZkdcuVZrLd2bMW+9yuXaDO+ksgrPVZ
/uIqtzzocXFG09OpP7ntXAd13hWhnoo0BJ6SHjIAzT+QSiloKiXPTp93F3a852LZZiOWVoT00A1S
WJajz1Oln6ghz7NiF7YOZ17rlmGct8Cv9xPKdjoGv+tDlD69HYLPHXezE8sz+HAkaYZmUVfuingO
WZxeWDzPxaTNRgy+CA4sxhAwOCdeDUoWaaoQdtV73lwCLJ156FvWbFJ0vB+ssT+V860BKI3CmrIc
yO4fPRu+nvWngK0qJFtZuZZKgVFN3UPffHv7wGeezJYsO0dJIQTBHAUu+cqt2dd+GEL4cweINP8I
BkFeVF1+uvahSXq0F7ESAIWgyhurznxS3Fnt5LfFpcbsudvY1AginUFrNXf1qV/4I5/195pOxywa
bt30H2Z3W64sWEY8GTs3PeE8c5jlixtSbdiFgHbuBjYjdAJcvrLasrnSisZh0fW2D8Fd+lxJwd4v
wm4uzIQzw3TLmE2tblIzaHInWiyhjA+5U4XOJantMzexZTPxkZYmhpTeyY5K13Pl+KT4/CHTKnAm
BNu3R+y5O9jkUSYqENw4RqzT7vpSeryO/Ui9e/vgZ2LQlsYEpD2cQWzSn3rRRx6tW+VhBXYPbx/9
3KWvf//TTHAaiP/Wsu1Pii9BBx09OFgN9EKCee7hr7f088EtWEoVEiX0et6JZQcD0TEBLWP39qWf
ezCbNQVxIo6x/car5ZBG4aPfXIISnXsom6kbI1/sEweF+C79QJLvEZyD+0tyW+uY+NX6u1lS5qFz
pmXKEPcHMiDXs3U4JDVc9FAFDVRf6UM8mjl4eUT//nX6j/h7df/ncbv/+k/8+WsFQqGOk37zx/96
qgr8+5/r7/zv77z+jf/af69uPxffu+2XXv0OjvvXeYPP/edXfwhLbPbmd8P3dn743g15/3J8XOH6
zf/TD//t+8tRnub6+79++1oNZb8eLdZV+dtfHx2//es3Z+0B/vvPx//rw/UG/vXboy7jz3XVfv/b
73z/3PX/+s0m9HeUbYWUXHEH4FYM2fH7n5+4vzNlM2SfTBIi1opaWbV9gl/6nQqJL0OmRwJhIVec
SlcNf35kcw4RALX+5I4DY4X/vrZXb+d/3ta/QWT1vtJl3/3rNxTCXo0OXBacSdeTKyk4Z3Srfltk
SPN1a5V7WdzPmXhvWpBjumTe18YKK5HlvmulFpjgaR7SGRjHooufHVKsLujJt7jlB17lP0qgsLwJ
7CM0lKAtNPEdvLhq3/D8uhIUOmR5WOuReHFV+qUEwEmB9+oOhd8xsABigsQb5FKQrcXRsvJwZB0N
Jr2yqCx2SIryXkh+O1tSQ14+Rn+ZGD+DIC5AhosPYjqO4dJ3aS52jhiC9awc/KE8ssKF9TeGln4n
md+wIlRQ1bVsDvu/rt7xvHosFcjeUTwEFAJO0VDfJ5PYWfC0FV3+BwcBOoM+AkDfAHdG5obPX/qm
CN20urck3cfuA2qxgU7r+1UDjfDCrxJ2mOgD1KWM5yTREwFce9/AlMSzDM0hscSPSkGltrYgEKWH
VaIADvOMVHSXJpUCsehLRb5kuBXLzq9JZoLEfSCQT+EF93E+khU3trAO1KIgF1RAgpPbZmn3nNbe
+u2+z/d5BQ26GJm1DYz6/LjklScFBBdU1H0cKxCIE708ZtD6ZU1/kwCXZKVQbi7wQBcShTJ1vN6S
YGpbHwheBq6IjfZ7BsK4Jg/58ABGNcELTeT4vrHfRQS2nzixgvQbb9kqBfKQ91Uglm9NYv7IkwKr
YeR4bssOaDP5mA87KJB8bMvCH+f2EfK3PrThQrCL0fFhPuT0bsFCyD3eWyA0skMBpQDAns1NM5R/
ZCnIWBXKtCl09yuMtXlV5zfQAICHbNbEUIvDOxDT+0Zm4dClX8SsnpKevH8ZNznF0fAdiAN4cwX9
bc3elYzvBhtb2EnnwwFCsnsGvuV6t2lJ3vetesqrCeyiKmwcFyRzvm86K5wdc1OK8SSrD46uVy/V
KzOFBjPASHEsdAIWX3TqGhA2kdjs05ntM1DmZLuEo6q8SJaPJo09VFjDsa1vEp6HctDfaBkrr6JW
OKKRWTsgyg8P7jygVJqcyrRz/LaVx5RCVmLW9KS5AG9vxoI0gxoaDFmD4ZSKP4qEzg8UTY0jV8V1
AQ43eFqNuC7xGXjv6JPPlTgVMAAOFqJZkFdDsutMmexaUOSwz67KAHYUbtANTbRrePIJAggsqO2c
ey8ftjRjgYaTaQI9mz1RbbJrRN313kKmBK9iLv2iHj7Gk/reGxcCAYLel5g4XmdPXZjCV+2hB+Uk
XC8IAMvoWPF1FBS89EdT/uAl6t0FtEROlsLcdWVRBsIeSz9lrPRhCIYSUt+Xe1oofURtvDrwqEp2
EICw9rq0oDDci8KzpiiQpakObqrZPTbD4lGDcBS6jAdyUru6oUEmlz2paz9v9Y5k1R8cjcnCzfwF
XLw6j0N4B1/lk4KiQ+7HaBhZznIhk/t1AHYks2FXqRgi+uvUxdIMSS/kOvaRhTkvH4xyvIR/gScW
+GQTHkP2kENFgVjLe0tdomLbm4rcn/HfZVS5ju1QwrZtHbfgBvT1rNrbiu4LaLjU0YjeQy13SYJx
WkW5l+x154ZrdJ06sUsWWx/ape98iL673jw1Vy5xoQ3SD44fk+wHAGNpgF7BkxlCVJyfBF/NdRdx
q8FtXY+SOik2QU9WBKPjeBWH0h9rAi9Ijm40CkDhMufhugyREmZVpC4fBal2aNhdrWG5z+Wx18aD
rXRAKT8yrEuW4Z+LvLsWxvEoJu86cZZeHEs7PtUmPkVmDolKAq35oWuML4fk6yiepfEB2PJkXh2z
GDIM0wPGmAd+FVQXhy+xS/cQuvEqrK485X7OMQ3hTybQKdegNFLO9kM3va/H6lEBSM1Seuu47Dae
+K0bi2u16vy1EFlUiyFBo7lvFZb0RhIuCnvYHg0sZ3pG2DqaRqKwtUBm/EfN5XFCuLZ0EcYg4UKW
zhvzL3NRP643xLCwCnoFWurkdUVx3XflJ1GBs6jCamHgRbZXtXthN/A6pf5zgEAMhHBuY2ZgpLwe
nx1K+fA8mat9OrSTZxC1VSJbv+KAEVWXiIcv6cb/JKt/nk0QW+FE0mZiWzQiHaAw8SKrPa/ELbRU
EPUy20/G5B2koDAH62HfNHxnURKW4K42dDdFl+745Zb+fhFSuihkKoduhY5VB2EXONZWkLEpPFCb
D+7cgnweIavY4wOEoerlha7LWTO9N3nui9QNcwvI856PX+qRQyIIi4XlBLDhwEIKcRwBqgD+zo34
fkTfG9benj0jXnHrmFjkNpLLfdKNhzVBaHrQBsVYfXbcj2aKANtYxXRk4BgwZ7X7FDkgaDLfnm5o
Xx3S5BulX5Qm94SNewHNx9S6ZBP/wvzcPhLFHIF8VSABtTdboBIYy8TA8mMPgrtX2eToQlRn4gNW
tgXUCmi3uPEuzk9d8qGzW2hNFr6DLqCLjdiE1VKfJrDd1+kzpfQgmuK6sxOCoV3uqxiBbvzWW+OD
ew8U5YlO5BZqBg8zWoQ/ZeZ/Zb8/Z7svxKm/38WaOoOC74LH/3osrxzqjA6ItcNUon9cXWMvtHdo
8clKeNjlBoBI88Ue5SlnTyObbwm3DqRFDts7n6F7hSiQTvm+gsAZqrmPTtvfTgY5p22OTiNu1tyz
HIegS+JLfe/Xdeo/p4XiLgBOiNS2eOmL/bS/dWtLlyObqj3kB7/MFjTLLOEDu+459ghhGjPm3ozI
2c/0AKpdYI/9XdPUIaDuizeW9toJewludTd4EknGhUXshXn6tweL/QNWEi4IkZvNvZs3Lm/jrtqj
N4HksQ9simCu0vqPZEK/VmTXrl0iBovbktJjatn7GAuIjdR70Ijni3urRveZd2RXA5FNS8/uHoas
CKkzIA1r3lkLWr9t8t4u6D4jeYjF7Mhjg95tu0+EgeDPEFSV+46i0mKnUQD6/lfjJgd2CRT/ywCl
hEuhuowVW24RwDlfosyFuMiepe67NRtziDk40bXJCbrzkCJEzc1oSLNjRUHl9bDE7ePbo3iDqPlr
MAjsPVxXIm/YtnJZXWMja+MS6on7NZFHRFO/nb6sWbatk5Pd5SG2It86C7jwAaoNU/WRpWwHt5wf
a5bN4zy8cEl/30VSgl2k4MJmLmF/4wwAp2SiBeOTketFNA8RIKyi5TtaV/fwn/0GHhtIOf2tyEV4
EaT5i3eCs+NtuMrGRUA5aTOtGyey5pZh9CHxFNAW755ZiQxSWKhz03fYp0qnPSy4Ft7EEBPkF8BZ
7nqC18P/9QVsomPjxJDesLFgZACrLUUH9QboYGPvgrdCHeslmym5s9qX7bK0O2amQxvkExQ2bpJl
PgxsCkp+t2A+Y8rs2/brGvVjt/DWcS0zqNjUELDqE3/uxG3UFmGFfEmm2OqO8BlV+i+vjv/XVZwb
DcxIV/3o/38o4zioi50v4zwln3X+ufz2qoqz/sp/V3HY79yFtg9xiYPZvwbAP6s4Svzuwtbc4dK1
CaLfOhv/quI45HeMSfulvCJcxEYMm7+qODgahirgmII4yHIwl/9vqjh/mwAckmJwJnHW63OFswW0
wVu9VgvgZocs1fM9g+f6jcUymfjFMBE3AILFivc9iGYDlMHIxKAgZlixBxrSQvO7n6UbjG0v2wvr
7evOH0oyWGOJcFHCsjEr+bbrz7I6MeXKe8mg7xidHI29Q8DhTTEFzlwk13Vf1jfQtoVkXtu42X3p
kPESMnhdeX6emkghwcmnDIoeDoFgHSppP1eGRQVotYGm1T62CpejYhN3wFzxPJvhQUpw+z+Nml+k
GBtmk0BHgrmOJBK5sk0cFO9eny9TanbKJhF7Cu/hITTC/ZihAZAE0JEjf4y6GO/ySGnI74wGKnQs
w54FuiRtfrhwIWvMeX3jjApk0RiYkjt4CK8vpAYAi0Ffju3zGL5yQSom5x7aPPG3qI/sW5VLivpZ
GmcNFKWW6Q9iYaOVu3BsDYceDUNIxZg4CnjaCH1hWKyP/NWVcQcm8BKeaUwRG9n+6yuLGyh5VjIz
eyrVGO0o6jv00KZtGV14GdvxJ7jDHNQ0IQCF4ivMAl6fyFYlBHLrZtjb6PTIMG4ItXd9LZ0PSzOy
Hw5M6r0hhZgHEEUUSLCoL6P2wtK43T6JtUyLRQnOnQqV1i3axGmUjqCFY/bAO8zSA9Y7RTVhmp1g
bFo3viajvgS5fV3wxxBcgw5cTKBrpQDJ227pwUxuHSDdBmzb8/pTOuYFUB5iykBfrSg74T+YFMvE
bacLBIa/3ysiGccbRekaIXI732ddLPUyD+3e7QsCQcyaIOBkFq8x0nIQU71YR4u58JL/frd4udhY
M0IdROItx6CsBBQFXNLuoVKVHDrV2oWXmmz8VkIC4pvDq8ZvMuBR/Lfn1zqPXw9iJsRa0Rf4R6kt
ECCGZL899Gm/j2d0u/0I6sQ/ICs/AayYQspwDwyGUP48AO6+U6J3+P7t8zsI7a8uQaJexNelA/kO
xjdXW9gWsNsRIh6QOuB0rTDV/qMNLfUr11TkJunZUz02aIZVdeBqVBwmyPheSaDRdBDPbDq1EMD0
bO6WgZNOyJzbpjvGva0OjZrypyzJ7Lt2dup9N2ZfC6BsQ7d09SFZyjF0eI/6f6Qjj7V5H1igDNzF
8xy1UM4s2JVVRTUwXP3SHBLsVVBSIRA/g86otj4vCkqiBsqocbM0Pxy40kL9aDmVkyuOnY0aj1Cm
A2Us1ocC4uSnTmLfW/VAMSX1lKx+pT+apbKvhQsNuiTDjOrTVD5mhC873rDkLp9w4yRO7mOX3Q2Y
j0ctY3WlO1OgomQ15R92pj72U0FhpsCd66yGkBIUSlabtQ4qNNw1p6oZemCgBjRYRWHF2J4SCVPh
DEQZz1Xpo5lSYFodTUwArZnx47ToNiQIo0HOBr2bBFaAnbWYUj+WfQ2dUQmZUVC7hGF1AVgtZ6qF
uG3fiGQHNa80m31VVghABlpV6mR6CYOUWQJWWHq5zPJReTbUSbFUp5hZUBpKS12nvi6nbKHh0HZU
3UurnWewoFKZgFCWsx4NDy6aBZfDnJZ5U9TUnzIcsb4mdHQySKn1qbRu4A8BEOWKZy1hkQ6cSBtC
b85kHyCTjLCcq6wApJLO031XGJtDFCzBz1HUKaQuGYr1e9iwxtNzbiu56mDQKttpPmGhdwZpUois
uWDCAtxPgEBaTzrjeTeyTN3gzxV5socCDuHQKKM/+tjGYZFIU/MAnDAOsqip/hTPUO+GmJigA/Hs
gkHWFGg2BLE87hBn0igldpAPClcdQ84mCTqnxM+WpBB5SyDHhVolxlAWRIXE5alyJLgwCK41U+51
MToRtwua97UvDZgHEBDUqfQjPonyarIbQz+5vGCZFzluNwfaVBXkwLBsXNO5hYtRDdMaeUurAYce
LfgP7JqWtO2piwHeviqJwVgmRSsh1Nx29admyCQg4tRtRt/FfMODQrpQBVlSXpdgm+14mcajL1aY
XoD2TTsfIaGcPwDDA9VSpeBAfV1YfIh2I8sBY7XBorYeYxXl+p2mA+13c5sV5Vdt2d9BWZxjv1cL
/QYd30ndTBmr72rOsK0e6Qp+xna2VxCFzoXwuq7AkzJuHQcN7ZIffYfnBIjBrOOAVbRGd29oF/aQ
pwtK7hBOk2gaZdIID0q80cfCqeze42l5aimw78Dx5VbYzEvbeXXD1liUcNJ9HmJdEwhytQIqdoCz
oz6coOQ9cYD/di1hEBpuemmjAVGl4h4OZyyAu1Mc302VgR9RDss5fRDpgDjWMTh++8JYlj/E+dDA
bWhVea0hl4rycZPxcdqnkcJA6VWVjD5nuoQAXc0g6BYVht67pGzqXeYO0L1zFJn/WCooex7QSLHi
IMtGLF+1O2DJQgfB8Ws6EmjGsmRGNGc9USN02LTal0WBNGbImIhOsVhcBnHhKIoDzEsnbNE6aPZA
snQssCdo3JYLoAroomY3ZS/KgyG6L68LbBV2tiWjh0wRa6dYVd7ZtsXRVMrH1O+ZXfwo8y6BSqDK
7hyANK+hwgDNOsza5JuRcMd9rupIQS8xFZBHhisrhOEMnE183ffdoQJQBBK7OdxNIQ+sIh+eLyoE
CQEdnTkHntSzRKS4X3XQsG4Syr7MY7nOowbQarUUc2gPEXQAUUE7QcOaegXTR1E77S1JXbWf6gVc
BQc0iwOwRxDOzKZIhAVN3OfBdSANzpzlHdZQcPzpiBqq6ZudmZsoP5IsYSCmgrZQkiU9KF5aVzma
2b4SvNqZfByPXdbMX6Aw7e5oqfQJpPT4BrD/D8TO0FFSQzv42oUWBkQxFghxFfX4aIrM8SIA+5Wf
lBHp99L0g9eDOIGuaoqsr0NSNCEsNzbsfyxTHhH3AATNYN02IUYR+n3AZsWzOi4+Z67zgUCF/JbW
S3NM2CIDtsTqODUA9S5AdDVB19IeEp5WhPDUwU2jg39OEspZxXSXx66KbjW15GNpNew+ixeEc5rV
oTQRhQSgFhz0rhjmsEme5fcztJFiv0hT9RHS911ytVR5jAY2hPPQO4ds5TUMNd3+ZpKd+jp3bPhe
I+UKoRMOiFkBSZSwtjp7FzVldgRtFMzLLq0hy67y+VhUdsfR0Dej9rRkUBCurPrdOKTNAesDhMTd
+ipSBML5UHFJbyE/28PkKgcWu0JhYzQpu8czTIO4gEfp0OVYpFNdPsIBpQgXMvCrmdfki8vWFqdK
cPce0gUrUCK3792yr76PtTOHswF1w3PcluZhpsvCgTn4mB6zNCsedTLmu1HXyQ2UbSHFTtMMiqYZ
CDikz6GEWHXXKgM9KESYkt95Rt1jB6IiwnXXgzY75d1d1g4oh6oBcvY16j3QX6hm6mtgX56z3LUO
ca8wN1Ke3UMYddFh1NHkPRkJP7ByakNwOuI965Aj0MUNkqT7Ni41zFgxO+9In053RjrvGK8gyBiV
434qJjAVI1TdSREtATKdBZZQaVbe6tmG8y0toXs+FuQrEsHuekLCEwwEEc+PBoE+02zcO+i/XiWi
gwrWqiEcOc3i9XIAxD8WEtZcPV6339Qme09n1pVeqZLqVjhZdjdWI4zfqjYGCDhmUCIu4bmWhTPN
G5SHkPWrJLKPEDkFy2kuDCKfxo60HMyuRwvbyovEMyaDfHRmf6A2s0OrmZ4gcfuc5+NTL6GlW5gK
yId0SZnXJREUW2dnuSJT414xEr3H1v1HalTY2vE3uI3DwDZxboZBZAdo7+lQy/lmMslnFi8V9jxp
gbJD/KxHi3lmAc+GyeWZN8OdTKMiIA3BhGzr27Skzk03cWA/2ulgmMpvHD480VonuxigIB9q0Wh6
A0JhT7HZORAV/TFk/ewhKwuhKgncl5V0fiTSxBOtU4YUfdU54f1RJTXB35fcp2m73OqOj7tUQYEy
MUv6nhbyRw9bh2Ob558sxqyrvkQ9nxdItASgcMYkH3JSfobEPhqA0HT3oa7bBeiwj+8BOP6CEHyD
qH5fuA0JUjlk0AkeLF+reZUAKdlucfPvyWw+6NzAvqkcZ6gTdjdLmjRhBotZNH2hWFUgr9gljO5K
lBJRmon3bQslO8QhfVj09LUGDd3nKDF4A+IfgKp9GkqRQo64wSZk/l/UnclypMqWrp+IY/TNFIhW
oS7UpDInmKTMBBwcnN7h6e8X59S1W2dyy2pSZjXcXW5FCNzX+ttsTB0CdNORjN2DzwCEpGbIHzTr
ybE1rRVeNnuRk4KMLKPj0lp43qAIGsV46ho0BmbTQMhqJ6o/EcXeMSNlCHtPeWJjuttHNRBiGs5D
cA/bq49E1j/rNVN3HJ6IZ2pviAlqNl85E9/E6ma7QhA2EFZrnZrRHMJx5uR8Ijqh7GKoR6xg/o3c
qkUi/cxIV0vCKY3BZxf1XroJ2usrZRJ+Zeu4b4Nvu7KfPLLzvRUJSxtSgmUvHVJRkb3DTVnUn1Z9
rFvPfyLX9ugoc2+qgGIUxdFaNoNz2AwadsmoymOdK+Pk+M55ZSg5Wr6qTgYMfTyM/htdi8c559K3
caoe12Ija5/Mxyht0R+nVDRHJyxrD8FikjU2rEyzmyldKFu8hzE+9DlummI9OluAB3B4mUkSeLC3
eTurjlzfiUH0IrZZkEroqD1dEu+k/6+/Z2fpT0ZvOlesa/V1wRJ7rgQpRSApFboAnb8SL9y8NAIP
PbmvMINK9N8lnBwuPNN3Yy+ftx+eTW3nIJE/SLf5WnXVd1wdXv4pG/9dcrM8apOsLAu3Gxx8ON9J
/HH3YvDDxNxse0+AVpXmU9tJaoi7Me76/GP1AmSPAQ4M1S9AGKvR0rgggxstax4rC6FYbvcfNtrg
h0Za6ooZjGbzoju4TTekspXiRzCbVKsMFDzg6HblA/BPQ1HFtB87w3mouiZPbJIwwtQsTP+kiQJc
k3oK20T0zPymVZo8WoiNpjZ162h6jELRpyNqg54Flrav3VJUjABOENR0+doR/KltdgOdexb7f+74
O1ZzwmA6Jy/Iza2KLHbWvBnAfEqSe6dhsl+Lcrh3F9ntB0Xe10hJTTL2pFaHVtTfjUXuP2gzcmlU
EMNLvgxcR9CUQx4b/irP1PHkX26JpmScInhhcDM9JUbTDMR69QERAkCgSettqxWHa+sn2HM4oInj
8G8TpcJ2VZZ54laCoGrdIsaoZ/avWWv5q+7kNiQ190mWRp1FnWxP9NYEZkuDydkDk6TYrzPte7Me
s7NR9QsPYumU1KstAWOvSxVZVUzt62xK0Ryy1Zm7OCtCxjhdBKy/4bB4B1tp78mgdyMNnKI6Mj32
RVK07eKiZg6bx2zS6qkyNYqctfAidgee6h1LlKvTJTO6dEIf2O/X2SceuWLGFCofzmbvdx/r7Hbk
bM15t4+Y1WDGASm8JHNUYMYjxeCn2hrC5QCFZCuIPrXwfwvXfe91cx0HURVc1sLMP0Nr7j+jSU9n
LcNoR4UfIJPdrTHn14bMww8v2WBUJ8Y6voIKArFkTP87rsJNszUaYlJVyxNLIPvailkw9WtvM059
2VuCtpxcCD6JueyVMYd/PLcqz7Yu5a2z6DeE7/DJx0J+5YcaDUkuo8RC/nh7VHnIw8E8Ur7lJTyI
5uNIssyTNMbgUgLYf4S1wPR+u3oeGV6KE2u5e79Uns1PahiHAAz9uff4nDGp/5yTVbPRRy3XelQx
vT9cmL00CO42LIwVus7q9zIXet/aWvxEsqeRzNh63+UbNbSAPfaTsMPtHjqVcxIBDDHuDkmF01p7
H60YrIvMqPmYSa2/GhruvVon9ckG+eiCaT13QwMR7o92OkPs8w1bChlf575WbSteUBFR0TM53ltV
BuurqcNmt0xVHS8jJTkArRp7Lt02g2nLFzILzTNphoLGJ7nFwqR6CTmXR/h2B3JU7TybDIJ4a3sa
Xme7POFk8M7kq4Rp0Zt+nxLO3id+VrCgsO97DkbkRlFqqfMiVQvuaXuWHg1/3vcyh9fSViEwjYWW
yFgVe0v0pMg2wYLcgnq6EeqM3i/BPudMgEUGL3rRGUec2X2prGfJ7UrhU9s4L8+eQUiZ5AyJl1x8
lmO/0YQ7h0nI4hqT+LTKA3JXlvVIFRM8++Y/FhtTQtDMBXbCsXHj0rbN184ju19uiI6iKSBwP3KG
7HdQDMNjplDyYD/5Gns6dVKbVMm9I6Wzi4S57jG8lsdZ+FKjl1+LveX0Nl/EOu/gg9/VoI7j5M1J
bTUHK/LqYzPaSCyLMfrhWdUuFzSYcuA+aO0cTHeiM4Tcel0/9Qw/Sz656I/GX2u7TYmjG/sO1HYh
bR7jODZzflsCt1bSLmGOPpAYtiQUWO2L0DqKzsy+hnDlOF6E9Uqt6E7IUic4B9WStCEanUNX6nJh
DFmD4aHPTboDXBPA62g1MxLf2h/GkVV0IJrfrSvDTJYevUlSbTwJmAJBy5/KgZE7ttsxis5r3smM
NkVzROOZO8gNW5NurxMa46F+LFpzqNKBDgh5h71gqk4lqWV/87GYl3M7waJuoQfMSYBZHFVDuvU9
e2AT3EG5DvFSVj/o3ypTWnWOMqKcVrvDnaucr8raijHWZYfQOJ0ceSnAq1ZN7bo2UlXqfekF74ao
TtW2fAzb7GMmdd2kmrzhktKFMJBbmEu0/HRvlfhYB65RyA56BMo1uIiRnB/HHIuUIJRjGAoEhsX6
Zx2je8fO7nj038kXO8xLcelbKtEMo8n22dC2SeFJBmh9zehhSwIkB5ndvzhy6GNYjc9Kio5FxX+S
Lb80V7svwxadrALfpaMigyGoBuUZM5+QId9jA8SwTPnSQyH9r1aFB6EFTUuRKw50zlyJ1nwdvYkT
q7pfQnmx6Y0FFYs2OmzXU1DlWTJY5Zmovt/IMNCHZcV0acNoz4IExSYsm1GdxiDiFhvKsbnROtne
DRw4O7OH2+6mPmdHYJA3c5QLYl0/jPDWE9b5ap+HYHP7pvGH5Ryp5bu0iHjCnyLMXUnSK5dymF2C
uvfPwgP7c5HTRSVAT2byhdojjZ8Bc7SyfgwiesHUbx/sLLff84FmBUDh+xlh+HVqDXE3OyYTvuRs
QQlcfapbfnS8FaHhp0j6CL+rabqHwicdfcOmUYofANvt+pc0zi56WzORfWNvHvOUYXUoHpaBXSOu
Jsud73oQWloV2ohvfOUyXPdWIPPfwqAVAx1f205PblMG42ftTMQjUERWG3erckErYgSQejwYveAL
yD2rMJKRGhE/7qSJFNlk4ib9Y9Zv/bBcm8J4ssLpHQg/aXthHV3qIRABFUXKLcfP7pGOoWYfdWUQ
7M1JqA+Gn3Cfm8s7I2K1H3pQxrkNroFhgNm5Zn9fG1QzzLn35C9r7RwIIJ9Ncqg6I84k11w85pN8
7nOGcK1dK9pN9mL+AL7ljbOjxU2srPDFMZdZfxEewvfOCSiJKJ1cXPOguX2+wv6V81WquK0iqFC/
DsarR29GxgnlRmfbHAyHmT6fTmYhiBlZqHk4DjWYBJm7hDG50v8x2qu/3k1VVtiUKkv3zSyzPwDO
80MW6AD3MoKlpJ5Nu9tbeT7hP2ahZ08KcnBcc/kITVXFmsPwGjjTtM+dUZ2U7j1+R3W+B54RD1sd
zNeg6aerWDpvP3g277ndf69STCdiK4qfGec9jKJhECYzVf0YD8oEljYrLzyYMsrpDBxJW+tXoN0O
SF+MQ4WetG7lA4mBTkzSt8eLMMvjNA3VT2jl7RBM1pgW29KkqHnalMqSn5yP+kx4hnmU3Fixsea5
4G0f84udzbZPxgXkwgRD9tjkeZT0iFTPUWEBKdQ9Amo5r+V5iya1n6XjnTKP33Jc5GQJyTXw34hL
dt9R2Iu9CrNu1xcMvlYtGTrCoUk6CxATbTwXINXdibDbMp1Le6tSCumIwPCK5exww6W207h7iuzA
LVQAIWRImrDj3M7HZidKTaiIo8jtK2f/4mWz/KnLbXrpOv3Z6Xakry/znicnIhiqWfNXcvAJhZzE
tW50fXHoGrmKmm69OFKUR/QoLA6kOTi/F63rs4N0naeKR5cmJKDqEmR30dF8rs2y2U9lnv8dfGLu
VdOqT4O7Ly7aWdPtOn3PAKDPmTTuaUS8Q1rKBBaNFcNgS5Lk9ZZWtSeSvUrrEZo+lOxKlT+aaJ9b
O1CxxYxspXjs33Or2xZAU7SgYvTWQ81dirF9C95H7Dnx3FUYzdeCKMEmRKkfgsLzqcsP3YB9rIw9
QBeRtbPq6o8spLUrPb84ucPyum7aPCq/959LI1oP9rhFv5es7X7YkTLuDK/JDm3tRUiBfAdEAtBU
qQDRqcFYeBf0jv9l+Ll+DqrFTHLKdN5gFbx9Qd8SjpyWXsKipvytJEFvK6f+GmV0VnMBun97bHuI
kLs1EYPnpgjslxPjUZhKRpV3b5vVw0RCSxyqWidF1LqHYp7LdFT+jWAYq7fOn6vYavr5gwiX7UDP
R5s60l2SUBXyPsAhcqmsvrqudfdiz35xmEZfJF4g/J3viDU2GPB+NY4Uj/y2l2vod87rMmCU5p+E
89sMieMmZmsbwUMfeuWu60sAMFioWLUzC7qk+aXmWt/YPBy7/fZJf4mBAWo0VbNXjqlf1j37H4ty
6oqCZaMlaSuWq9tTouTMw7cJaWQmRp/5D4vqNDiNMtSXdoyaCgMqWriiGnD5Qn6vnW330JmRfVUz
lb5pJJVFc6rQKLgmT4nTNAOZQuXlO29dRrpBOwLvzZlWUfDhXWYzK3nWYJyiym8nAhPK8udsq8gh
4DBfDIz+eSnTheTUfa07/5lw3JUXKuhAIQP7vuRzy9PS5f6dnxsTYrQ2oA6rCadDs1r5G9eUkZLO
UlNVBe+6el33DqOxXq3BbVLTiLirJHFvggIdvEyTce85rtgLf/JIBSyncO/YN6G/HAJu0/VrtVc2
5GAUvOvRdlG4hGNKZZ2DV/fb3gkH+qsUKRH24m4xCxo1l/SznqqaOSrcPNaNDLa0UZP1MvClJxXF
lI9gye4uEDNtO0tUHl10obHrFZDWJnYu3uAgnXr5Q4ei/Ma5EZTJ2gKQFYtyOSWDKl28bTvJrM6f
7DaiSGCmKrYT8xGCDoCxyRxGxHwiyk/7qWYgStiqQUXnqNyXpGUnwhLzh+qb6d4vXfNcb1IfABSM
xGZ9SiOjqo5lxA63NRU7XB4AcM1Z+IwKakvcYC6xyhXFPTr6IK0xHvwYChNhYugPNwg1bD+C2Y/4
7qdv5iriNpCZfwhvGCyY3vExVJv1wHrp/RXFOlJz6XtpiKn4iOaCh9Cfws/JohdMrtO7WIJg14SF
38YLT8KhzpyRly58rUMTKJbeO4dMpv26ankoV/83RBZ9r6x5MTl/6ubyodtnlUjCjOLV9YjPoU84
PPRUnH9MQ84+CSl8R7sRzPXIhQO7J14LR0ewqTWomawd+dcSWBHamiV2KL36NAiToYOW45bVhC4u
tB8OfVCtnTDu9NNJb5t4q4FJtrSjR4810++O1pitT+uEqiVei3Hu+BBi2LkKgHpnFR7kx6YIH0vm
qmlOUybVLz0OEhgHJUy5C0bzfi77TTC+yoWKYqA2PE8bigi9LLxpVvEh3Wk4jcMQMCVOefZYyo49
tJ/WZw/g52RiXXqnrZkPaW/LuO1YyMoxhgDwY9nltpn6OUv+XyFyXOPRFHr5YQmVxSXbZrN7Q7Tc
ZJwpbKHYoLgbaTL6XVPRBPDUVc4p5Dlqk8XfJPVq08qtpMO/ppmvb5gFcTROHj69zLpx1SPq6NLg
lxJ3hjA/RgRx2W6kI/yzrSQgepvbj40bmM+FI7NdP0ZVe7f6VZ6Oudqukb8QSowqTC+xpQrqiFg0
7VhGdcABO8DCOyVus9ghCOuoeUQ//D4rvit3UTsbZjyG+P8sguJ7DSyw6DUvxFPgCTMeHEJZYjuf
DM5EFMWlMPR56cORJQ3/6MFeFxtXZhXdCqOzFg2u4/2khjZ8KkZJTbsqlHue2829y2qDjYjchS9H
NoC0MscuaYiVdX6exvuFE6aK68Kd7uyut49mDtVKETUkhdMV1Oltrf8j6Ci+ZZhYcpwHQ/ZidcH4
6jiV8WRWyPN7m0Z7qkTliHVsDLYTevwx3fjuirgymgk7yQ0K0gNRElZLK64R3nKatoB/v+UQPBFU
20hgvDq660OrSPp6sXraDKzxRymyUEGmBPKxGfIBJH4tqsSv1j4/aqttSt7saLmzVLPh/AhTHEyg
niCXh7AEOTm4riPtWMHqOrutMhw37uyheqe0lqkqv7F97DXBsb+FS3e+PeM8yWmTIweQX5u/+sTo
5PPUYh3xt5AoCYjOgzuJR7Mo113dhHOa5SFGXfLtwLgL9RKSFVXFRtiQkzZ0MnzeovwWd9+Gxt0Q
WP0M4Oo5L9OSlwdbyp7xvjSnZJKTfB0yAUwauC7JglrrtB3Y2DhrchXE3MgRzbQUfCd1OfprjJZv
A6UIum6vShOjh7GO+m0uA2dmscESCE3RlefAdur14EAiwow3NL+MGSxjLOVqJ8NQRy/zDLNWdDYg
dU9Kk5vSBixPisNmSM2hdeDZO0iR3G5PbeP6/d4pmtC6zpM9fRlNXz4L7QdrymaIKxhuPaBld3HK
x7ZkHhqqdtsZsAYol4wZorzPGhv3ZDduBfOAKnZiQ8xFYYxz0HrYroYc9JHqZD3GXp3z7RM1tyC8
Me1DJ7Bu2SxOy752/CUWrdOl6IR4y2phjBWwAe26eOvKh2FGKmB2ZXYYqpHPhYMBD+/4o1oW76eM
yNagqmhhDTOK/Miost0VkcRf49bF5lPlqEmeLqNm5E0ANcmdzf7YrFXsNtu5Dw2ANR77JqkWr3yg
Y1KxiXKXAHrMQbeDSplA2Bjvk8F3rr6UQ0r5Yv4eZH69r6AG9sgG0Ju01voszVud4uL8lqU/gv2O
BbxSO6RKD5Qr8nQ6RfgiQis76nUGv3FQYqlt3Hdj/x1o2ilQ37x4RJC8KYbdZ+FAyZmWM11tN4Sr
Lyo/YBqUnVEetrxe1jMLL1SF0U6+PsscFmnHHgDCF881bRbQRLOLBqNvGAqOkfYQJ9GQjGylDmdq
mcsuyJbrYpX8HS/sAvc0Na2xvOmlX6sf//o7sliBu6yhMps32vW6+clFSY1RSzNugh92Ndoh26z4
o415QIJq0CONarHS0a2Qevb/WG6mODMyIpn5IiWwOZ1c6KGsshM0tHu8j7GuIpRQ5sqpHE+D2+lf
vNtO92UUGlWQHxjqZ2hXRr8rDFnoN4OXZXgwoId0QpWr8u7UPHDSUfDkZ3f/0pPUkQjc4zAxEaSB
7lBjzGZNe0JieaKZyxhCy+eyoM1lvlqi6pg8mywcE+efQiRT+3NzkLkqEK7dpHm7xgpRkOGJ6PkV
RHqdTgbEcvcouZPsR8ynBVzaJGz1czJ8Lq1u5GtAmkQ1J1yy5rEl0AlkPG9QmQ++GdM3n1+W0fO+
WwZyMA9LR8ecaNWkzaMx4K+DB4ewSWgSNU67fsNKSH6jYz9kU29eC58bEnVYsZxYEhorVkGXf1v1
uLyyTVIRxnF30lMlll3f+zYSOZIoDs7QmB+qtKPrsIzlQ0kyYJoxtry2ZVudXI8JdyZo5MEadJkY
BeN1qMr6j9JuVTHDElAYLy3juMzxsJUzcSGoAdzPZfKqr5bJ9m2SJSs6ybW31bOBHoEX29yvBdPq
U4Y79dEN3JyRbxV3lbCXB3+WK3T9qAmGpA0+C60JAzevRwz52Ry7ybgWbfW0GT50f2CJ7sS+s4Hc
5qN6ty3rY5SAw6Wru8s8ggjjSHMex8zgfFwtkCHRf+A7yA7BLMPXxZnd1Ajm6nVdFv8dstvesXS6
KFICdSyZKn9NNnWguJR82H4LnyIn53CxxxANk+2X57I02nupWdzLNrpWRYAdlQ7cNNRj/xOE9rOe
Jkn7c11dat7sn4UsnkMmu4tluh9Dlm/5zmXGS4aNhGi3MpFAaaRxftkG6bYxpFHfCXpN4JFfC4rT
kWfvvbm2L8KWfVKY0WCmRmvof8Ur/Y8ZVv4tquR/UziJjS75/+Nq+RQcAMP4+e+JJrf/6F++lsD7
B4YtxOLkjPiuiV7+//pafHwtjmMH9MxaDoa+CPH8f/haXOsfJjBSiGDL8tFA3ywv/+Frcfx/YAGz
kJ8TXoJBjrST/0Y6ye3n+k8iaz8KXX6CiC0THw20kI+B5j+bN6j0tdYc+TMSOxefY1Ct48mFErx0
DSD92LWMzyb2hp2gyhW+DxVI2C3Bzl0y0rIL337jMNS7PBjELtJSnQZT5j6+kwpUguBH/bFOtvjB
v7M8Bka+HTe/M38K8ly+8kX4seWsEo2FNSYUYPc7J/8vnXO29U+Z9v9TkvMhA3wylovzH423ie35
3z8keh8z2IS2DvaCcsYqB/XGl0sotw6yDCGXiaAow0S0pn7mj/O+Vhkzf9PsNEb5b1oICU+ZTOd5
CrflQLBB8B4VW/6CMQCzp2wWB5jPK8K9a5NZR8SIfVxsZ34Oq4iUhcnzeitl7yiQnGx6BkfW/leW
IfJC96VwyOvsgqASZDFr+ELIAgb/7b98gv2OWubOnrE2/NT1TbVkjItl7efOoFjbvxFfExvZrblX
xBvdb1biW7L5o92w/Du2CEBOYy6t/rAuFE4CmwEo42fGJk1WyUUthCZbBjrOZsSSH6PoI1KT4W6M
60l13xEU0UvV3uJgJ6srvjnUow+kW80uoLs3RXEdwaaPuaeQRrkTJZBZNVupcr3gzVjm4cOtF1vs
iTJT2PUMMSDMJlw42XSA5GwRwFsrvHCCBv6WwsB4tgtWGd6HrW5OAaPxbibPgaoqrD1OyOat+pXk
ibYST2tInEIGVnOLaxZ/Q7UYu2YqsocwE/Cpbm5PF28CsLFHx0jxx+h7K8rUax2Uxn7ZqM6usqp6
Wtq6TCtiOfZdOzsoeRb9c/RKYjxXPcvfmqHvY8ty6w6C5dYFjhhqFU737k7S2jsetO+YiRtbtVHq
sJLYSwqzMPel690Y5l51v9kXvUdA7hvSTOA0dztZqFtB3UxtTEBowuzPBn6zBzVh7V3J/07DyR73
pSqHzzGMUjX1D5HZ7yzX3ZJGEkvdOHo4+aHZPY/KdlB4dDpFvJt4tcp/cxKh7gzaCsmMle+Lhqyx
xpAAxhjUTqKprfcwJHjGQ994aEu0maI25a/KHYPngSnm703UUKORWMsXRV3tBnyyMquV7pgqa50v
kH3hdKZqef0ZVOMWmxsaurhkTUY+Tg/wznEyuZc0pp/Qip421/4enTm7EPtMLrfXf1Hts8a+XEXi
oE1I3LnQsWVgqfON8I8TYtcU1C5bUbvzZgASD0jKG/LuMZ+rndr4yrJuEk9LiDSLcnHvrtPAufnN
pFxkZ9TtVzW4CrZp+43G/QQ/idheTRdAdLkn9CTBfgVPaTO8r938Y7Et5Jj2d18LO3XM/I9hvXTK
eNgQecpaNTGYMVHk5Xs7rq+939PY5bwaefFSlfJqF91RgMNHjkxDsRz8qbx3fFTsGcwns0mBWJSX
qWoCzrX+tWn6T0Ms7z2zZhzwssc3irDKLXClW35milPtq3Dc16Kyf62AU/e+4bckGSL0KL3ReQL2
/r0WOeTZqPWDGo1LtaJfhhSxBhiphdm5/yMBFOPaNYipsJhQZpTm2wDDXw+vZtTsOJESJ2OL3ghO
JIEuvIxlzUgu+ld3xYYfIUUhAB3dHVWb3tHslhiaI+ZLLcqkL0YHrY3zXftAyAaB6/cTvQwneJaK
5q3m1a0yj+wMD+68EN03SbRNKmRe7bXlofZeH62x/TBEEf4xInSihBmdxbIQBFC6O9Mb2xfLm3d2
U+c/UHqxTM5R4sC6d3VxnlnCXPFjacfx4FvTrvXplas4MOvKBL365c1kAq5OTsWV+NPY3VVIRyHM
53gfiTtabgEKJYQx9G5wI+vCh6IsXoXjMrFXze+s4s/Xnd3Fys7ux2CK3RF5q5iWa4D+AZHi4ba1
3yZBDJ7luZ5RmRYmcnbzUWvzPlB9vIYz03pt3M/+MpPIoJ755aa6D48g82pv6qCAHRuu4wbwTShr
PJARbvvFjhZ4qPJsOxlued/13s5rrcQrwy4JIo2BrtsebE6qRbTPNrIVtjmEWDiyU9C5j7z0P2yl
7t2I31XZOz/EGO7YZZ+nQqLUtZ6tCdG6GYpzT6k1Bp3oQkwjxtVsRsGvIIJyjfxYlI/CMR55qV+M
QRGmwZ+W+/6AvPJkYZCJ2wZHTkjWAIOp3I2zh0x3IMJaqcdlni/KmH4qqm4yXDGQ75+jUxI+pXWS
FVFwWM3ybgsHA0vIcMAyeW+tAVlGvX/Np+muRuyHHofdyHj3nOZigcSLAki7kPMzomVuNeqSzWDd
DcV4izhzTgvJejEkDek1dmoFdVxnI3kl+jh6b/bIhsTaCxmqp2jn9Z2OkUlmx9HqL1p69/SYioOr
/vB+FamGIKT3Vwd3GYK0hFTYaldwwF8iv7AuHSlX5CEMK32JtkmgWDvq1y30jXPju1e0TXkcSReJ
FU6XeBOkcUSy/qezgYfGkBGPtcntF/CM5mN4FBu05dAiytQMFOfSbNbDrAsrHqZ1Nzqf5JqIdHWp
8PQiw0+wugYJqEZ1V2IkCvLV4HkBRBxK0exnYJoXA6j9ZsjQ2+ccTNesle/WiNHdkc47SQQ6vKxZ
+Ba2AxhxvZ8XZAN+cCagAnbU2w2R2Ev/xsYIfR86l7F7DxVyiJm+2ngwyidp3l5limva9cElD4ik
i/fACN7ctUu2uQrRloqftiwWDr2Cch2C2eNAN7dYcQLAFmf4Ffj906aRIDWrSlbUBDlyMLFZx8Aa
38Mui3j+xCeuFw4rO0Q2rX53Fo62ICDTCCqlI9MFLV2g3N9zE7y1a+3GylNzOqj66xYaFY23fDh0
Gckw6hMCVNoSBAsfk+TLlNsnZfjHpiufhkq9FKJ4q4fyLjPcBF0qcHDzpAOvfmj6lwldQ61FqulE
yTMNRNq8rt2EtAWSgwckOiDGPFeILrm+urMIHYThmffGT/wzmvjOshawytxXCykCBBJ96EKnVQl+
UY1/Rabuo7E749s5EJD3U4vyqgyDjxXuLDK3Dlk+Xp22Vig+OzcpVPmLgr2BPRfw2zeCcx6sdxaK
9UEiu1MjD/xKwxRKHfPYFYgf+s1KlFmkGyhiftOlt9JLsFddBnwXKQ60LVE8qLG7nEqNHroT3UWE
0xLPHFx+h3DLZ8IHE++f6Ij56sEkkhXpxCFX/ZSSXkd1w6qd3ahfcHPZCSn8iv+hv0dGf3fTGJWT
j/jDgyEWU3mFXZpTWnDV0cxyfmroiXlA2UpgNX4c3A+Qx+7eRUUTT5vJ8O/6+YGE+jftdahN634/
TRYhhdPOGsz6ELYZek+b6BH0K05sDpZ9LNHBJjYz9k6uxcdoqUNR12ejbp7dgkls4SCJSSkjjg18
pNdF6q9OHeeKyEODqYIMwxI7k8O43Zb5V5UpL/ZrDkjLsndRh2Y9CM13gjGfs227t1yPPPWgi0j4
oy0MY80frbzUkOtzC+BPrUVgEEYk8AfYfMGao1CkHkdSsTYfcijL8+Iwd/Ns3VneOrxLJrZjnoen
rCzNZO57hNSIReG5k2kr/tJAc8NG+vfKmJ5UYL+7bnikfyHJ8p6Tw66S8fZQ+pR0dMWCGzcKHjXM
WtsW1Wk1RlgWzySgwIdQhMyxNSOtaZtRYgLbQSYRTyNqX1IB606A4niD2qx/xj74LsbiaHI+k+GZ
eH6Htwm+Mw9+YITtONpm5/B/qDuT5caRbNt+kV8D3AE4MGVPkRLVS6EJTBFSoO8cPb7+Lb58Zi8r
ym6l3eEdVNUkKyVSpMPP2XuvHcsJnZ4ilnbKXjR0u7Wqp21G2IsrVffq5fOtI0d268sBX8ebBz+y
KNx72QeHpJlexgn/USr2VediajpFUZvuhnZ2aE1Z6NmcTomyvpuWPXuEJMmV7CTD7odqud2QkjrR
dTKuWxerQNOwu2/d9rPuw602/A5Dg0ejN/MHkTO2Junyye/66Y/Ru9OCcEzAIdkVjetSCfab5fDT
L/IHNWMBa8GDCI7MTeq5V7uKG3U4T9nORVomN4L9YOhHx86xz4llQUpsMIBP57K1yrXTRM8l/sF9
7SYTrcjZKjamWY3OfEvbTL2qsRtEbHG5Q/drDxjoihrCVj3ieL0x2tvYHk6lPu3x+XkZxw5uXg76
9FllHWCeDP+Jq37b1MLYxXAmWLVlUfeMG33eosnsVZW8GmUe84wEXMKR21/X4m0zrBzR7cZsGvZ9
WsXPOTCpctNitEKP94LqQD81Pj0sy8yJhf8e6KLFxtZne/baFBwNMjiW7uA9NNy2t2bSJl+HlT0d
6Y4pcQvpYicxU++xWKtvrCLyza9ihGh71MuhrKKDjvGTdowQq3RC2LInK7ykrQMLQVQNSsvUWoL+
7SD85eaeeqetCjmQ2wXSeV2HyT2DlB3R7towvLa4pNZ5OWvCkL6rnlkIMsUhTJFNm2z1nTFgcGZc
CzW4LJjfo4fOxVGPrs1YTrmxI5rtWNf2tHMbIy6TGfKvCnfHCSVEHITtO1uaUscjwmR/IOAi7nTv
gUiaygwVC3vDI8sTtcPwxG2xakrvPcEasXYzD8d9YY+Y9THU7soAeN9MY/aXy1l/rizqUFYikOGL
Z5rhl1zC+cbvsvrdkx41UjntSHhu54lUkjVk61hrdL3RLg+SLo8nSuX8XRIIdegJW39BGiaZQ04m
EyslxsI/JFYBWy8KGn+N7W/63WWxuCDLy5XUITbKmW65oCz2s9PMhuPOeF9h70z3XCf6q64aO3eR
WBLmlal1b6Ys4bTCu/vcZR5pKNvrDp0MnNexEfZnpXjzMWp/L2VwRV0u3RZVDSNWM0V3nVLHPM5e
/cSqV02XWPupbWtBBrmSW1XF1a0IyIka0nwMVqTp0xb4bG8L8jEuQje3C088dVFKnD9ssnFtM1Ni
uyhxKod1L+N9qJV5uXoCvsdlGD5Sb1JH4xbDzhQzN2WnEbdLj7vICnseheHY3cSBXe0iwmergNl+
T0gq/sw50XHlezP3tWXI9QGQaHaftTo92pXbnhCup908Epc0o4uZyK6nw+iH4YrvTfXWRMX4ibX2
rZ343KNER4xQ+9Iol17EyEt+WirlXK3bIM4YknqStI4VAijIDOLdNMC6nBASfzlxlZ6cyhnHVa24
NFradjapJB2cqjS896x+uRo665uhHZrbxqHS3WfO59eenlOv9PbGJtupIwiBrefeNYoRrmpxCxdy
uiNQ5fG1FqM+tGTWTpU3VrulbZefwhH5xqb76L0a7AlLc5o/NPBHfqTSVZC+uNjzH/nYhnYBB3aY
GZNTiiMCjo+DmRPyHp3XpNZ69mK0SDBJjFzavZuykfW8Cp1iB8qh3MSuIbcnxbCqdCK/i8RNfzA5
+F89BYS7ORzDc1U7zaqJYtjts4yew1GjfGauvjjd6G/JRSbbWnX4EwZi+wutaIKTgUbIiEnyJiyL
5GLpjFN7ctudMVP65gRdeZ+BTL7oiLKshP35xan0+JC143CO9bJ8ZDZPOi/u3YfY9vF3ZfZ8coZr
zKWalw+eDw43Y7/0NllFTTwJg67kGZontzXWTkmIuyq/+rbmCsmd9Qxsobx3g9pZoxHJl2vEYBXL
rj5dw+TPdLjzlGHAa1uoA5FYD4uo1/AYJYV8IQZSqx1ODCnJMdC1d2HOIBudi2VTuE689mkrfa5x
Jx/isEqxiLigDKcgPfSzD44qbfpq3Vk2DrthznBUCWvbXu3tkeZf3VVdiBuTHIyvreJt9sPlRFJW
bW1XhCctu0s9Fk8exJk99MyJOw6XCpmwvDF94Twtuh3WkrAMFjfXZSC+ZpUcnKnv8bL0KyjAyclU
ZfdST5aDo4J4bgrU9mnpffII0uMC6ePX02hv7A282X4OhQWYIqgwamHvcfW9sETzYMoKt6GJsves
w5WwK9NK3/Z8L3dV3GAcLei6uKtwW8UHSVKOnFIX8+2+ElsR6qNTkRlAduNkRHc7VxiIVl0zo9i5
ZHsQsU3ZPZPEyl6SMG+d1RwE+aVxZwrrwuQ6Aiq+kFKX7K17Bj8Gd4dB1De+91zUC9FJ7ehNnGIv
1iQiLjm3ExfmXaXXRtktLRMBA7Nvqob8ecb9x5vmZqvDKr8hKVP/spfaPiraq6+bzeoCWoWHgjBr
e5DZXUlp9iN2UPsNvm5/X2ZXfmnIEHtr8Bfuei/9keQFjMaM1ranbFjKPZz29l0WQv0SieXtK0qg
jzYJ/p9TVoS/RlnLn31iyafaT8SNh6yMAzFYMNr5IiCM77GWrXdNnkyvOkB6w7/Aicyqw/AJH23/
tnd6ZsqkGdHAZ5T4Dz+Pqs8Wq97P0GaLuU3D3ByGIKJpfaYSjFnv6huLsxxwcyGWXTfpNrnHYRmw
UdIgPzZGY6jZDnPP5JYjmh6doOCIsqK25lKfRP2WGVg9+XIa96OY3fuYOM0z4gOXgAab8LnsE7kb
NRdHJO0gJ2xlm/RgaFZ+9ZpMb7tc2buFvTihg76ZODDqeriBfknlR+XE4DZaPBxyO7CnOY2Lbw5T
j38SzO+4x3rgfIRdJn84Yuj3vNvljUP+FvwAqRUWjN5cfEU2fibq1sLLWKfOq+CCcnHBp9irhH//
uqgS/9hWKYe8XdfqpW1YG+8CUkfPdY5OPcZJU62L5Uq1TQkXodStGyyDe7u0nSOBLo77uXbNU5Pn
wxbliBwpkcb5YpZa3CalN/2KqPpjXbVUT8lUVwBHpkje9UCt7unFk2AwdZutowLmUJ3nRFemQNCi
qOCOPDciEEfLyvsXOXfiOE+cSCufLeo7RLuvaJgJj/dVwNIYiwPJa+8shFzjyiO3U96HUVTDnrAW
mkMXxgn7SsbrD9HkTOjalcjYvIcW5YS1vpJE8XmC4zFnCOzyRLjV4i9q49LkM1FRhDM5Gytl8cMJ
9hX1NZvoyla3yp3Mc1s39UtFfsUFQj8uN0vHFg5nUyK2dsYSy+9x14HucrDB6FCzW4sHuSvHasGB
RL4ecjVLFuNysV0yxHt2wi8MdeFp8IbqxIBpdhI6zNMYCPtmIrFts9hQ7gNbs4oyGjXjd3PA9AQE
XPIO+sYGlA6OyrbgU6FYScZ1o5+iKoy484ukf4bG7L2ZSnj7ntf06o5ueejGaV3kc682oL7iz3CJ
hbitRgKdty4mrAUKTfqOM73cxkFjNnGO8kRKOwmuFwxMwANniLs1SS/3ikX39Nr3jXdhxLBp1pSu
VJtwmZdsu9ThtKMwuWouTmKqCy4UfLYqKzNwCqIyP9rKTX+xrsoZ5cs4PlH92r3KVPgPfY7xLW/r
8teS1uXvgpjJjqtI/zIWNd+JPHB+DG0P8VkDUH9qsTseJoyNFKbbLGBxPohbADT5pUW5vgudShxb
NyW1kTjxpXIbdW4wrqyMBWcty636wpaJT1YXyM/ET2W5z7uZS5503G6bRcPwwlqszTBDR+02KjO1
JqzpbJkPix2e2viYcCqdMu48L3w+vtrS42LAdmkfpkH3KLqge17ageXLRJz6oeCoiTf2ovgokLYv
H3wgJ0D983FD1R1/4cqQoGyL8gvxoNmP5QyVws3teUs5Gd+dtukDa+WYsTjnJPJIEPYPpmf7Zbtj
/tyRZ9/CxJA3qIHEtjtf5Vs4AtVLnPV6x2Fn9k7gN5vEmck+uV0UQfL3JfjUhMeDPTTb3mNrVF3t
O/xdFSNZ3X3rEWm/64R17wXTctdZWu7sWEqs615/CzuH4cnRLbZfK3e5qzUVl6nR3IchDrzUWp7h
UT6bNJweC10XW5J0VIrxqxLanvhS7SJCsPQYQxlmqBjHfpW4heFujXXVkOfzxXFZEEKBWJD7qvz6
0fDwI9eizSan3+yjSPz2g0NmPDvevNxaFHWeYuaac1I6y0skVU2Dp1d/ZLGR70ABSbwh/f3M08p+
LsP2i0QGy9kqDnc1K5WzdJDOcGepfFjzl1jW/VAMJ0w/xWUAjPUJwuuwKH+6kYbfNc+qnlz+0DZH
FtHTvVf6TrfGW3m9bTUJOcjYpMU5ZMJaAODcp67FCeQU9amwNBE5LKzdlsdY/UuU3vDCKcSygxF1
z2jF7Uoup9n2q42lopL1n/rK8jkngV/IGFEkU8DNzTRfgdRJt/PA+2QrLivVq6A39NvDYIfpGYFu
CvN5x3g73pqFjG56RXNhxARnZOQp16nhY+K9Kcfog1CD2s2ZHd4nY1Nz802ccN8oIbq1dq3irocB
g8tT3OVJ4/2KPOsTrmT8GlTsvQxuNLcAr+IS89kwciGtZwF3JSjQVdbDqvCho2GqxEu38vhjs/Im
jpkuXLr8WlkYuPxXkAAARbLlSpBPgfn0R2VVBjdbeUtzIn5TIR4HqiNPQ8Y+jvF3XMXhdX7v7Qs5
yPmtTJFRJi5eeJ552RqtdEOgnLe6N3ttRu9pktGxBge9QohfmEQXWjrSjdTFSxSalyZfrp0Ks3Xk
knEzK7xbA2B1uPCdeIhS/5Kn9d1Iho6d7VlV1kdYlie/oe9E5sfJDh7TqXxIR3In6VLwVigyIkH4
EPVGv9pqyUHQDNBcfTERPPCo68XYtLLGyXrj2kkqV2DDLrvH0SMKNbjC2hkxPTNsMNbD+PVGbtS5
9opfhIGamyWdMchKzww4DrkK/sQGe01YRoFeC+DL+9ZxCxoyuPjWO3Zh880klMH139ZvI0fffond
er0kvnoLkqxbR/GCZ4dSTlZN9fhIcJ8WEGKMiJ8El1lmt5nCwTqnz+1MgJFVfJieJw9OfjCNxZFq
edRf3y8+0LaZqfPW7Brlov30HsL75NxZzJb4Fuf6EDC39RBt5e+0nngRVhXqVbUQVBiV4JRs4/wB
X4Zzx0jKstcEM9lWL1zuBs7C/aQL8rjL8Jb2RHcIY4ebhV7wS8dkfpRTHL5ajWfvvDFAMMRGzdAA
FA50jQRpsAp8f9zZbclDCpdf/RBVuLUPlkSpMo3JeJMqNLURn27qp8t2UgHxeu8qy67taOxYL1ud
eYEYv+DzXrLTrNr5zLTobOuZrWjJqEzBSzz27wGy4VdWxezH5ibqPqzZrR6x5k9IRTZxW1hKJ1bB
pbVx3Qr00QLgiq9FXN5aQsAq6EiQ8qgeXwjgmXOL7+bTE33Ljo9bRrB27a79aupuuplSL36jy6g9
TRi40HnnxD0GaMx7UB0USbdYMDBIJxjw69yKMAzihSnWhHd43i5Jnvdri1sHC5Z5tJ/YvQ0vfTmk
VwRx4altS1PreZ5sUW2jbpLhDRAFQUZ4oWBhh3xfkhJGg33CiZmS5tDOrfbHDK0/E0dBxzKq0mQ/
Ihk2rBPKZc+dlGSrJ7F/j05U3IRWUufrWdmEgTMqXxMcwMk2yxz/1Y01hRdokRXfmDKuXvPFy3ZD
xUE8NE35YFMQ6pI3B4Iil8C+5cLoHFlci3iloopsYlBZXNBiazY0m+ajt2V7W2EKcvAO5IE0G4/o
wI1V6+c891lQuXGU3hnm0hNm9mQHeQ4diuk2mTuHBywxMy/M9G9psuR+yd0RadfU6qJ6voDrQYme
z6OXn3RpJ+hFXXNJSYK+IboN10iJ2HhZItc8sXl96Imo/ry8ZHSGhwH7sSSE1wjc0eP8XLp99eLB
DjvMmClWlDZ1u8VzwzvLDkGWxQ+xrD5Umby5jcdWwo99IpnW8FTYS3WwuLu+O0sl73OZdfSaZsNH
GwtJbi8V57psYWBCpwMZXgf5Pd7B5GnGXvqAX/KnTNjabVn31SyfMtdyQG4Q+ySol6J2CY/KH5ur
5mNZZt5942R6o8lQaBjVOvg1XpMf6VwNyN4AVsuZM0w0lvhNBgHvupvGrwVT6I7jQB0j41jrLCoU
sUS1xKiitncbtFWM84CwXt0XjC61sX/WIoRjM7ju2UIzuCHTWd7NReMfkQqpGtDlzzisn/LQqohV
MC+yXeVnNNfPEhEZXj+MAo4vIMiO8YutsYPfbbYsz6mMJfiz5FvVTXsSOqd2CDbWLbyk9MLW2H9G
Mcee6vf9w4yqc5vkGevPcOnQNlDGVrGVBU/UqDbOqtdp8MmAz/jUMP2SGiy8h0mW7JwAFxjIVSmD
pfbn8hCPmU/qy3e/+fhfEy2d89pGZXRgyI9ZNYlgxzx6CNJkOfRuAYsGWLjeDQJHtgpKxLW8toEV
xMhBbmcw5vsglO/KoAtBB/begzVcNUwGO8KjRaLXSabScZUDKYjWdi9Z/uV25B5ZYtn3RelX930a
93eEe6vbdIzVSH4UbZ+mMPvIjI/CMGYsq/Km/V1YSfzWC3dOVryDYJWCUfjbKi9eFjZfb2zjWJ01
lXOOGCnh29XNthpxBeURaxXETg0EI+8u6UjWoia3vPY74k9h49Qbg3t5tcisPA9LFR7zIEeRlIZT
NtDks4kW3qkZ0l9DX8raKkp7WGWQ0HCBFAgVkovcuDQAVZrgQcUOcMYgV49VTe09OGO9Hmu/edXj
tsGSsA7r7t4Lyaj1mBSIjlnrGkvTtuq1A4HMGwJWajjhr9cTPNgLW5Z+tiZwAUonp9wZ8pM3dDO2
/iTFwXAdmcEzwTBxphsDM+ON3SLOGDK51EtlJyhd5mLrOtkz2WYvy6K6y+zC8ptmq/hhM+Xto2pp
3kNCYW9eIrwvpzDX+wSpLIxpRNUmgu1lbOcvpq5exrbYTMwRF39umxurGGhHsRbBe9w4t9Lppl2f
9M1pbiuxR5In9ENk+J6dP6/VVjA2N6yNrCN75ZC0iUWhVWbVkDAwXu3bymk/8ZTLBf0+CL/iKNYH
WzUdPB04k0A3svQJjCWSJf7D8RYVYzwEnV30fLTNeJaRpIqF/EAOZylI1JeF4W7Div82GAqHfYsT
aZwP7GpqedXNBamDm37gctm11zjS6NZwV5G5nm0bswDNEdQ/m/BnVkzXA5Vi+a8Kr8496WjAIKAg
IO+Qpmyu9RYr7I/fMFHFGpD+82DNOFrs4Yafo04Z+7VtGJMRB+lZNR8tnhValiJYOrDU48es7dYB
Q/PWRi6+neCO+RuQe+6Xm8To+C73uTt2aundgNlrC2e72arGHJtcU2YQcelBIXeciYhl5KDWC98e
13xNxD+Vff7BFL86RNmyW8oLHOjzvpRX7vLf2j+AKU8Jx1Fy6GmiXI9UpVbHJCV7wmVEBjsMKWbr
4C+gFkDLs0+9UbTqDS68f6gh+VdwN7+H7zpQ7mG6W2h62voDKZ4kNk3x1gj8Mp6I9cVxt01Um/5F
Nv4febn/22aBfzFqX+rv8qkz39/d7Wf9v6GD4Fob8B/c2j1g1u8y+Te/9vX/9pdf28Nf7V+p0x5/
Ac4lG+T5Xz0ErvwvPNk0wwTSo1OAKoz/79eW/wWh2vPoIPDV1VP9N782/m/Apn4AP9vxAEX9T+za
f+C/aTjQ1CxevcwO/2Nff8zfP6ZDyAmRu1geZG3a3eigacTwbSmnG939SGv5P3Qq/+vHkVfDz6Ou
gFfm2Y6v/qxYl14blEHh4oXMGmyFooO/6IMQkP9AGP/j+/f/fpBvU97JdQZOxbVj4G/fP5miFQr6
Ore5xfwKBAf05b5xEn0H80jbtymxQRbtOmJzaWdeaN8AisLfh56CJfRvH4n7v3zhf+8w+qPPAF6F
Db+Mt03RIcJb/UcdF7s5n10VZUqxtWQHv7GjZw8k6qmYlyL7h591/YP99Rtci0953Q7icsBHiuoG
cjl/AsYno/sGXQe4B9ib1QBi7B4DMrbtISjebC4hpzJeknsy+u2v//wq7X9lm//1o/nEWrxC5VKP
8cdbTsQko4IRtmRN8d8510780NmeuUUxxARqDxZyCYvp6WYIh/YS8z7jDaCNvYVfBEzyGqNK66p4
+Ydf6xo4+PMd4dzU2lUchPL/tun97ZNArjMdhEPdmluBl/DJz+B4njFdzpJetHCCX6ioFkQ8Sjai
7qd9t4jyxE3TwzfHZf8f/kD/9o3jD0Q5LE9u5Qd8Fq7v4t9+nbKgP8/FiE3724wHkBQYXZAJcMtg
PRZQIKoo4lH1n9+Df/vWXX8m3z3iHXwBWX//68/siGoCfhP8zKnpzjl4W/h7mAr/80/5t48ej1Pu
mhx1PLJoHbtS///2yoqggvyegFbVcW3UXW8PXfxQWxkoIUOG7tckiiw4DrLU9aHKirb5h0edF/xR
HqE4VIIA2oAi+qK0sv94namIGCpCu92hJnoq4OprI7XihickYLK2/xyoAfmYFul+gJtLXghDod7R
HI+8E0IQpDAM4Gcehay887hwYc9YSb/syA/awYbOE+wRoafQEIoEcNyllF5+GdOG4uooc+Znbs9W
8zL7nfcgxxkBuCA48Jt179RdBCKAtfI8blYvqZkmfI3T1FjN1i/72X2xhtm4yUp3cBiA0mWtOQ4G
M9pGN/B12Cfbsua+poJzUusC7Eqf9WLluewiVhJT+H2aJQlvMdmbbYMyHK9pZlHjvpJAYK8G30YX
B0Qlz7s0Tl6/KsT0s54n/j6seIsm+FlUHutmVjylCrK1qYUu77uYRoZNZWUjhtLW7iw8+3IYiAei
Ov0OaWabnwYzuN1hsdq8vSePuPwu5lpWG+EW8a/Goi6buK9L91/r5z7X/pG91mpQRWev+FY6Np7e
Tn6Mjp5B/YXx8pFISLfc5Hox7ThIQqrBx7r7kVGc0XFqFHHPG2elP8ZFIAVVDpMOiWwNA3FGXZAr
bmPCP3kJXiqCz1z4GfQ4DKECgNk7gT2nz1xGAVGhHDCL2aWLxNi7CAsLSRurpmBzMDhQsV0pdkUh
+xn39siNvWjptiQWD6GvD7VLxjWscyxpikxquLAQZ3Tt8KUqYu9Y8TGIhMcZOjeO5cobfpsqiK3H
lmPRYxhwq0ljYMmvM3Rm1A+pQkz87sJy/z52rcraKhBA7iMb9RQWegxp5ueC0VPkwNeq8mmuk9A+
uZrMzG2lgZroPX+eKV2nfDLGt553j/4ct8uHPRAWRmoylJwNAm8i/JXTMkYKfsWiOYTa7UxJR73N
W9hnnJJFB+qPJhxa4ZyOYKWf6q7dVSxDmlWfOeEv6O1JdgMTBGV9GUTsbiye9liWRZC6m6kdfJgs
vkQKQmnCKu4GMk23VVt38X7BnXWFQeU2RRGIQgHwDpf2LeOkybOtScUU81yNmz5wXCx5LrWc6yqB
tJ4XPh7rsJngzPuIANmWvcgVTxUQnd7YXd7cgUJgTE/KuD9ylApeCxb2cjM3sMYI/Cz5J1dfb94H
TWbS3TLluXUxoICsjbRTeQJU4vMNtbr5O+W/PrNQ2eOKK4It3/m4eh1Ay7K0T10pFtj/PU6M1YI9
Ld9zYLTDB5RMBEHY+mP0cyqhja7ddArdw2JXXrkfWLX9CDTOdya2dhJ7hJo43SIzkMudnRp/QxTB
XtwuamTWq7ponK7n2Hges3QI91GkFKzqYpyBgehokgeT5d7OdYmbroEggYlPeyA+RGdQg1d0BwcY
w+N0ILPQu8Le5iHv7LrMMsmyIYdP7Q1+oolCYOpbWW4FCzpPLP99iZLkLmcF27B1SkiL5rE/472l
doAKzbmxv/LQkccxWTAupxkWxmqJzUecZgpI6OI3y95VnfgtqoF0hEfFxXjXREht+L9NNN5FkQ3I
aEzVcKbg3jPvbqQb67A0SHKsFCOXJMhCCCzzMQcUPqA3xRqMQb/JnkoU788WmtMlKRPcJhgpqTIA
cnktR2DA7zamcpJX317wuMDmuR5kmBWqJ3YBKRBIEuH5aV58QvKdbafzWad5V9wE4Nmf2RIa9ywX
VTtAnAUOwHK082Rds/SEvxHWdb5rp4W/DQ3FQX8eCGVNezLCFAQEOAaDbVvmAIZIzs6bYjbDM/w4
tvf5rMQ3xzIwPx1Got7VsVRfAVtThErX8todsBhQD5GlIC7ZaLprXToK/h8RqO6UlKoMD2ZajDgs
Du6g46KLuLqpY20wA0rJcQNik1ZnZHLXsESiMAFrTC8F6qkH1YLJuVLxWdWi+44su6wfWWyMaA9R
ph+MF9TApAlX9Gevbbzb2h/xDecOY+sK0kj0BCcKKblwG6tbBbJMfwu3voKgrxkq7Eauf0rCwPi3
VuLoReykh25fr8Am4V6aMKO0O3ysUAuzuslWBU0OLTGcWf0CXICPoYcYPK/oogDXkOUUeKxSv8ZI
N9aEKGB+AB/Go8ZLzFBrj+Vi4XftykqeK+4bAY+uKgHdXcXtfNGaBdFpDnFOvHUCRNS5cQqR3+E5
iLN9lAfCbJAahsUnrRa1pbzkYhqXjVNzTrL+BPqYHSgGGoMAlGmXDqQjsUzIDZA6o0HQTSOJyTU4
fyghbtP19jtPCmzp0Am0d6qAfuMbYtXBpt+AQevfqZdzM7JvA9m4pJ6kzwrHLo6FB6Rui+++m8G2
tJreCPodEYOJvDTotE01YjDvS6ugywT++6UmU0dBJh/bN1Pz3Fs3oyqLY6KTXCIhpeOTMUs0v3Qx
OPxbYhyhoJgtae/1ECHjQdxWyU1VCPeWHU0+EyJIsMDBv0qip0CI6DfsnaIBXOkF3UZOpot2YMLy
9CbDKdr+Cq/0DTKa0JjfTY0is55wSoz3XuO096FGJf/R20n4BhArTw95g1lzE0JtwYWBQp1tVMxX
/g3nl+t+1Bm6xs5f7IWrYeI9dvbE+zz1JoRymNlIqAH0qwsygA9dZAFcsu7qIMLc0nQSopiZc2qF
QnaDrt1ypoR0GtVrt4nYUeI27uXK8vyQtA+mNyJGAwoWwYw6+OUk6fAygbD2tq0I/Hu++fKnttL4
1CzX9FI+efOXrAdKL+orGkGEyjylTZwuzIRLc5eGnq5P0ZRO+bczVNFjF3hkdUDORPV57BOPyBPx
UoO+EYufs4y58/UZvE/qqKPM/kF3kJdtPZxo5ql1Y+s29fxppsnCaauTbSTW18R0hdjEMveCTa7A
WyBhxcVDYg0Ykwc3JfYzxO3r0Myhh2HJJxOqVeYSZ3MCF1+Ub5nm6M4823FKaZcwaBFYcNixggga
WkzsrmFAx/ZaRxZtT0JnFDUNHHXjhhsLq0KpB3DnpR8mOcAIB4N3xCYCLKKkUJqzXsWveVby183B
xT6LXpmJsEmc/cZfC5G7mYvqa0SbeE97L2jWLo88FJEutuFyNhG/UGSlFo4abT6rasZxUXfSfl8q
BIu1jpf4J6Na3d3StpF6w6ouRm0e6FXp6v1QhjjXvYYs8Rufh9b/yhzj1j8sq5H9kbtjgAHDhES+
bfzhkUw3Reuk7hGvGrxuHuKBOx+S3I2rT65G1R0CNJIz6YOYAg4nV8HTAOkkPqlr00+3dufAIgUG
iS7cL9fODw60XLpGYL7KkoBnZBlZ3y7s4nwXFTj1AETmlly5esnOcT+MH2LBnr9LRkwxAidccRdw
Xf0JcN70u4a6+mwXz1NhbQzC2wuh8UltglZN/lpRBYG8xf212nqsMOKttnMPv9rc9RdKk6gk9agG
4FT1kJ/5xwvQPrW4WqkYu8JvtBtiVdnUBmcEKU2erZmsnsyTJsdslWFxmDE1ZvvEKTKOX+jF7wN6
JigI46gPol/iBw8b55p9C/NxTYU0VrCsToYP7aTY5i1gSRneL0oS1vbcupDpoomniXJKBPou16bb
aQ+L/aak1wYolq+mL9QyegKiKqXSNvCFfCg7KgSIJ+PgX1VqHszaDXOeygTjbHtLfhs4a201+hes
O3Wtredbvk+argUvGuSQTXIQjd5K8jRj9VsFZyfUpFrxbqlxpYAkc68EOVIT6mr1g06WrD7MQeeD
stcwoYKyToiGIVcz+KnEULBS8GmqxmSA1N9X9ncHqYhgC+VOFRTmFLesBCg9IzJ2i3XTCeEA/dTK
OYR8j+/iLta/XUnWZQX0FsQeVTD2PZK8Jbd+lvD5WJzaO/dk4abdgnQZH2fwPr/JInHUtCqZ+LER
vYN7pAn5hpIyjbSxiR6Bzx3afJPYWUvYT2eFfeMGCnOYN9qjd5t0ca6PRedjyOgyp5XXhXKrPNy6
Khu2MNzZ008dvWZr4rwzZ53VAEkOpAtiO7HwVwyuFv+HvTNZrhvX1vSrVNw5M9iBzaDuYPfqe8n2
hCE7ZfY9wO7p64OkrGvtzGNVzuvEiXTIlrRJEAQW1vrX9yekQFxkQb5lpDu7HWl+T3XH0iq28uSJ
LEgSbI1JcH4tUNfxTLsUqElU9/GzkyHapeUKN4w9WvHh65DlpoM727B8r6ZsCDfMUrxg5jlD49r2
tJtuoLMkzn6WJsk/B2pff8CPrC3+LIUXVz/MIpiKE090pjgkrZsYhyTz7IiyCYH1rhIUja5Ymjza
JfgLD9lTDor2NZXx//PZ/6XzTf85nb0nMV8de+rqH3lLZRuW9YcLHMIOAzMUOtNHsu0tl234ZKwd
07Qwk6Qnz/YEia93+Ejg/CF88k60QZskGFwII3/BR0T4B9VJslOhB7XE+XfJ7I/pHwGnwws1jYNU
tmnZwFE+JqBqT7Jsi2y8aCeSoLRTBxwNabtWqY8evkcMQfNqmdaGj3iRPgxOiY7XPkbBUDaf2Eu/
ZhX/J+uor8UHS0Frn8WSTOfm0bX4gu06dEk0YzTt4R9aOGYiTzuJlc6DRGTnXTg57w892JJVkiMk
8IAMn5kpuK/6ICXUlihxT6BOGRxYhxS3gd6o0uXkl8f7D6npvw0Z2X/b44HS70c94diXfEDIG03C
KS4M2wR7Z4XkDS4mTFjHp5pmTQ4yFrYF+xFAX4e81Eu6TQ++pH7695dBHYQnR6WKATsaLYdS9Dwh
NL1Ai5LSLOrg3LOzAdblUOu82t+pUU54C3RgIMKzzORwcRrLqQ6+//46jsoGcKBNyqUBtRhStIJr
OaqHRODK0YCP4WmZB0RKp14tARN6UhFJnUEZX+x7meZksLx25nyFawxMbyhNtF9HlTl/Ui35p8sJ
mEfgZz3OcWbI6/ZrSnUKRQzWxfFPm5L2ghuFhHsmqAWQlqxqqJ6Am+OFov+0Cg0MKaaNIHPVD1Q0
QGvdwPhy5sMnI/Qxy8vAUEOkkqGTycxf89gcdzKHupkGo90FYw+mZuzr7gHasot7jOVgjLJMgbtX
Be1LwVhMF9Hi0VLtefSjraqyzoJ90UojokOT38HOiiZl5VYZveoIsLQRe2nSqWuzl39y3R/t7vV1
Wyb8QBqSLE+wDB1NMXteeuoA8PNcDOOI/fxyLNMHZSlcJwUdGf6tJCk7/SmRcebPnTblvK5oRO2+
Co7hYCxLx6Af8V9flR1o+13O+SwSzvH75zZVYzheme56bQqEqB1JtISeYbdBemVHReCdUkI3DGxp
6LpbHosaR9LbZVSRR569rJcM5ajrVvXd7y/s1Wr6l/WLK0GQxStAW29IUt09qhtXXrKglDIjtMCk
Exzdj0Va9dyBmkL4N/mDcA+1jdMSDd/+VObP8BVH0uhzXJLRUI3grzKzqfkv0NxLfm4Sh8aSQp43
6Ti6p7TAEMGvIo6vE8hgKLR/el7Q8lH06lIq2P7+hnTx4eh+HGo/1E0dnyLV8UDPS5iyA5jhFmhE
gA1Lqsz6zHg1j86DsUvp0ohIQqwV7rvVJ4WJo1fGFh41OYcKMBbalOKPx7JA+YtpCW65Cv+Let7U
MRi+fUaOq0SnSToBA0OzKObeXodKlNlPxEIG78vvR8Bm2/51CGw27AD7btzFKY044fGWJB1j6WzT
Wk6w1cFi8RsHgp42C2H2nB5RSxkpBm+2iVQspV01Q9yzpp+2Seh34ujLrMzV2GY/TXcS5rqaCeZn
hA0Gybf1AMEmnrc29Yf5LJa+4T0nEHP7LYBvi3ZGMHlt/lyS89P3GBpMC3Ls/FeqBorF5vd3erxs
Uvqh9kPWxbOxmLbxsf+4bBoiC8suxeAzCkOLSUm+c5jrE0f0OVdZ9lZFGn2JW6SJK78YCo6+qgXZ
iwA/7cIKbnTXSW7495d1NA2Q3gY8AhvEo09YQBz18aoa4UA+qu1hV+JBjT+YLdvmFMfcuFi/OVWR
F2QxjBMj2LeBquLPdhNd/vr1HfApkbB6C9u2bIdd/2hYxIgetSZm21lGa2k3yoXWXpLC4k8XJ4ji
InGyXl53qc1f+/kkHxOyKpCEq4KTtCwtNZ7H+M02ezr/iznbUFpfvoKInJZPFuuPNVLWaqJHSHQE
mii8eWV01PJLJRFNOCCbaJY7LN8gDkACtWn3aGl/vAARXNxRQRymzzY2vaL9OjoBpWsbxQBFc2YO
FeyPHyoLZzL8MVE7xMpmcDmYS+o9RPSqiCs3wd1mxwDU8d0QKLc9+F0VFZqs4/ZQRkoWx08mi1aF
HF0OIQjyoZCauUDodXQ5kZ2N+egUPWJSM7wKajVYW7JsWXkC3dwiYJyS4cZrkCweSspuay/M1E2Z
dT0tGoG/fB3LPPJeQiPzLmyIF8bW9QoLY04v59CXjI0zrQf2JeBNODQa/y6e4wEGtJgjewqp7Hki
PCoFQ8Jy8RNFWJ7T0Tnc5OOkLW5lOgGaXyZpPy6zt2DL2Sxp/XPENwUEdo7O8vcv3Osb9fGRBrz9
zPiAJ8tKc3QZrnTpDeU936UT1IUpd6wbNTo2wPh4oPt6lZKfpzBiWqI5B4mcxWfsSXG3CWnRn/Yw
byP3J3nknn78T67s+FVkgKAxmpyUENaxXB2tBRj2gG0NMc3Bl2VQp1R/SKHERZupjUX5vKR8KqHy
F+TlgKXh0tNupKDPcVdkbuHfu24dod8r4xk5bV3k4mqi6p9fMbPL/vT31/p6LUejyILlksN24R7a
x0Eo/IsCthLmZqRSygfpK6hT6AYHGIUW/kKnpYVUMeKEB0Z1iUaxdujTjQ92o1rryYevi5tW5JTr
PkHfsCNllOz80VIwHukMX7uENRXMYhBSJ6iB8O6dvRSpfNkMt6NvtuG2RUiXQwQc8CrHkwN5ztDA
H78IaQXARamb4vbOd0jBrrzG5RPow+WnrMxZ5PPvh+JvQQTcTCF8/sd/eCn1Cv/LuhQT83dNQJP4
ZC1zekPJm0Q9DiOtuHZ4eO1Juoj03DeNz0Qs//jBgeBUjWSKE4re2n/5YBngTDUMDtaLVZmPm1D0
7V6EXpzsENi26tRNzQjJAhV6efX7W/6HZQgpI1OVDCnxoKcn8i+f7Fe2jMho42yXLGK6KzPhP4VT
B7ehrGT41ceWhwLJ1OTWpmQrhjQQdUX+yevyD7dPuIJ2RWsrgGAeBaO1U8R4MeO+QYGy7XeU82nL
AE4JybwRNHvcNMBNN7mT04D6+9v/p08mAqaTnuMXY3+0ZYJCbMYgaCSYdEt5u3aIyuhnzzu9xvDM
o2QqA4tEbROE3Wf70d8OLFo1iJTFRTJmmnz4x5Gvc4QzExWwHVIDEsUxRWOdM7DC0w7F/R7PcWC9
C4RSsBT4SxZ7TlReRbNpHvVnYJwYnH8/Fr5g8tmwXQlpj55C1tdNWcHxYx2oK3Geg6l/KYIyPG9t
fJRehm7yTlGXJ+qTp38cNwU6q0O+HQWdGfgsQR8HYmkqs+k4ou0E/M8AS7cquO8au79H3cEZMqcH
rlhrujw1VOVBYf79bR+nctjMQoDnxAW8AByHXom3v7wC6WKlnb00PeR1iYUnGJGWzGrupz6whCVf
W2ZugrvK7EbMIEqEcVVPfX5WA3/BYYl16GqgZEGTO8DvHqRRP3i731/i32epHh6X/8Pa5I+jdUl1
MLOMKOEK03SGEZZ7wfxloRHoJAyRQ30xxtxJN0EwdJ88mn8aG9JbZLp91geyfkdzwi0TX4Xz0u0a
Z2zvVSwhPWS8TNEabqxXbCq3mp7yUDr9ioKbd6ZCrzr3rNi+MUtvwZZiBpSSnIs6T55thSnLJ5vX
344CPDwd0nFlxLvkdI422gaf6AW0cLvDST7/Qb0HGQDghnykyFDSZ5qStf+a8uBvndnKTgosv4e1
Y2H/+MlQ/X0hDfVZxLfwROFyjndR/O2GpmnKDoaMlxjM5TJIsR0AbHJS2bWVbuZRmBMARdzjmtPY
jjA2cM3Yuf39VDlSaerYmoiSJAjnUD1bjpcVipuzaEPyN8qrl3LT0nOzwNwoAP6O4LiCDW16w/ea
khWmS+YQfa1y4qDdTP/bRT5BPd4z56sH+u589dmSpx/Gx0gj9F0PYaTggO5zUvr4pid1qdpS4PtE
NEI/W4KQ6NygJeyyxXrljNCifFAyqx6MOpibjTBkZ6/iTNBzWI/lS5e2VF5+P1woMj9ek0v6w9dn
JYshY/E7FtBj1jihCCgpVjUtdaCrKe8Xjo3000z8kREv1sZ6gkc0TCiABtcfTnKmNh3W85JVV147
evLr+Hr+zZye83PiDiNnS0sl+sCv0qKm6meYE7XRg9nIeFJ7EI/KaA4wZcrlcaqmOvsJLsko7mOz
XsTXDIEAv4EsqXfXuzFaYi7AbNG00t+R2biFLzTGybXZxNXy6NAuhINXmMNwLbf9koURhLus7kzy
ctBSOApTS8X+AhZUCANwO5a1iVIW2kNbhHusBzG4xZSwg6Cw4dnrj47EkvJVULVRj7GYD70aVBcx
InRM+nl01icB2TtDJw30+X7KXGAfGyeK+54mmswAcUHxDvgQHeeD743TpumRQH5TJWDMJ6uOZ83Q
8DgoMyEH+F/zFklnGzn7aDAMWm3iILRLJHxFhY/PmNgtt1G2laMD5cTIsY0WecTIbRQSAP6tyb3e
u0RiibvDRhGqWuIQlHADlhNYxYsfozUskYRdGaXnjc4NONnYNvcZGg0yB40HMCADNYZOTujnkxKl
no2GTXLs2rQGIoHL96tNWyYSKBGg1OQTsglad7LyOENQg18UbLbHCKWn64PlSSwEMCC9ehJrUVdj
voQSaSjG+sycevIlIg2H3lhHAr5CvosVADN1atXKYeIlZHgY+snJTMbcNLBfSjVJb1GcXjrkL+sh
kdnyyPGnJzmHECj7iXIl4zk172m7ekx46HlflgxJVLU69/b+FQijgQHy07nk7j27DetHWoYKcRv0
TrE8Dk3VycvQi+KfHqWB/qEAZN48Y8NgTueNNZVoUwmLoXrgGYU2CWDAiBdEsFG5oT90SuhuQIEW
Vf6z2+JQeWPNqc7GTAjMuPZO0Qr5bNFyKx48myQSBjUzMgUF0kQ9enaRccng2vSVJ7jd1s9+HVUz
qpksZ/m8aezRyMM9QASrj+BHLnUzb6wJOJGEaGTqFCuccQ7BqyCIW+8yhOsVOieIdnX2J0ccaYen
JsJdWVzYeIE6cH5EB6+hLPGAPJtRA9Ya0OmP/TXCDGDnW7CLEvlgHA7LdN4OhgzAfNWsFdkGg2Rj
2MfUplkVEtTzocDVjMP3/ThDFXq0aH+a0O3VrECrPpU5alUf2yQHGLChLznjXWIDn2pvoRE+a4ax
VKcEftzjDoAAWoqNSSQ53Jogu0nPVmjllscmQKmIvdhSMA9sE+/SeeO2TB5OnS5A4OYamzKtwSoA
LvCXlpvGjbOF9wOG7rLwwzq9BRKis7/wYzA2yWCKMtl8gQYk3eMFqf/Ih6liONHU5NnPt7fMkYP+
IZeDAO8t/b7ZkN4ha4TPtiJx0uTPqgSml2Oins68Kywx+qFDMej0soY3XPYz64CXfbGMqKPBcnHd
4RteVIK2+ATGenjI3CmltXXAoeJQItxgWhdNENgv9K5naGGmmDp1uAUczdoZkxTFXpbeeW+AyVMO
OlE90t2vAcHkQ27CNuvSx8ZWZr63KG7b9Ohir5iDJXPqObtjBRzCW2t2Fv6FNrUFv+WErbs+j1ri
Oci1b89pEQ3lGKx9BpOlvZwGcvVvN5xidY8eU6TWGMKlkgjtnMJt1A9fTrF66vI49a0N4gUKgz1Q
ocmkQbJusBGwxkY1W2ABwviz7izAdFbXVXm1o2wYdDeyD9FceQ2GROYqMVQ9rXu1GGfAHuOBZsEi
c8rDAIAnvOxIIVHLgvkhITDi/wYUWSAjjh/duLO54CgrSTq9vxJOBLjyr/ws41fZBqaQdjw9pCD3
QH0i+oSItbFn5NkYokq1IC8IW8kXUR3r/LWKfb1VBkMAG036aZc/OyF1Dhr+KtWKkzjvxTzsogh+
y61ETMaPkkaeeKZkHHWOdgQDwoCWkLwFvMiK9BfNnd0iPdJi6OTO6edO03MmbNWedLQRAoa06PUj
1zDWQXDqh9hoGUgfMqq+a2CEeo1DpW2zzTnsRYaxqUK31xaCbxsbdQEB4hK4PVZhpFyQB18jaIvG
78vS6/36vczhYv7Gcv2+l+dFRkc+SB8NhEDYg+KzRO+86Gz3+/abgejnEt43CTsSMa9mZ7m60vFW
MxHS0/sV1HFUEmtfenoRL1Wt3wlzsfRenLWp3lQryBDcRxXFKY+r0JYBDBXsGP1Kve16tWOnkVpT
341S+6+6g2cket30vQkd+QpylY1TDqO+TCvxlvAuKqiW/GZp6zcqRPjCr4zFrJPoVRAYjCVSRIIY
WY70FeISVvCc1p2X8crifJr08e2MrKPoHjIjagFOj2Zet7vEqnMaHjq3H3krWzq+WG3dt5IS9fGJ
G0YaHFbzpucdDJzTDG939kEpcXqHFGK4NT/gk/5kDzGlIIG/NlGgMpWst60v90s9b4hr9KsHVsYz
4LfCrtIr0Nsn+PhJuQIkDgcobFvTQm+gAuBVbu5DZ2piolyPrlVJICG8Vj5gGWw0xWPXKb1YhVFq
mNm3xI70qLeL37FcrtVUgMjmTIEde2ddqtIOOtbGQepp7gAgZolEMckZdVej2eRb5iG3eOh0pOu7
oBhWMJD49njuoTExXLWu0cKUXfa8VK3TWVdxJXKGok4HYUI5GFD5DrAEF0nDAogILBdeR6pCD8zn
J0VEaYfe5L4tHt/DAgvDGfm9gQaiHmbDcXgZkfRoo7CsILxeu6XUy3Ca+Km+6MbVMSGAXL31eInr
UA+CKcC2n6paMsgS+0Iex3vsgaSt5vtby9U3WSYhEfHd2LXecNsFbczDpPUMky7miv6FUVcqbkco
VfMSoSYwJkKrVYjroUdFnQWjdl1oek6oZwUoHl2ISend4NLef4VPlw1hSddInNYvhdNLvnNO+pJX
xGiTml9j1aiRg03tZG03XNRv87lCLKznc2jqt+hdEIKnrcdlweolDnDS4fXjUEPwK3OOcaR+RVuj
eu76pGuxdBigF/p6hujbzIoOYC0cfZUD6SniPtWUmzQ3y60BbgCSKYtU+kjDRFd9CZMoaF9A5qEW
UBbED7kPfSBaX1xgH9T14RJqzodpll0zHKypQakLGEYg/uxcIs8NXpZD/oSlNgpryM/YMNubpCVl
U6/Svg/VdQ0sYX5qqxqjRixXk6UbwJnlNmHY0PJknIsEpiuNNjmqSjitSz0DrNsyoXETfphiVKvF
Q7l0ZYv5OdoZNW18EMKICFsISxNGbyTM0XIhGJnbDZyjQF3ze2mixwazsKs/kaMNslu3CWhaOOuY
ZvvWuRyCOmtuA0Q5Jkg7s6Bf6MoN8wmTW0x3I/SooLvEjWVx+JaHPOz155sx+ths2xq1/sotrAat
XT5jOLstbVuVgIQG2hUOdLQF/XIa+LOsHGqLSMusLQYVqO7WrQuiC3cb0mMzeyRQyOyAYtzk2pK2
osoK8m2ihaBbwbaojO6im+iOhPTM9NYrHoTG4TZ6i5rfl2ztY4YshtjGKFiJPU+v8aSmQ2vcyiCb
s+e+bwT9P2XUgzvbSo5D5V1GT5SZsDgXMfxBAW76KbPzgCc7KkBBcqXCxSppNLJAn6yE4ZsFFBsD
LL2Jki8dZfCEZJp546VR19sUCa1UXNiCHhQDdCA2Nuxnb5sc6lf9OtrZPHMLztu3VGbsohbuy8WQ
MPfJp7KOcgDpWTLezqaiq/TvcnuTCm5XCd7erJqcZYIRNrk9UP8oZEtnohBMLq/HE0SRr/tCwc+c
qcbRez1EImyeAM/qk67twoiig4ZlTQGQn7ESnnYksaIM08O35YKCcsWOoJpGr/oEflFnTfBMLZFA
0il7W6a3nBOjwVp5uZtVtLpgHciC2fmDXtrn3tAxZhaUegP2YY1xVM5Tn5U9GQWg72/R7NEttPHq
/DUmpQmGy3yv/ZogBohJ4kAveMGofPaMfjC5w7BRA2NqV40ufGclaIphlys36/KD5+HQF+xpuQIR
Xiuzam8c6bQ2z1oxbKwazBphRrnNvgryl6rb+zZeednEGjkL73Vc3o4xRt/HFhYAHqbUmw5OOaB2
WNusbOYSMsvWSxIu/JRDF617sN+W5ZS4lQPSW+As4xC1RWfAnpqJZ0y9npVvSx7y0JB45n1zjRoj
5YHkgYFj4qqC/REAq4+ChTlMn4GOfMBx6jXPmU0dKthBrBdVYA16B4wjGknx8CTzrA8Us80RsUwc
nWqwpknvdAFECzaIoLd0oIU2e+nqbYEBenI2NnM0A9swgFDRIcQAI3FlhgThnem2EgOjyg/xy1Ex
TXR34TC3+WFJE+0zMGTG4Aw0n7DTYjiAKHRex6QorO5A2S8PXkgTmPdtTXPYNxjdWgeVxDzGvVvC
UjqxgRLPjw0oyHG9eAuW5nEjneWe0GppDVAaoZiAiJE0a9NNh91o/ohXjGF+tSNInlt7SGwsChGx
jjEeNpbq4V+0Y67qW3g6i4fPJ2zH4EAOD/QOTPl5zreyntxnK8I2+8SoZJt9z1C6kxldan+P3xJt
aaeyWAbvZJGDAQyI6kJ0NeDEw3vZV3HGoOMfyfE6WgacRjZeH1QanEvvE2eWIm/EYa5ZseSmLxuz
cjZsk26UXuijWbQ3rUkCPDMkI0fw6HuUrBxqJ1ZxjtsE7Ob3E9d7lE0YoKOetyTB23nFcCK94boq
4VQZhzg1nflo43Hf8WulWzMSWC1Myv7toI6fG7Plbf5PbzGU/fZWTfOCUmgke8T0SBFf5s9vR+48
WnSo+R7nvr8Svhh0WN3SH8lcNBzZml9JGzTf22FOAX/Nrn7uO9h+zTij/1VlY69wjhhBq412wAzD
F214D0d0aJ1mrV4tYOB0GWYkc5Bd1XaQgOYpDShEp/4Ap4pG7xjibEAnUKXPQQYHBD4+dJuJlz+v
MbbhMAO1iANum1stIaiywhxxJO1k/HaqsBHvDIJ/K/7JulSwdC3NbIXbHJIsppacymA/8krhb7dC
6tjRVdcLqt4nkYtI/5IH2NAYl9cBpiWosheT9ImHVnuL+nLqXzTarH8hllDZd3DRbfaYZnh4YYPR
zTL7LjPDGgsIiugUcvYLrwPjoOjIZXzTmcYrAFHVUs3fmhEn05rTV914L7RzEE/vo74c+D53NvUi
SL+uXr/rZjBp4npLHvnUJWua5yoUjhko8EYPB+40JgtpR8RAbNSmgi+GPug84O2R3gkmy8Y1Yfe+
hvHGBaQnkl67opmp1eK2NecCG1u4mB2u4dctZRUemPe2DynToXWLbovXcL4zHX3aiGaE/BxLrIVY
VBg2L8Wm4ZVwMW5+36R10olhr3M9B3JLkAbxRlvh5jULExkWSdOgsc8rUevJl7ZmzfMuFRF1tLJ7
Ryc0Wq8B4baJqFLQAjn5zqDoPBFTxMSc3oVQJIEL2stx62Dy1ItVgGC1VZg34WZ+ywGUZkXGxLKw
cn42sBSbzyJapgMceCyJI2Igh8F8WpoUsRyisca79NPGZtgCqLzjfexaarh/31PNqnlNno4IPedt
5EfN/D1y4xbPKtpXRj1o8awYa5pe9aARcuthipLJYGU2QO/QecOP9s2aLVDvmjSTz5JdE2cvhJa+
YZcMhpl2Vk+TJh51CqPC0IlwsabUWC3j2btMi8KSjjRIQOQsDt17Lo88LJGDlL5eRN4Pi/EQ9Rwp
SuVpvhTHStBIm7QdJiawHGaacP3WGWB8IRiLWE66Xow6OxT3ZMQOqd2MPBdLOh7YfFKjAXZ4GCro
P8BgcU0k81rh0tubJyWPrqMYzS3EhqcD/DKteO5p7egvIPAKjgD0yg2lbNfzW6YmzQffOWfc6+YS
+9rYeQGvF4MDExb8VDexxwE/uTAY6cZ4rSj8q9aC+7rk/8f0mw+cnP9kaPrhm/4jckdfzQ9ymhxB
cdj979dPil/qzbN8/vDFtpKpnG/USzffvmA9I/9y/tTf+f/6j//r5fW30M768r//60etKql/G34u
Hx1MXaqW/7nz4GH5/vIPtqf6h95tT50/EM355BmFR30dJcZfrQdC/BGG6DJMFAImCSRtOfqX7an4
Q/AXwCgQPZoWlZz/23ng+H9Yb3JIz3EQnUNK+evmr99qUowbw8iwvX/9K+LlYwVW457I2lKkRjeG
zo8OnI+VKwnjOEicIjmUUUpVCMOc/WS04z72CQaq3rbvmWPq+pcR+ocP/VhS1B/qcdPo5uk0xi/I
OSq+kmYN/cz104OnqDht2gGx44ZEAm1KtZVHNEmFVnGRO+Q/sMhOem/F3jRZnxQ2P5bn366CUh3q
DK3YQyvy8dadkeRGXVC8op/0hJduFdm4dqCUH9fSK7+VNnRhDBF/f+vWW8H0f4qF+nOpEFKa0+IU
S5Aa//i5KYee2RCYXCKVGh8UDM45mJ35FmVyu/AcnOkG3T793pHGe6Z1A9+BtAGOKJZCPq/Rgz86
OY3uN7LV9pOW4Y6HNFsc7wG0Zya2lChUs0GdV3WHRGR2cYc/i7LP6VgFj4pqiVRJWV3C4FMpeG9w
9itDede+g4fGK4I1sszJ3kC3xNsj0uRWA6r3U+WaNKw2cwB4qICuwbNrs5OqDJ1inU2aDKtiusV0
+5zuQDPBg2K2aEMiR7X7kjd5SZbEcNdxT/SIzOykUmP8EnpmhI0YIFuK/aQKmjjc20t+3ZAWCMcE
WqF0N77G484Tvey0oss7KCQtNHZMWuESOZxAKvNnYZQ9HpXVHZQ47y52C+MQNbZcIxzGKyLiQzI/
w3ZiqXKW8Pm1JZ4i5zKKDdnnr2TPv9PI/8UoHEEh0bP3YQM0mFRIt7LnnKoXZACIA9hikX+H2EsG
31/1XlCdklTwvss5OI3LNKQhlVv0YJa+NKhFfwQUzzcg8wbzdojdp1LzkHGyOSPBr7LdaHiht03b
iUazKvWAriHpLS8U1vJXpEVZ9cuhJbNvzC+cpGR/MqK8AXBNQpwwJGzi4lpNBrGTmUv7KlOD+Il3
Qg0fqmjz7IxvHq9Gh7Qj3oMzlYR69lzc2OaAfHWgMv809NXoXyUwQMK1xIderRqic5dOSgsPcxmp
sr212ZS7O1Rb5nQo8iH+rkJaNS7a1qeuJF6R4OBU0jUQ10FupRZlradXuvgyUQM4iMr2LwxqwbQ+
p2pSZ7GCXB6FtbpN8gwluWVAPVgbEcRzDDpkvE1sM8QizE7LhOvU4HQ/ScHONm3l35Ia9ZyDX8uw
OqFmEhu7vGutH+Hkq4eCYNGksdUIAT/WXYAT3Ej2EcMJVdBcXGetVV1Q+vCu3DGYMxw+X/HzgdaI
beD4zsN3asclbgOOKoutylv4I+jUxC4Cc9qtshGYyHZO6uY2lxqTb3tZ9c1nfYW1mDWIVSOjyay9
mybzreI4a5wUdWU194M05+KsmWa6/8oi74ARK4n3KL4zqDr9jh6nNSVTANa0b3jVDjx1HW9RbvU1
9TKMDCD342kglUFTK60mgbkpMIqzT6CPwPqoQS60dzQ8xfPOgWG0qzMP1wVyWy71pbLAqBYge2me
mNIpMUktYvwt6xijMiA9JVTM0gmibWBmtiT3TM1pjQWIO3/FjMvrz8ehDh8m6k3F3bTAL93AAwzu
OeWNj7L2nDv0IxN95hUp5Q19aTkDnSBPwSKxS/OvvNWUbeLcFvHT4LRDB+qWfD5HgCQIqYE51QVu
vAGV8cyeC1b6rPfunDEaUlpaKKRvzXKe/FO2SAfyIHyP8iwk+Q+PyaedFjbrWG5cap1QKoImsu+j
zp5/aAZ1ctaRftTV9aJaVsDWbJCms+wo+JOY2GXFOJ45fZXcCpyjxQ7BNgYQLmidZCeaDosAKB+k
JUz66RnJFJkm8QOJ6Ex0YOAyW93hbRUrtqxsqU660M51canMqjPeXCc6H1MQHltQKsstBtYjmWaa
xDgmdYkfbcJuwE88F1gQbRcRQfQaQkO9hBwguw0d79YVOAjBUdLFWXODWLH7YQ4urmR1MobfICLP
z34VpcF9QxcH4Gt/oNudVMG+oYH9pkXbib7bc/AnBxwdfiEyGa19BO/CWk+mBLM+qz4683zAFQd8
i6oF1iVEL4ihfvnDd4rwprb8nnYxM0ymdQOObZV4/vSMwUYjV3NfJFuD5DxnJ5haK98PjHthLfa1
QSGdWrGL7UKOTCFZk8leTNJ5M56pbZpy6pjG/mAOfdjgfmfDFBIYf3VkepAc3BTwyOsLq8nH5aKL
Ik5vQC6S9NC3KUB7Dk7plT+PVUG63AfcDv43zTF/cui340Dpap53o+RKZNV8neMDfWVI0rAcCxun
OEHyHbJbmF4+ruyJiUSqDVnJxqhtp96TAYJ4JMXUIrFy5ugqyczuvMM2Ib6WcxotW/L76b7jQr6x
mMZXyDNwRkvbJTkApqfbhLTxF7deTtqpnBbgCWxqeF/L6ksT5FOzEkwXsK4dXgRiSOv7LHbwnMW8
NjsJRyUuUzK5V+lgDxQqCg6a28Xvl26P63dwyzmmx9KA9Z5+zHMUh91lyTl6eAozG78qG+pVskNt
qx5ybJauwe8oZ9XF0rtWVCIpLiaYSe1HZG/VpvV6090b44zRs80xhpLJrACHpWJWl2yyREN57uMb
TuMnHt4t4mF3O+KaF+7dfOr6zdDg7QHKu/hTFGwfmwIqcbWn8kSdsHKDOD2h9mV2Z2ZQ9ckp7pAz
/yiH9Rjk9iZH0h+QRZ2nWxAXaXcWBF2e7MZBOnLn5m6xnNY4s+9r2sYSinac2S5wHVjwEKq6IDqj
MaboT3oo4QQLyMn/VHT2nQeZMU8H1Y3hsKHkKC7YxkcKdr3yn5sc84rN3C+9wSS3FvNykGn0gr7f
LM9Uiopp07cWmSavU2a7y7MwJiNLXvwlm4c4OwdoXkADxyxCbWxFVLuaEwvkGYiuQgPOinide+NL
RaWCTIIafkhfXCWNZZzVFLq3eEQE30JOhfZsPUnX2VIQlxoIDsDWVsWmDwEPIHMhkWvJ0xFO2MGS
vZWt2ha+kQe9xFzTGM8+aRoYEUI1arLzpeiD54BXGO2bo37aSRid5mNSnTRj7R4gWchTDpbggdux
WeGvYF06VS5xbSi7zTy00YMRFvnXGOohlhBQVs6aNqKo6tPteO6iIPhTJmWLHzvQQxy+2L4x193Z
AKO/+Y0wHzLR3I4dPQw4RsNJKyMCh9Givy/sL4lScZFvivPIcb7VGhhTlPqNMxrIcLnsN0qF9iGb
43qduVBx21TGe9BDpy0Z7IOKY38ze0DBi0HOh8SU6ZkvrWxreAaOOLSFbDEALi7R714RG5G767Nu
55rBbSdzwoKeZc6LU9wtwosWGgH6/vyUsuuegioJ7LkVSAuqA346BzhIZ67CwlO54xfajSN8tkYJ
uh4/V917vXLLPtviihVeAK9SO4hNw4Hl4acK63wv/O5bT4ITS4DoYPohlgDY5XrYCE3WUF+hZSbf
MCWnfE90OpN6/RHb+Rc66EywYJW9z/8Pe2eyHDmWZudXKeu1kLqYgUVrgcEnupN0ksFgcAMLkkHM
wMU8PL0+MKu6KktV3VYLmUkmLTItLTKC4QOA+w/nfGdJbhDOH1rUr51bXqmaYfsr4hq1I6WUYh5i
gqKwBhgcW4manSCSDRDzIALGWzCxuRA9zYvAeZdap4ikEKLes3uJC4OdVq1c+AZZJFlq9pCshON4
DWlmqadMZHqzwgkwjN3OSWIECjEhPpJKN8xM9bCi/bu6wMESMqoSeWMksXhnUeMe1kpqnxqyoJ+g
95xLYfY/s6Zyr7pU1ZuZm2PnulV+IiqO9AEFPQDstu/YZ8AYTXAalHH8Oep1/G2bksfWIh4McG0z
bLn9YLhBrG4PYrVm0Qf9M1/3DbFdjZv8YAamsqck1rLV9g2zlzQY5Cr3fTbdWnOu4dDkSMuGO9Eb
p0nYd7oeP/UOca9RERSyfivtfN8WznSIrCT+USoJbk4CjFqLY8213RPY+ty3jfKWlRieMUf9Tt1C
5l8xca1V5Wy99IRrZJOjhlt4rCkjubeqmMS0CoMh3hsPqEmANOZGr63Eh4KD6bQo9QejLOsbzTGu
y2o/gBIc9uWqWbfkWThv5gSeabIWe+c4zQ1X5PBktTkODB14flSdk1QBZZtdKt0oQ8ZzrI9EyZwo
N5djh2rkyDhcD/UxfigAnQ9MpoJ2nXZoQktO37wBLFHE08lw271hGA+KtuxzRG6HzhjiG6E39vuy
lMmLM43xU6y3FlWjW7wsla3dJvZckE222MZtkgyRn8o2YTRlqVeCxPNQiWbVB9S9wv5MW55ZXbVX
1kX/AEeSPpcplRSgJOdMvkMUKK7Id9E6PReE1ofSlfIE+PFUkwdKulk0XCUJQ6cpWZ8EgpeDqBv7
x6xu7O+WKYC0azusRrvfsfw6GU1O/6gX/H6LWKRGNi1iZGx/JJt/1ktS/lyleFyayXgadI62yWF6
EPGkD7LEemptNX4YsyniiVVsGHi7CCLRz37Fgp5pXPQM4/qmEWm6W8rMNiGoTJv+0WAuAO7U+hHj
lb+sPKxvdKek+5Lks8JlTC/l0KY7kEL7iS/GFxNBEnWii9C2hgBOOevmRGk5gKH1wVRX7/D68liv
iTRCBxftUzcH1zUYKZwuVQegvqzVSV1A+HllpYw/bTfur1ks9TsrHTIi3ZgaGroS3xhLhjh8zsg9
VtLAXGblKeLmBTwwVOabbc9XN+3dnwg/2cN51RA72e2UAKnHAVIlYzA0w1G1xKlWk5livOiPsyuE
LzAFfYetoF5GW8n82u6rSwJetvQrm6XbrMflTl0IUmkcK/cb8oGfqqw4T5Wq+2zeK7RBuQFdkZN/
XaP8oR2s6mSVFovMxoECxtzCGxkdcJ+O1qEUC7mgJu1AqUTVTZJAQGvm/pP1DMVJPoiQzBhyAZN+
Ig4H8FLepN2lTK33AbSKN9biaPfGoRL6fpXZbi7oCj05tm4Yuas8pWatnYqKi7WbkYYGrDxLpAGF
joZkGqG6PibmOHeE8EpoP/cGXAW9OyoA/VDbzwLo4kPaj7GbhsTKJ8aypzdrly5Q49ZSQsFGGzNe
BwC+USgEzQ6NV+RCjPJJArUI216jlFI5nAot2QiiKLHfiOsZRstblMI0YsD1fWKFhrJa0tkJvJ2C
g7tD4KrvsFnDEHpXJzV2742u+dZPxGqEqZay9QMTxu9yLpMQA6xoYY7tAP+LGTDKYrcDmOOKtB7t
F7hfSA1/5gNy3eowS7uz+qNbDK1DMZS2VVrupIUled6vq6mCaxwtnWhhrxmAG607rQH1UbA+WDod
ix/6bLFKjw5x1pVd8oXPy7DPW7taLerXuJNIrBvSPfUE/hA7gdbZQclSg2aKTB/ZD8j9qN27pfbO
AQsRHwbkY9sgs/TQSamhkSqEKhnzBOmH/ELTrT/Z6CDOKfhMO7v5BjYJIzxrgcmq79pBOWVkf4Qs
C1ffaGA/jWtmkPiOo6bhGUCer9B/AN5sUYBwaTZg5zxhEuHX6kVBOJQ6qqM/4ADxLFe8lChWTtyK
WB1QPV5TNjmXae3oFwekisRMWBgXLYc8L1T9JAko5ID31k27Gikc2UZwPwHG9ueCcwQV3DUdOp23
080SEURWr37Ut2S2d7NhhRGi/Jpdk5LdoR7LfyAYzfw+InumMey6CVs0aDrLKIyDgdBUrtcYJmYR
KIwsV49REtOIZUs8JxWb7T+yI5u6ga0NgMuEM9VMCawI5GLr35MUFGsAlzI5aXy1AcSv2DOc1KV5
nopvbAdtL01axL84w4JiXW5n4qmP/dD+alCqZ4sGELQdyaiHRgrkKExI+TyycppCKNgJrNR6vRrr
FB0wzsZ3FWLYb0oifKUtjF1VrMltrtJheJSmnyqcX+Qck9ad235USVtUHtIU/qaiuuZGaCl2U5Fc
JvIOdq2qB60qqlNBhtHeHSljvbot7ICFP7MspZ7sB9pak3W9orNX75bHRp+tn3ABaW+tQj92o8Xa
fYqJKSLX6NSl2nepu/KIIRxVbbt8Y8lzWUz4qRsIqt2LDEXERIqKSVDKWazjJ2Soig1RXB9ZUjYh
LKvuiMrrkFXqfK2R4vopt/odGZfWMc1djfZbLkCO65q+Gvuschm6IRqCiSHGPS72HrwxV8V3xjNR
iH2uOShlVYIrEHaggGf0dcOOnqgLs6OF6DP2NaW+b0btATjRGKLsLa819lECyqP5VBAeBKS4Ts3A
tEoZKLFV7lI9jdmMgTdzvhChioKIlhFnYl9I15UpdfUanTRpADQx3GkJcazY+yka0jOyVjRK+FIe
pVasRDZ1GDTSEdUuRfHUB0k7/sAZLJ/XnD8Cq4CwK/uLWGpO+QU6kXlfDtS+rTs2j4CngaygmvBd
NMQ7JhoqriFGctgtJQqHhIi+bFJZtWlNKK1m17p9/zYIJHQT09oD0Vs0Akq5BmwwCcKmHfzIaCdu
siFGIybMZN8L2g1DFYKs96jYKe7Kwz9fhu905xuFNfmdybp8AVpVYgvFAYwl4FYisHBxME1mKSm7
W/Qg7dnl9T8xx5hDk27+tbeYSvomKZRmlbsxCImefogsV5KFZs7CJGlCpU9m5G7NcZzU9hSZgOd8
vK3K8yIIoSq4j8OuwOhH6rKx7+amISe4JLLYMIZvfUeji+BH/UBq8hl3TnlgXFyZQR2V4yNgT+So
MZkbK9v6ZbGHS1Sv+nEiKhmsKKVENUWM9JZ4lxoEMWaZ8cLGgW3p2lheuxjGTmUEQBXHCeykkb0n
+ls7l12/HqLZcQINpWzQr2R7tMAQdiVWzbs51gm7cQp1z5DOfV42nK7dmr8GCEH3hIAWe9tSKUOS
OX2XYz/uCl1pb8dinoNMdGtoV+BAAJLioGYdcp2i/mXO2r1GKNXgUtOZTnwyQPJ6YsAREVXtkWur
ejC7ojoOX6RflRgUmOuILna0OBFNjuT2rpy+eegVlOVtY7PgTZvk0OUl2NW1/1Ficzq6pZOcmY8S
DSsT/QgnUN6LIcr9FQfDimTOhlqBANtd7Cn3zYQqcMptiWJ8aPU3YBzKHoFrDJqo1utNZ1l3H4yd
1vc8N60Tii2VTTBxf+oCy7xLOpSHlqXcZbUyHsncym8Fo6rSY6hRdbAoMw3pkzSP6G/PpVqWN8wX
MdyWxgHEscOch6hEgPAIt5IDu+fl2DfdfJ9FaXKolij+7lBrIHSvnSLx5arK0Zshw1wBxFYUoySs
MscfU3Q23bHkGdrM2uM02RUy+PbbEDf2LiGV/sekzbfLIIZDPjT7tqpYQBjmdRYTV3OCV033h0J0
l4S0r7dGQz4IdFeFtAkMust3rCazHX9cvDIpgBG9fPGiKUDkgQE/iagiIshZcUldWqjT1RvBJBjq
FMHvR/OLPI3sKFiBeQLwlPEHRcXyczBdziuxpfxhyizDqLdCtJrfxww7fT+fGXZ0PjtHK0bCKM+1
bhYhMTGQLjuTInjRwS0sX/TrpKYE3mHfChpTtWluNEgSnYKXfNXEmxanFQiV3v616GXHOVzPAcPL
CjtezIAYRPfJHiL6pkxH+DQ1innFDkbSWpWqqFmRv83jWFO+UQf4RTm25IBxU5oy2SDp2fJIKyy5
ZFb1WptzH3a2wuGb1ri8IHMWvEijzx4MBTJYgNQd4wRCr0M+rkA+3Yl91qwyDS1wttzPSlF/Vznb
PA0x7QZ7bynQh0SH9jLGYa+iiAFynDwxZxl2BfUb6Bqd8LiF5quDp/w9Ejza2Sa5p6XQtIcF69HD
Nhm6MscxT4SCNafFLJBqkuo64IzSXdIrXOMK2sZ4qnnfiYdoOz9QqsrAlYSWAweYH8ApvHZWlf/A
1w8Qfeo2OLrqbB9L2S7q62pt5PQkBUjp8YpoVHpzecVAs35Xc8Ko1VGqHQVjW74vFhHW64itwSIK
Ef/YwM4m6/QD3TW5vzGS59OgxwqyhqI5ZaoxnvNMj75HCDp8eiYRgJW3aZqyfHzqB7veu1mXgTXW
uX8YvZD9PAF9zpU8Ygz8OxmeWMElxohWX+oal6KyQHytvgjy4FKZJXkJRxNvvdYN2TPXrId1n34R
6EW/0ehLpn6R39Ikfw5zT2PjU0kzY3OE09/ArDCg4ehkfyE10hT1poyUEbtWA8bZ/WLds0yzKnD9
aVlBP2nlI/P29YALGyQ2qQK7uNXtbAchrrhdpqZ61SWRDJsnlKfSjCbzrsnh5k88ewLLqfUd3jjt
lqEspT/0TkbpX/D9ZuPwT0q7tAY7Fw1hT6aSXCvsESNuu++jWhFhjxrsl0NGmHgACMb4tinXJ8TV
lLCYKX2yINxgMrAS1M3jKCD4FRahB0tym8HQl/iH5MDOEop1kKzVU9rar277cyVz5tJPzcEhpQEa
Fld40M/GDc9FH5J0fupJjUMLx+pgZdLLknePwZycVzc7TWwdvLiIzkvG6tmKTfrd4YY37JmwagOL
/JVWa5ZdJpaa4NmpR4fW+Y61bXFqg8zI6h64F7uKCAB9n9zGst4N88pjcpj1wzhoD/PM3qtprYTO
evVRC1ue1WU/SiZUAR7zAG6sjvOB1SNTioPDbD8ukxtllMMO0Db/n39cyTibPfJRgz9rKOo+TYjc
mSAQodOJplAnkOXRpgMMs2S+EwrxbI5bIZNyxmDMgWtP8jYVwy1mu5WDpvt0q+p+pYvwNSr5KyBW
vx2Ho2ZmF4Tl4AHShgl54jdyzg/tIuz7eHJu1GIgp16TQFuLN+Bnd+ZCQvJo3UZF2QRObH9ipATy
C1zyIQdCfy0XcZHl/F7E7eRLnqT1xKctdXtfymHFwgIk3CFq4ETaexmuyNm9qKLbxRmYEklJrgVd
O7jSIrGB8Q7JJXaTZqadWhDSTRIrbFMgj5qDeAW8XvJ48/tYf19NRuy5csmr7FpuOL22pXqNWEZ7
KcW8j62t9DUccl5Zdt/5fA7LmNyorf5ddxNJbqLR2Dctj5A91V7EmcKWKZvn9ALjbPrOjeAin6uI
MUE833srSWjk9GG/9VzkVNgy1ZlbsXBibuVFv6N3VVvGyziZedZu4RryK2jDzlVxa1DUMNtVXUDN
dYaUoiIPARnrTwVYYbjNJjz226+DMeif2/PLH0SZv6P409pTLomK4K1Tg90nWdL2l4gF2MxIkaHU
sTUmmrqp0Szjzi4WpGYInZJH0lpc4GnRAC+PxQIPrxPB2Wl8ZheUlijPRvE58Dz1/ttf09cSSRH1
Q9NQb0cm3rSX/1yGom2O9D+IUJwvDioQM9JoWOJtuqC/YUOQ3uO2tUjig967ybUwiv5hUhsaJ0Er
MQezUwkbS9rIJ97iLUULxPOrQ53tYqwfahD0emVg8VWKwt7PhmlODxBuJMK7iRmGR1aVKMJWRzcX
jtCcCTl1q3RAhjA3Z92q+CGLwUxp0EekISQjq6Hk2/8zjOpf0qz9U63Z30rN/sf/bfFuqqmJ/1SX
dtf1bT3+aWvTB/mn//4nlNvococ/Hbu/x+T++Uf9rlZDyvkbDnQbDB33OvokLpzfQbmqYf3mmC4E
FdPkZjG2yLW/UatteCHQULqhEuGF4KtDwJD8+78Zxm8GlzvbdczBX1fav6JWg9Dxh+uWH4NMjRcA
DU58EUM2adnfXLdyKavNtWV9a031g8gKooQYw/ktMPcLOwwtRJHxmaBNoGSzb/GmrLsoKc+9YI6L
4+wCvMD4mAxEu16KS4EccI1ORWuuXUcQS7k489Ge2/4h2lQntFbmnchK865gCOgZa3nuxjwBvTd3
wToscRi7LhaSNXovhH61JYk3YI1eykTNdxqDycAW8ceCFpr9R4Q315GP5RIf6at/qKN+ldJIDyy1
GbdXY+kTOe14Zqlf4yJ7G+riFWbP7C1OmjFWdp7a2obCoip0UgWL96hgr14LMrfcJXtlivysNfE3
LSlfa2LOPVs6R61UfiaqfTSG4nOIavR9wrhNVzZ55HQfqaZbT9e670srodS1Un0pm/wtVZ2nbsHT
pyCpEBp/+QyAIDKUk8BnEupfNpkquUkGxMaKQY5lhNcxUDOHbGl1rfaiZ2I3JLy6TKVqI/PoOdqi
wYoyehqsgtJQSS2yufmwmqr45HATQe+KZ+xjy34Zu45mX+1Dmog+nIzsw1a6rVjmfQtUAHcRqkAf
Azv5mWZ13630hRC5C0+UdfIRI5hkaFYNB2PsotdJmtELArlkN2DluYeYmNyPhTQCrEaBVGUJjLYA
S8V23Wd2ZZzcfm2PLnF7PhwDGaLuM/0s5e+3VyHfLJPU40FyBaDpZ+K4FnLXrGzELZF+KIVxdW3l
pE68afRKpa/UyWelJJ/sTj9RDUCb1KvzxgsO8m2oGdt0Nmk7REcxL8ohHTHxcJmkfu/G4oDJ/8Fm
Ned1ErcKpBrdG9rM5ao1KOhn3j73AmrAcbz0Rbp4JPwQKqWN1NPa8jw6ibHHT+B4TDjbY9Yv+YlH
er5DKK5/LxjpeXHCBRZH3X4V0zPP8cW3O4zXtFPXzohMTDOmvkdZfMthiDhBGs17pYCdl06bebE0
rsnAMFbY6jWvsw9ahues4XUTWrNeJJCRbzBRMq/vuYriYWlJI6+eWLFp4VAo6QGtP2FcKbGxrX7N
UcCxWgDlyGqDCtUlABeXT/QUYUBRVvlYDXz7dcZnkMvO9b8+8wofnccD7KpQxHmNw0KF1IstruVe
TONltIqzmqp1gOJP0hpzJ7FOMunxuNiZg1BszuYe4VDiZTWXLlCuJMBaHp+ZJhzdSnBx19V9QyDv
leP+lkFcwlEoX5SZNC1lJPBFr81D3dePAhnKYV7rVxwqzwhnC28R2nOEY9FDq0KGWen0Aa3/uWjh
HqcxqkuZVlx2BllehN5zR6RO9wRS3w5RA0dPRK53AQYQ6k7HDAsSV1OD996K4RJDlllBufn24j51
mryvR64nzvfbZuU9CTKWvSShK+8msR7UuJ8CW0N7UZvk38jh0hR1FyCsLUnK0kY/o41H1qSkPmLO
6PXr+Vfj1QFtXNj4u1PLbwVXURGtz4q1aL6gpwhNviTfahLpqyrfcVPMro+2xkR2mL51mnEVislI
2mFGX5WVQcfHIl6kJs9cR2dvoojO05tC+iUzQ79u1Zkrasw16TFQthBU8f/jui8wGTkYEl0eHnbT
vlRq+4LKk5DrgUc+4XdgRJbq0W4l/j28fg/4UEwfGP8OQZoWKmm5IV7WZxo+Jpid8xSNnAKCF+PZ
VfsyJJwUMvppWMlnaU7tsS6gr9iMtsKvn13prMnFah7HwX7Czh+H6EPyIF/zt2UsRNDVZRdg5SYX
usDEkEzQAPtJ34P6eI5SXIQdydhrJNSTO4J2V5Xan2gz6MNRftVJcW6W/NyU/HmOvVu3my440uZw
bTmWHCN7rYz2pcWXfeodtkdCAYzRWcQ6jVyImuksPuhAJDJYOd12V6GMaEArKNXid9naXlwSz3ap
WASLLi3159G51aV+HSfuOxHLR6zNr42SfcsaYhDihGuBkjAO7IGv1oga3SPBLvXNlWUecV23ahwT
GbdW/aOeSzvU+oyoJoXvUsO+MA/dS4Gz7DSp2YdUWYA3Q6/506AA2rU0/VQgeDrEmjGH5P6qT2j5
kDtOaB771bhOOsQTk0y7o026ZDxWjDg6yXcbWU/os0uPfTSfscL10vXJ54rGd90mJ2b+OvOy/CXm
N2dm+hYzfvNjrTpnzfKs9NbtWDfNPtNG+5A6LH11gy+0j9uXci1c1td8Er2j/HIRZgSENBwrt3jl
OnipcNF5tmE/uaX7HinJB3S3OdS0lad3OiFmW9boIZqr+yJfnuNCkqu90Ogy7LzoINY8E9SM51rK
L04aLMt1+qkIpd81JeO7oixf2fWcFmmBPkjiDyXePnoiDJFWJzRLG65imrsXpLMY9GJeo8rHPC6R
e1Ts5XmmnWMKMdZhPZd0kTmtVqXGN5ZIFKgsiPZbA/O0aeYfGHI+lznesb74yAeeMrJOhgNggPqA
74tBX8KrcybOOjKf2BAbpIIZYtXCho0S9ydfLAfWpgOZjKCsJz4kBRZPyt2GZdMktJ0zEB8Qr3BI
30ZdOZUmt7NbKk+DyaMcnY/jreb2gSDj9IaMa59UqHwb13jxxNOgWhyH2KMWqEm7fYLJiGykj2nb
NWgbrW+Y0XJpR9V4VhE9EW7GQ9ecMLEGRp2+AVWBdKEU9xKVRCCE6rc6b93N2ALoyvyMrY1gQrQQ
hD4y0tPy6Ik9y7VPCfJyVxLCWbOkjIhtHX3IKm/jXu28tkiSu8Kt5tP2pPSHbn5OyRX62Y4s/lBd
vWz1XZcS/JfmUwVSTCXPj9oKLg5FjWTBFmiMmXYQCURATkLps8yoPIzRcagVBdZg9WeNgSzIxvq1
hNqxo27e91NP51nFH2necfnxuMpznv4C+XnYxFSOelTVB3Ox2ouobX23NK0Wwrju9orOEzIb+RfW
I56MxgzQD9JqqIzteDshGvcQQF9FZu/gQqnn1OauQRnm0YMt/jDJ+3Hi9S2iQDaE15hwlZHDoOMZ
mSZ83EJP39qSx05RcvDOvUkQI27FTQ5f++jHOq+wk8dR0Ybd0nKh5gYzH207Xyw9/qhl/goeY/HH
rcROEIJdCGyTYPXdPCCiM2WIV04BfIEnXCiU01bFUnRVj3GL5AX56/qGnJfJmr4ob7HgMDMkck4C
JTqfML/5+PUwTNkqwGTVTjj62diNU8iiaPEpeuA9Rf0BL1S3h4WUhykQeCCkhbtDbmj6oDuhflec
b9uDJZ74/iEFLNue4In9OuvXLSqwSS0jSDV8fE3LSZRlMx9jzrRbEEq+/+rL/zc0rP+0rf0/0EKF
0cfCWPTPTVR/blZvhupnl6Qt7epf/jP9Rw3r7z/uLw2rtVmlHJcoBmh3mHn+2rCav2EwFfAvaWjp
WCHk/aVhNX6jjtV1m2kL+mTNosv9S8Oq/2bxQ7BY6SBMDVfT/pWGlbb47xpWzQXKja4YCSK+Hzrq
PzasTe1YDIjZzJhjhmlAMagE0I5YZvZGuy65i1OaRlyQuGF7d5dXNpi33LAuliblT2KlSJhoqnXH
CWbeLgqP3K8qHC+2dTFoUAn0WJ/Rb2hhm1cwwNueZ3zSUvkAWd6Ps54eVvbQIb5+g+H0VJ+R3mL7
Yau5X7WaVqhDodat1m5SQQrY1XIsu5S/ZeWnlSPHfAk2IKh7owkQBBWH0qaNQBXRBRMCZBoQzmVF
kmInJc+FtU5uqImdQCX61F627jSm0OiockCVpbdObrac88UbUKqrU5XntM0+yjV9S20q3O0X3Eg8
Y5UfGcKVO6def3SQRHB3No+Du1EVESEhKU/31ky9Oyr1KytFcuPqHlWXKTGT0oQx17RIIJYUIeg/
PzUnOsHzjE52r6yH1MzfoLG5bPLqx9geL7PcGryUnjod6ZwZMGwP/uzN3k5SbKfgARJev2xF9oR5
vzhiB0/unH6FZtPX0KMimNd7a4HRta10vjpbktwonAC37Td/FByUSD3PuGWxlNDkWvO9bF5Fz9/G
9vO1GGlRcKRwGE58Ctsv1Vbxyh70sVrgR669hOjAbzbNCvJGk3F4j8r7V3sD43T0K7W/JAvPthau
KSt8g+1/Yj0NFW2pxVGMruK1oaLYMZWcT10B6WfVZqBtAOHyoGbDEY4EuvldtBmgU8Exw9ejudRK
s8D6LdvRJYg6+9zGAPmyvcaheHXdPAncWCVJTaBS2PoPcDtsqapOvsrMpTtSqVWbVVfP2Jrqw+SY
xu2yXTqz3l1chNCgmsbhPEfDcLat2ABUuFLNePC6tYeC0uoNJmFzBRjzwiZ4r6WDE7B5ONRN+iax
TtLD1Y+J1c+3cq5eu6h9jAx2iXpWPXa82qzhNBXlPfbgLfF2TnZdq+Qhiqg3e8g/FjQGgWEUpLei
qPNsvZtPVY1oxdhmHG7CIVYmyilhe0Pe8uhpCe+3r/IPrTapYdUr5Qm697LOieWgDMpzTrpuAYBR
C1qDGimsbxFW9zykGUVpZA8zLF3OzWwp7rXWPPSzEgfEtjy2C/cZ4RafEKuuI2aYDa/CZZdWn6Zk
WQXmoPANDacOobsViypjQRNJ19Zl6JfdcrpkacJKjkmKElMp4JwmkkUCoERaouoHt8fmH6G9OVur
2e/GyCSHMV4vE4SmYDb5PkVKWVGQ88pn0atnif3/LtXQdq4dsYluHkGiNDucPS4GJJwLpj+pNFsi
5weABySI0clW3HW0n1XSvLAxAzG1WFsYHiOGpo6Tj75235ERNCcCOz4jx9h/FbyqjazMoHaKx8a8
t3ks6prQj1ZVGoASGSe5MR/AQLJCAJnB9AmBptijGeKTRDnnikvBVOtQOzmsIGNhEGJqqye65GNM
pwsBL5+kso3PBaAvT0PRjU6MegojSozyPin9Keur/RBrzP2KjPWu1r5AM3prNfHTIa4pUPQmRT60
FYTRkO9UxlYg/xk95Ab5Ic5CDeOYI09amH5hjTadHFhKP7mYzWkQGet3JmZ38GzXgzNHzctA5xc6
jqzO5Vi1b7K2Bm9M6beicbh8XTcmdoXtZsN55nBLue0K2SFvl4NQucioT9KD4tDXGWlK32QMl/9f
gvz7v7HloARgWvxfFiGPSZrX/c+KIuQ//vN/HZr/x8/7axXiaoKqQbNB7pId8dcqhPoEkzcKLpvh
+h/G5vpvDpt24aiq+hU994cqhFAPiPGOYQHABKv6r1QhmvNHQPE2NjcMg5+nUSAhItX/bt2DVpYA
RFLYvrG+/G4s2qlNqmvWqu+YA0uaZ/2GJFT0FPoNbZKNbKn+xb30GDn186CbF3V71mSddh6VC/HZ
D8BddnEv/ama6NzTZ9gz1ra4ZKMdZQcqHRB24Fb8ro6PYLYfoahgKqie0QwfMd++OrV5Q1f1tPBg
RFquUHKvekCkCJ1ZXf8ac8bzGX5Kz+zdJ5IaH0ulge+pAITcwD8bRgzn4ac6OXdDr59nFHGOaj8R
RPVEpXhHzCj3TnpohuIwOMqhncsfZZm9VTUL2lmvMVQAw/PJqfvVMtfz5MBN2E/QXo2KhttMUWcI
+gmYtr0/1strXaX8mTn/AaqIwzxDbMdt+Bar8yPGcvph1STVsdODaRzpU/X62ZnAZsnBuTP41c5U
mdRq/YPSKYdM7QBe2M+dShBGwqw5VBJtZxjRAfEFvU3bAaU0pkcC5RCGr9rJXaJPbaofii1kWAF4
7UFVoRcbcYCU2tDgdBU71n28ZsKfOYXgejaE4+6R1VzZQiDmbVClLs0zf7ZEw2EfyEXixyIrKBwe
KWbPLzuGfUuVgygnZZrnZE3jl1DfMGAlZLQ1G5a3ZAxnMIqaY1JtkPJ13to1z1m8fp/0KFyEcmcV
4gakZO1Va/OgTOIdXEnmOTMHu6qpSLm69gFTK2r/4VYxn4xp+cWk5z6N0x+VmqPg6apfMaIGNiU7
6ofFi5wtsKGNAxQXSAUo0tA3Z3SYBX4p2WXuYc4WTHA6WoL51Rzi+zq1QcCC5DB15XNIuj3eMezg
7KHBYEqOFCUNzcU9GApoP8nKODAjquOseWBCd1CBm4xF8wyBBRlT/VyI/hqtw2XRqge1dhiV1OVz
tC6PhLnGjIvXx7RAdhfXegBYGu7LkkWYFHBTW8mIDkAzX0anJQQ+wiSU8/ckxtmFUelFXSUD6K2/
cpVvuNVulCS/ji4mXDzANsKWiG9+aNpfo5MfiPYNnay8QBDjK4ic62wgzYCKH8I8DxVnhMbc9vvR
bvZWo54Ry6NqhsukZy5z0jT7oWTkeGNdn83lU1O7/agpB0EtLyTISYQRkRSvE82IM2nnYSqutAgb
w5RBnjK4T1gq3tGWv/eueZR9+fXSJtN5qoTymSdoqUhylQofjjGpZ8NN3hZBfaSrN8tYxsFKZloh
8gOCkQcYLY+iUQ5mRpqvs5V7RvKGu+BBaPMrevbPEQvk1NBaa9pNtqyvWW0d8by8TlX5a5bazWQy
mvubh/w/gFGo//DZyE6TAAJOCPx7f+zQ6NxSM57m9Vu11RBRI18ylZ7GqchZlvH7NFO72XBbseXE
ODyzcgzq6b9KQvg7vP3vT2gWpCaQe9tUv4Aff7vYLN1mapq2FbyKUsJ4ZS4vc/PQjEoYa8UZNvlj
JqFSMOsDSHaqWZugLmLc8efAuf/HRxBAB/4neWey5DaWtudb6fDaqADOwbj4NyTBmUzmpBw2iEyl
EvM8Y+Xb8O35SvxAkrtTqmqV5QhH+A9vOrqqpGSSBA6+4X2f15Q6D9h///w/vSQv4wuThypM/sd/
++/QxfmnTTW+vL1QC2xfXvP05X+NI2roLl/hMbu3//gv//zZ/6oFeKgbguf2V5HFDxMJfPO0vtY8
j5hTY/85kZjHDiSckUbxbe3+L+CLLv+QGB6ZH2BaNGzH1n+nFviRvWI5hDNRhlANmei6mEf8RD0Z
nbgCeKlW96ZHFA+CtVQ3VywWVrmKvZWmPU6LTZSPfxPHo/3pAp9fGHOuyX2mO9L+OesD0KQom0Y2
98xv3QqXYqPr97ifXGVeu6iIkZSePhyA+wkdSkcvTt8Mfn5mXBo4Io1ND0mu1uu9Ppjrec8dTaMb
hMU2EzAfK9VNcKj4arFj6nnp81ctNTbIBZYIzK5hLtzlxWtg4/It0yMubZct1x0G35MDxQQ56uSS
FkDbQS7zNGxkZD5ZDQNrQ3fuUARazMPVakGm6WugkyNXJ+Sis97TQyiMRrvrKvsO4qDL3PKJ9uVe
162dLBuEZuEbkYUL3KfXZjXcdCaJUFlXkPJd2ec+sdDTjTfzj0TOgY6cX6VW+l1c2VdYmb1FRpzG
GoHFikSv1dDwYcWEVJrGapi9L0JfNYgvXOjqRzgFn0ecT7usz7aZEr1h3ovWtGf6xuqLR8fzXEiX
z8NIPYDlMVirGHfF1CGYkPdflag6y11LEhXf6MwpSsh0IFhXmscgRToa/iYT51S9LwqTdJT0qNlM
sXKEu+HoJnjdPtx6f3EqOzMF518Cpa/XKQoXFa0HlYfJFO3HU7msS0RmmlLdM/BZqYNxgD66dsqR
VC0DKTRWOGn2VyIK7wgxOARO4upVtowT6xzy4KWFui0aa12OA8/jsH70k+FTgiCjyYtNgLkWwiaZ
EJ4baN3KCPUtA4drxiybkD3LWBJnmObJOTPLC3lln1J81kHA1x6ZR2lUjySHryBUwLsZDiXuWaWn
WZu/HfQmbp5HK8YlSEu0Fn/KfIHbwOl9G+tF0C2TxMCLbK5Q5z5bCFDjxJiNN92yU9LnflaBtESc
z11xOxZPiVHtpy5G+WlskcheO2Z6IVH3GCXDlS+Hq6Isbx3fQ7CoIKDU78GkbEnQvO8qf61Rj4xe
ekEQ6w4BaARRrdkPnDr/s27pKzNNLz4WcTqBZcI4vtS4QrRmLZN0Z2ftngv0iPnub3Nt/jwQNYVG
oKhlSKHDQfvpi+3iqkqz3qzvK9W5g1ZxF6EUsxMbtTn7TphxTBaYPQyGWzQREtOC6VN+43Ubcp2J
lBiuohE9exkdQ7aFau6viyhn+SFOBZ6XPisupqfc6WO7ChPrWEzlrpUmtqUJx5A2HCrCzr4u/pn7
pUOGV6BbNlbv1kXz4HES1h5uHKlvMu63yBoP8NZQUeYbL8HhQVa9rKJXj91tP1uL1ICMhKz/VNnR
qmglvxFc1RCsXd2u4qZZU2Jv0EKuBZU+koB113ZU5ghDhvmjZ/WCI3c02lPhdEuGg9zDsWtxCuUN
pqOiPvmyu0plu4oYN6TWcBDVRLNQryOtP6WYjZAyTMuGLDrWQUhwsfvnzjkoP+lmd+X1xTaP36BR
MRalbxishWp/rgRvQTDDq6p9Wxfb2sgvEN67uZ3aFZKT31P+Bvb1Nfzm5ztZm0fqPG4or8RPvCtq
p9Q0wqK+57NGCc+R4hvEhs9+wGxbluOV0xNp4vnXjJ8uheW4SoS9G9iCMvAxcnEUWf7EWM919LCY
4wu2BdNqiux1BVfWM3W0DvHZTltyJtoHeKM7IeV96YWf57tEcN/SNK4ryDvkx+7M3D5XUA9/fVxR
SPzptJJ0+JLsS/HnuDWwNKUFG7e5DyKrZLNabHrRov7EZzZgvvv1i2l/dTZKNJUsMJDpscf48Wzs
lEoqBVynez1v9swf19bCWkn6ccs/NKVxjzqK2ts4knMAiQlwRMvkEHNnQPOQub/+ZeZFzg9vndHC
/IZtzdEMwjrsnxR50oh9S8IxvceSuZiicqcgt03mh2qZmccOcmRRUGUk+qYCLAkOa9s3BsNEY51y
P6lxizPYPEeNPDfsIDmv90FrHXOGiAOCafwkh5ITVXTZLnfak+jyiyGcC6kmD/rkHxgaLrNQ3KdK
d2M2vM0M/xdhQmfJBrhK5BGe+xou0lualpvOh/4wtic1MVZ4r77UPLWFOVzVBGiWlECpnd0y3UZN
5I/YK60S1TkEXo0/syi94gmiyzX64gooHee8UJDsmEdcCIciYYv568+V5dRPH6spiLZne6XO0yFt
vuI+Ch01j8VQwMdqKnJb8RSXifftq/v/vNIXBrfLv6/yH77UzT8WBAd9rOC//p1v1buEvGjJOa0P
GSzDIqrt7wJYqTOuU1WD0pWcL53D7J/VuxR/0EBy/WOykxqwLv7T932i1P5AV6KpBDmqdHYWitaf
8Iy/wjWa1k/1Ozl+3PkIaZHjWvPtNp8NH64LM+5kEYT27PWN952nfwKS1V6KcNBXKBP97Yy0I2th
VlzjFD7YgNAFUbDrLFWt5YBSt2JwALXK5tJt1UrfIO/CjkU2zCWHLbcdQlR0C30QzOf1gVMFRnqn
tuo6TPEQIZIlMqcZQlfAzFkVcZzDwWA5gNzFoliWh2oEWi5FmRuYwBvl3E/WJ4YINoKEUFk3HfJc
b8y1K9Fo2UOsjNqFXCjlWkxmdWn7UN1bZp8e4drGiDOzsQON31XBQ8cBe6iIDMDm0+EMH6OrLtIw
mNorcxA3GTpfTltWG2ZfLENZPZopf4wcpHGB6fZKiyLXDKwjyP+dSNKNMeLjDXakeWviZCjDxciz
F88snxlcvWJ43eeidUkSOvQePjRrWIcoJSzfvDCDu8BlADHFQL/3tLthZA5kggTx3N66ZHZ0O++L
MqtKFyKzzighXH92lY2ai8L0ECfDpbcfo5ADG9B/VSUbe3COZj0cqf5BpkF4NnPlGXNDu6hFet3U
/rx9qhasRp6bobwxmvTBtKcjFnUOee+J2etDXyc7T2s2Y16zZxau3yL3KLLr0afkMz1EYmB10D8+
AaXpB9AShgK1m8km2AUMcOqTTI5++QXmNcSg6BiX+Y2AR4NBwj9YubMe0oY1hy8O+An4TUIb22D6
XkoTQRNSEsU5F1W1LWv7SkDlsGxUl9YYbUFO7CaWlUaH7gqjO94lW7tqfcMtK+8ljbO3zJpWSnOt
iOgKBbc7TocYh6avbQ1xabN6pVTslJ44++1g+BTgNV40RCl1o3JLaOtLkQvWK1eoONDx6HAFHMJE
FXWW2zSPGDPXlTKtUejdG95dLiGhJDeV5iFXGzatiDYKoTBBeAkVn2cWjycRuU4PUKYxzg1yOZHZ
6zL/NNUPXtbu9Kp6ngC3Famx1YvYzX3zBCFhb6X6cwgiLIC9NqjJ1ahoxBzkvFJpQnJDTeeDHlPi
57rT9h75GDi84CyNDGRH6ny0Th2p6UKcHMhZZ3vQ9mkRPBvihSvogLYYs4/6FIunyL7RAr6ncpt5
XrkgC+o9VJJrNe5vs47Bsx1s/LhcqANxM9ljppQQh00AR3RpxMAeiQLcR1Zxj3d+VVMpDNappq22
4xaf/Y3Tdg8aEiG9P9ny1BoHZgfFosdY6YzDsQ3iQ2V+spVoDwprLePa1Ues35lkI4v7sfafHRhg
sCC96zHpb6351gts507rGMHf6OWXdNRXMlpXqbbKDDAdCFIN5DW9vUP8tbbVGrgHu4PCOeUma278
T3nGZg6SSoghasATDAmmSeIFcIorQ6keEwtNtPDurUyhdC+OSpxO5E44111hHBTzuvNLPgaxyR1/
JyA/Qu4nw8Yds46St2YM+zzqxqVu2G36dbLpZ4162Z1B5T5Q4X3WbGCVJNy4E2KABYLQoTyRVoJ7
J/M3TV30yES3ur/H2K53yqe60Rctoif8e4PNrt+5Vx31Ip1qmSgtYuE6BIsSNtD0tIQI5ld4r5sB
8K3vWOup2szpj5VqulbckU6AorGqvPcApIWjToSP5/HBiWLaGDgNZP0ciix7K1RJ0Bahvku7Nbaq
0PcVKxkz6G9NUEerxNY6VyUXbRkXifNgo5XmwC+eHY90Cj2IilPVJOWyttQDE8krqUyIUWeHA8yj
A9EqrFU87lbq3QCWJbOEloYCCD+xMigL6jY6gCm7NswQTg70p8q0til/le20hfdHE09xNt02RvLS
5t25TpIASE2luE2TqVsj1rpjU6AANUeoS+ShRTcGgRmXfpTaWaiPXuQaNfAmGLqAn9SlH94Hvhky
pPKhpTWlxl7cWtfOqXfCmUfoIApPp73QKLb9eutZ43WT1rQyY34PP8CNk2KT4Bc/ACqKbeMKRs6O
/TQST58YoroCJCe8/uAkqrN1BnWNDzJHdRc+cOZDj2TW72H2MNHMqPCcIvuxDLr7XGdAG1TWfRWW
3qrny4otrPpAdY5pdglTelGCrPSlNCCM1Omw70T+xnbo89TKO0AKhyzqy6Xnx1tk+Ve6UqON1NRH
8BHeS1FZ7RKoz6IJuTvQJHSUyYD3fTr1PBEYGtvCXyUOqyYYogE62+qhamW5xEGBckAzXUKUH1Rz
aHaKjHxWY8Mpml4sETz2I39KLIYq2qSpvbDTeFplkfKmxsJNO9wFyrRxMtb5sQ+6ZGxmi6TBIKQY
qTdKf2EmCHe76VHFG6egQlxMmgNoMpqBZMysFyR0tYt20I+aKo9x4t1pk/cc9961UwTnLnMe2Wy9
9I64YPFZS715C4ZdKW58bJGrwFGI3Onyu77UUVaqqrKSWOPAQyHQE7kabvrczBZBYaZHheSARUSU
BU1iLzm+k1uyYZDk92W47JL6XHVTudFro1x78yeGJdZZsrPx1nmitbDRbO7psfmUlbpENoAXlaQQ
Qh2A7h7BVZxCk+d3Z/vFo+HNix697L6QbQKui4kcw7cKUEph2OQRhQ2qouAtM5kHYcLBw26QdjMR
UhRpabfLPCM+BrUZn1OYZ5tQZ8JikxKJQqGxF8g+MEdUWxA9eDg1PmXbokiaSNwjRIihp15vejPb
QFqQSxURzPBUhvrRNwrScxzvIq0etYuv7ikvDM4p+05pnCv0PTtyBJdS7bcVZPx8mI0+ukpQw6uT
OybzP791hTGe7b68JVuCeBwlx0ETK9cx2R0ueOg7Nc6IFolW+HurZVd2AUnJ2W05BMcpizQOtoZN
aFQVe9No7UPWRBWjCEVa58Im77tBdHGxq/n0LJFKosV0dBhBY3ZN+hOfmtwXqnFt+6MNrqZ4bGC2
rFGq1Wqk3Ey2dO4dS4zTAlhLhKlh6Bns6r4HgI1vvGeEsinTpN7AQHvICstyu1p5/6/pjBBSOjlQ
/1m3StfsRjUdFrYyb0CVdlcqJpc10qihGE+iEq9hndJXijcCpx70wluKMPu/Juf8z+Y/tITj0Jz+
qtO6C+ECKkf6rS8fe61//s3v2xJh0SChgLBsw7Zt02Lx8d1wKPQ/VF0zTC7zWVExD46+6zcV+w85
D5OgRAhLpe2afYLfGy7F+UPnz0pVg+0Or+s39yWWOe///jW/Am+AE1LyE5la0hca5k8KTtjxjE9k
URxaVu48S8mWWYQIgt6TpMWzP8sFUZ8T5or3YHTW1NzqaiAoeB0VrOnDAo10EdkxrBm92k05FxtB
g5KxXFs76yy3VbT+XoApsanvHDLP3jtljPWFZQIB0cDMYcIPgPYsWUcEF+4zbx+a7ArZ9gs8K042
nTDk8juRCRxccsuatnpmmZ/NyEvPrdLCi4Zs7bL8TNYCSmTfBO0i0fXqGnD5sFShuVR9izTNaLEQ
ZI7MX6ATeu9eHqDB7gsHwVopc+DtaKb4N/QcXuWmZIpe9eNkvkF6tr98/V1qj9A1gkoM5Nhqzwo1
CdTpGvgE5ebQhde5VSp3ZT2oO8bjMT/VbqXuen4Lb7tKfQLrkDycrMbKj5NlDbi7qg7zRUvi9AJw
BG8kN/xHWSDtVBnjEY5DFM5CYVUwzYKDU9RFpA7rUQw6YCiXymRRkmVJKG6muDKPft2kd02Klx4s
nPekDdqAbB+PyrAkXSkzLsIrppNN6PqegDAYLrqvA7swstb1sa+vCp8v0R7hZplFPuyjOTFq0WVZ
+aCJ3CN8R3h3zWClzapXQ3U7Vj5yDo0QlrWnlvGN0RFmv0DDp3/yujS49DGN6AJfHx0fY/n6oQDO
9RwVqrWFXR1cgqGr7zTNUx46DPlba6qdXdz5GWQ7W+5UJ0XOCgZ3KdBTFGQnPBtmr7+F4KnJFAxl
fTWYoBiF7jxRKw7nAcoiI3aA8BaBmHzZEwVGaacXXcU3acejsdPUXjzpqhZfhqH1nvo2li1EU0S0
PoufFXtL1PJeu2F93a2nwAjO1G72acq6/HHwG5XCKBjvQz81L2oHKoX44+Csx3r8qZuQgRBERC9i
zdoEhCpu3msK0+yUaFLFtjd6Mla7Mpq65aiYsQvvortnAHgVRkUNsrYjqDgf5EswWx2SwAOI1tW0
4DX12z4jmX5+0KjkeXlp8YQhio1ioowno9D8Sxq3/vNkK/3mq81ENNybQk6EXU1VfGKtEp8kkthr
2MAYc0I8YtrUhBs9wA/VGJLViElL5OPg29RpDfrUCXDGRnBJ+gTbCsOW7Nb0cvCyolUvTC+rSwBT
aE7qBNSEi8uZVYLYjceTFGP6PttLzmYzBiePkfKbZ4aoh8neRc0ZqVsyL+NTMsJxXoxS/5SMJMCQ
m2DOZDRgs0s/qTrG4H5FYjgM6Hwb+PUAUJnbVPO6ISAFutUXwvJpRchknjESoOmRdcb6m1MKLmFR
cOnkvlhlg6aCDstb0OTjyZwa1fX63kdFjGQ420EXJabFjeoMQBT6FcSTUTliFls1jFAc2jKw0auu
4MfSGB1s883SrmJ/YwREsnftNjSZ1oQHSk+ymkuNhR1miugmkhtiZuqI+Y53jxXOBOvo4YSrtxlL
CqTdS7J9OgVn6Es23JcS5FO6E/lVNLyOBJVE2DvCQ1fAbHO0Vddfd+LghGeIcAPHEvSa4phFoWsr
wwt74sqH0YI/LuAWasKrtljjxPLBJy0JyjvnBTHc2EK8Jf6xXZyug2SViYNl1Tf+a2FttXbb5Dey
J9OiX8ZsBlGIqZc4I4oADF0KY+izDcuYw7lN4I3hWCq8HVm/FHU0Ri9eGa4ra0TlZa2R+MDD9apX
mTxr4BY9JMZFt/OZR0yUmAx9tJUXt5tWb9+GqL5rPCTIhkCCP8yxA/uulAyPzBcz07Ay3YTG+wBr
AmTNSmiwQ8sbOMd6kLfPleXoO5NilTFELJRV0/fqtrCD5kGaEM8qOgDseKuCGkzaEPi6NJzBHJC7
C7mUsXIXqB2AQakvBmRuyG0XGR5AhzkCm2VYIdWdDA23Ls1rQ5TKUmvqzwK/2Djp5ykcH/qmOSVM
C8iTVfnTw6NjdMc2mVY1jzxB0wN9RD9ZCawwED0zA1u+T33/qGbiMwPDVWzcZKb9FMN+XCryrpAE
u4b2pzJ8UfnTdXniBFmyfCtXWdtejR5NdXaaP0ULdrMxZ3j2w1b05QEuu1g0JHUooMIaNMHYhPdx
ctVBNU0h2tpeuq0nbVmi8zEUzmCeWkFvIXbbaRkX2zYpvxSVgrD31ZPtGmTc0VeMfQHI33bAbA4a
T/S9oUET3E4tceLpOdReizBcEWyMbTCG5EtOZ5O/BQZ5j4npTv0rPl/09SdLwOJMb3HiT9lB11+n
VnNNkG8h2HNvWdhPoxFuNHD0rcZlEEwO0oOhGo/G1Gf7PhS8M+rjyp3SuQP3WC0bZbW17DTkM48k
AUl6eS6hSlfA8D17PDdo/UIR0QY6r8KEhNk+pSrAmRbncg9jZhlhXnH9zLpNAObY3muU7tvsEucr
YLHL0X6V1p1arQTaEFse837dAU6pimOYXnUSAOzJDtw0e0zrk0r/MML2q1P/qmz3tnfkKtw61i59
nXnBlb2x2e5l7wET6lwpVlW/N6ubNomXrQNRDu4h3lcyVt6MxlhnNEqWv9OiT6nx6GNlJTTGzql0
0oPl3Yby2NAGFnKtWatZmy6ICyBIxMjVZwd40BPZn1etzBlMHfGBLZLGNaaHsKKZXDVauQzGS4UJ
xgbV66xQY24sJpM6i3WVh9VI/AkbRRrbTHtUaD2+KN57m+8m771sHkzSGdXXsj205V2of8LR0E3b
oCMoIsjxlSxi5P+AcdVHec+EG0H5oq13rJw4Me/sYjWke7Xe0rJFxSFVb8bkrlH75xgmAV+bzmR6
0ZnNpp++OPFBmc2Xq6l2E+OLF+2rNltQumxFdDPwf3k+LdXmIJTyGEkwpoz9QqDZ8ezfV8hydWcA
i7Hi6aaLcWGoLa5ht8ZvLZwn2cNycyk2d2Z9bhhRcFRNbKmnvRng7sHIY3huI/pFkZzz9DRx5KIJ
UNv3vv3UcQcp9SbN91X3lJZbLdn2PYJQpJpgMRdAe5bSlkslQfWerrJq9g1ZTFwJaGDKELF/KPeq
+SWA46OW1sbml83J9w38O6O6xHA17bJBXkzGM7A4MjXOcd+45BOG/bBqOpb7JbaTonet7m7KIUPA
akiC6wkFocVgp3XDdptiVPV5E5gmol2rRXikWY6vucwyUH91fJVQj/WTWPR99qCio0A13IQIXSkL
Ax/HfLhyOlfJ2mXBBzNyhTIsGdqrJAWZpFybMcuCa5aibh2ucVkwPHtPivuSqFPCEEkMUM2TCF7K
6HmKQ7c13Q+91OVb//ExuEuTP24Iv/Yl9GCOphIRphNd+dMmCE1x4UstTw5D7nHFRlWfrHTbFuSz
OCXXFjlnY4GCqMmuKtIaVZ5ZavdchohT8cebR7yWBfsSiU0n07rHQjj2xhqb9tGIwh6PSdPxkErE
Q8xZgrcUT4Jiilt+MlOzcVJs1L5afgXHt9o2Wa3vg17tV7Ll86+raNxUZHhC9U26Q4F5YYVF7tlu
biuAzEXKPTjNxVrA4JOlTeMQI6ilb2E93EKr5CzmyB6zchVEm2QAI1TfkxC9yq3MWrUWEHGE18cs
iJkNgu/yKEwWQ91tZTqS0uwDHCw3iXgnPaPZEPHn49xpp/4cFEpOrOPOcqhh5rv8BBPyZOauOT6P
6r0o3kQsB/TRpya98cf0MFYYpBPBNxmzCwGxRz7jyiD5UQR3iUftX1wlScYogYkJCIo63fh1v2xn
Mq+TEerBM8Rk4rrusvuGb8LCceM2I0ciSqP6bQrPUlcuo/6SBs2OW+2aaNuu3rbZTgnGB63v13Ua
k4VlLgBGb7o42xYqF1LZHCbbutWQiScTFu2AJ2B0Rx7wArDrM9FEBzncaOW7OeGatldWfu+BlrYo
QB2eyH9zEdKcf+iNbcLM2GkCnAP6Q4v+JzXhpBpVUmHxPkRW/+B0k4qLPUF30D5Tb06nWIvLzZSx
Luxrn7wXFd0RtQYRTYUef1uY/9Y2++7v8wn/rW/2BxzUv0sxnH+b/8fyCTUD/cGHr21OQPwuTj2/
pCQbYl758o/8/R+nlx9yDb//vW9TGEX/gxQ8jhHkz5YmdFUw2vk2huE/IUMwUEarUqLSZBLzzzmM
Ad2Jr35WpkoyQOUs6vw+huE/qfN6mpW3zjzGdn5r7/3j1tvQZ94TDl8GRBaBF+hMuA4/bL2rvM/F
1Pg80SziNhrvZahwhxA8NdO4EQRafjTvUQOXpB/jby5y/S9eXNOELRk3ISEW6k8HrSrAnAosDgsf
HMMy7yut3ikDzPoC3vmuJhweLk1bYldAyQLagBsFjoZRXxnDlLbwjzE76jz+VoyBk0PTx8GSmdYj
/g3AzICE1QMfrFgV0tLaJSOUS6gB8OuZyRJfokI8hHniIS01mocKINO4wAvQbNMxFG8gragS81oy
n0X3CNdbCUWOnG4siNqhYgRl78AETMNnUBs0yb4Sz/wbesJPptTXJhj6FzamIbNcyVG+TGSKCgdX
Cnk7wsrfMYgaJ5ssHf3bp/pbt+v/3r34n200KuYJ4b8XoDx9Sb/8cCN+/fPfbkNuGkRd9nyhC9SR
XyUm3+5CXfvDRl/CCYvanP+ZB57fh6GzDuX7TaeJPxh5ssugKhCWLX/Luy7MWQv+r8mnJfFDCGFj
apt1MJpwfrrriqYbDNzSEHkcJVAQRSNtuECECVjG+VCqCCNKhllB4JfYao4kvCG5Nqx0urImK/F3
pjWSIojvQik3AjRKS+WHyHaViJRQcQvy+dMoOmktS1zWDzBKrCebB31IFmCcP4AKioxFS3WmFaCd
4HPzcAULZD83BMlMeGgqWyfttqqMrPTxqI4jPyTwuu5eM31MuX5SBhI1COUIRpWk1VMa9C7QaETV
YXYBoiWJhLYnRAxWD5wTTbGXvSzy+AiHqJXrkqAM0HGt0p+SHmbmakpU0c8malp8BCB2fTHU0NR3
/hgEEK6hdBnjviABPn+xGxVHDC5s6VeLDMlE4GqWEuMes+J5QhfnSSA2UZ/23jFomwYIR4JxR0W2
WuvPXm7YKhmJoTGoy7iSk0QQb4QK3DWwNXiQMmmXUJmHeqjuq7gnk6XA5TZmKGA9giecIEbp6Tgk
kZCaNNJpn6ekFMG1M3nO85CmQ7HzhrwLTkOYm0yxe4MQtYqFmzJ6BgMS4iPx+fLDNJ9c5qlI9U1q
h2VNYDWikHWFwkeguMSzw5XB4VFUfopORZuZmwvPsvKJklSQAFJ07yqpDkbgOtPYolgnwiEI7skh
gji1maKgIbLLl2lmMXUwyJVojkmZx/xTnpVe/Fl0STcgmogyES7SptHTbWTaVfhetroicHb5eJSB
BwRLQ3Hie08t8HZaZgTmO1GzlZM1tBaqFyWHMmlpBMBKVenJolhlQ5dZxiPEw0pufQf39D7r8dds
60DQheeTDkAc5gB8QCI/Gt0pr4uWDPsFw8aQM7Q3tWv2cs2uESBHGKW21JC989ioafEamdGVqArr
QfUj7I2EJ+rXuQSGLGyfCBZdtvjZhIrkGX9xWF0NQFseC3VQb0u/G1azReBp8oV/8n1hZSvmmAaj
DYYiFcmR2boPlVtZdCRBkAdxGDGhNQt9NJrn3hiK6yQgHFYQvTUsRTAHxmRt6JN9Nsm13dt4JxXW
hmkvwkOMh2uNZGaJSTnbQedU8eiVIZY99AXcze/IanK36cDy1pN6hx+ydu1W0Dw0+OxTXVQ3vp3d
MIr1FyLRB+I6ouowjjleaCTU4IHm1UOktvEto1MybJ3BiBjsi5L5j0f6JwDwLFZNVEaJZHTZeFG8
LzFgOocw1By5sukP7DXGuDo+JyqgMFeCo0gfuQ6i/k2YSOWg1ZAYcO46UkJWqeErhPVE2PBJrhgo
ewEpGiytkbJnq2xKUuU8DV49LUFCh9aVw1LXdAUkY3YMUxy8xxJI3ULxzAKzRucwCg+rV1uLG4tc
JdMKlvbQiIafFOb3ZBZVJoApBTpCWjUdFxNYrcyt1E5TXRE3U7Eixy4Sl5qtS7MkCQU9kOqr4rEH
y5e5uGjYoYu+AFcTA+EG3Q7ZKHtJ6yAGNqv3ebRVisnXcFhYXrpOpwBz6WIgGLdjnFdCbPLjeTMi
Wz8KjmVh5ypInYrOZ1F5pZl8sfpMRBe9KJl5NzLHYEZSSTVOt+xKG2XplKVIDlXWpHw6NcJGfyG7
Ds7xhyfcXzSrP7aqCJRVjR0eFBbWDZrNk+nH8i0gbTE2QK5jnW0U1GhWBF6vgPj6+f/gddj4Yaen
HsVm9OPrGDgHJkvim5lSrXwtgn581SpMF79+lR8Xgt/eDb4fVovUy9iofjIMTj45ymZfISTrYFHI
NArRjCTZDeUdOuEirk9Ew2c3v35R7eeH8fwZUvuy06TXEl9Lg48lcNKTb8A35LFCygSr9kHCUlb9
xtWtKXJbgmA3OI8UQn5Lp8QYQeLlolB169Ovf4+52P1YE8y/Bhwbk9kw3nXzqxz8QyWOD9GKZG1Q
DGckFaiRf+RRi4DUZn3z61f680WD9BnXOuYfC8OImMvyD680RzqGuTbBJ/Qz586YPA3szKgdf/0q
f34/gtdA60sHwwL6Z1taZqWM72ss4abD/VA7ol4FfgabvBmK374L0BlLhjV8csb3YPAPb2gajcg3
4G4tjMrLD/aovQW98Ne//X5MLg8aLzxm7KZp1j5+agkuQ9QtgEJLxaP48XUPCZlnNxcRJ4hhf/1i
f/EVYebhWhSszakTfyoQI9LjAeOqJAmN5aOikvg2YVv/m+vgL74hOkuh6fM1gPD5p3dUGKVUQr13
8FVH4GTUFg/JIe6yiboqr8tu9fvvSQoHcijAJlPOPKmPH6A5mlz26LmJw6jbtagassSUKXF//Srz
L/3xNmKYps2R2fOJyIvoP9kwLad3ej3THXAlyAprxqkHs+XmrpSu3eeZ+vbbL0dbgDadeaQw8H/+
+Kasxga7VpsWcl0lfBhQPR2UxBGHqnXysxxH/fDr1/vzEQnuk72ygeVz7mV++hD9CeFeWY9ojh3w
QewtX4QAU2922hmIHbC6Lv2bV/zzVcIrzswuB9k+Qo2fPlA/9CUBh7xiKfJ8PVkw63lEQC1S4/K3
z39eaj40vvpeSEf78cM0dGJQkohdJdX3MFss+7VpiPbOstHZ+1oU3lt1L6e/udf+6g1y8XMXaDPN
46u/9sPpUZmJzwnSWgtwIuRCF2HtiiIu13WBEurX3978Bj5enPMZT8vHE1vFbcAX+eMbRBdJtrc3
eqgX/PYQ/k/2zqs3bmzb819lMM/DHubwyswqlbLctl8IOTHnzE9/f1R3n2PLp+3rO7jAnMHA6IZU
qiqSO6y99tr/IGBgMOPOGv74Kq+nwHEViM3moY6GeNvrpKAeTeQAjIoxX87ph6IvhMCSsMsYtxLa
Gwh1/79wPaTjRNVkHhCAv32qPE7KDV0LYHpGvrmp2hd4Pqvb25mwwrmukVQ/acbvJwG5AZAh6N4s
3N8R3zIgFjNHSyZSqpSHZY41ObpNjeJRldflBAkNqPumd8g2/vhB/+V1iSqAn0i7FOPVg47rLGFU
XrAELJX6WLab5NSl1dzVVJA+bpI4PwgNFfgfX/T7MSPryHcZEtVA0oLXeYGaIZooDBDrAK0C/x4Q
RP/AMWzt/vgy388CoOcAzyjIvUj3vXo2MJ4z0vUyGBwBpydtSz4Rg5ogt+D5/heuRJdQcDmqf6+r
fnMuclTe4xLRiNIAAj8Hoqnug4q8jcSx5I8vdtz2tzOO3JhCiMREION54VB+NblXHTiHpA9cLC5x
zNp14ETGxyVRADkq7U84uN931VHFJEtQD40CijyvJgLO6fGOXRa1lRnDzzUGRas1P6NEvib8k/Qf
l7GQGyJNVigEf3sZCNNrmWIaam84wMbupC9wCiYwMpurI61tOfNm0qb5bKRvgZz3u9uJA3LZCl51
YGmYHih0xqlawbPGjeInA+lfNsKRUlDqRnxJe3V3aN7k8aDw1Eard44ew3Da9Hj9Sb9+PxXRgDAg
bJEbMS5fKmxf9avZguwzJ5DWKWC1K7QCm9tEBFEkmUP7sBlj9zZDOvMPBS+OHpLPze0fw+bro8Hv
H007cmYNIwaTZfUo5X+dwSyCgcXoXgD/oVkD0AcVUmdl+pPoduzZvhmykoKsOIu8xgyjPv1qkVDZ
+uLBPOH0Iu2QPLOyoAiVyVXXuX0M/Imz1rxSrzQtU3Q7wyvp8y9OGRRk4NqRGqqsUcbr4QUeLqtG
veX6bdVfTclO2UJFSjxc8dPsbBBcfyqj/G27fhd7uB5T1JAkkmhOXV/FnsmK2ywlzNudkar1kxo3
8Y54/JSo0S7li/WT9fG7bpQUdnsomELx5boIkX7TjQhrj4c0gmZL4yK7FlbG+NOtv7xIHVchopLE
6yTX5qutedkvs4lpnmaXCEf5St1IgVaAopAaWQIOVLWfulibfzItvt/MQmnVwPijAa9xeevVVfGn
w+ZcTQ4AfQJGU1rfZrr0praMazMdHrVq/qDCWlM53U8PgbwfjxzpyD6/HbpwazlOQjcWPwjl9QQZ
Ue5cpK3U7FXQek9A9DpKk3zifF9bb/WOMprRjfldN0xLAKyTM1lHg5Tw6ce38ap/yR850z9ug4xO
PhKhb/s3l5oatC2GsTmITLtFA9qhFr7+JFn9V1c5RDSO/S2q8C/6tF9FoLJItr3NrMrBuX5z8E5s
XXMvpJ806as4hzEyuwp68oBH6wa/fvssqJYvBKIFN/p9tnCPinXreRzQrHVQ4e4nrBvTHDqdPg9m
9/7HzfhqVh6XtmSq0ySSLPxMz28vrcnIv6d7O6L6mQj3LBqzjKsbpFBfgBQz/tpmlKuxrIHmNkHR
oSD8OvfXqY4l9aqPmF5xAlHQ6piEF/lU2bqxIAPx42d7GYlfjVQux9En6oEGbGQEg9RXq9QKIrXP
pHZ2RMUUGkLBbNWLrfeDsQSzmK/jacrRUnEHqde3xw74uOzpNUX5QLewHr1We2vPFxezw1l/7sUY
oJQ6w6HCFCKRHmf0W1L4wO1q6Xcl+c6M6FkL2DAvpNZCyw8c7KHT0xcNrCxRzZ9fHu//nwH+z2P1
fUms/v4c8OFzXTwXfxkyDf/bzRB+n0Ykpu6m+tNz8zVn4h9f9xdngnNCCi+ELlaGPzQl/+JMKL+9
KEIcp+QcEn7FmZC136ifUDwUGU4mCwtpwZ/HhvyJvB34h0ztlJRX/yWFKWLYN/FVoFRjsMd6AQp8
nXiATlSNbM6VSx5l5+40XAs3QgjM1QX9bV7k0/Grem1eQ3Vs7dkfHJQIT9ID8rPSTXyXXeN15tWX
7fctBLfmV15+Aw7pJDu9O5xgJT+XEfLwimWDZGsjNZjOuYeFuq87kh87hSu7uqef5qjw5lB1Jn5e
XRyZ3eIew2OvC9Zz6mxOF3ZnCKwOpgpnxU0jIQT15kphFvYRWtu+GKinLiiC3N08wW9C/dQ+JCfF
ldziegiy1Z4uEN+j1m99JCyuE1wmbMlX3DFUXfzCwaFzfHJVXIywu5ZPxo0edNfbJXX1SHX3U3md
RXOIo3mIMqGP9mMIRvLU3MW3wnX5UJys6+ZShd1pDDF9cQA3RqmTeMJFCwwnjkyIp4ZdXbAoMBGj
Avhjc+R1C6rfXj9UpzFSPeSN+VrFH+zPkcdxnf+Y2ZYjBboLZ9+Lv+BhzjvaUH+5DdWTQr7B7QIE
DEPVbqLB98Tb+Go9gUUN0C5yOPoKp6B2U3/xu2j3cEs4T64U9KH+rj9j8ekrju4qp+LK8DgbDYpI
CpbbOpz51HJf3aU+lMK7iSJXZPrpHX40ThGALlXtIoAG7NTB5mKe6sR2fkpP+cn0lS/SqbhFZvmj
9X4MG+5jcHt7enQSZ3FH23BmTzsNV1RdbppI9WN79oqgDUW/ctMQIem7+Ga72tzOFX3RVZza7lz9
Jr8Xr6pP+xsAkiACk8OkwO5mp78W3d7TrjFguQxR8dA+1V4XrV9Ef3S0yHArviS7Tc9zAM470KLc
Gz3JK/z8ol40twxiJUont1Xt7MG4NSJg1LR2FigOGunFbX3KXKwegswVf8dR64SA4e9CVLmbC7Db
Nb3xY8bPgONC9b46K9EUgi5ju25eq/fSLSMxiL3ML72OeYJx4f2n6Vw+SbfZB+YP78zvjGgLMgBg
JzUQ/OymeADieyWfYOpeqDDf5xeDGdBf5VF6qk/qefhJ0Q3B/L+Z6q8WpqWZ5EZvOumCw4uHbdTq
j27rxg65kg1NmXvo3S9fUJ30DWZlGbXR7qqe6G3O6AqPSoSCuFc9w4JxSke0Qan7i4d8ulPYbzI3
8yd7caC2eBRPslBy+4gZ5hehFMIvzj9mnuExihwMxBzJVXzDh9VAfyuM8vEML7sKCmfl32hzBO9W
wRo2d9pZClEsc5MgCbIg+4yPRAl+G+Ovz/uH6mkOx3MRFE8mEsthFmw3bYgSEc4szny+FxzDEd6o
bs9rYxi/S309Ks9qVDix2zyZ75KLHEnXSXZlMpYu+g0DMoJ4/rjfa/eo6frzybhURphE+LJelef9
OvYHX73RAqW5NXk3pykONiqXNcBWheENhdGJ/dmhdMTrX+BrOc/vSvtjTVRA5N0GyesOnnhCacP+
9CXn86zx7vHe2DGd3EHXweWbvCHSTstVHs5BTmA1r7tw9FdX8+eobG3JXTyA307m16q9hdiCesI5
+Z0R57bOs26LEaoKjm4fN/eJGH6lBnTKRTjXV7s/u7iLO4h/nK3b0tH4rbjefbitnnmvUmYOLIaD
HMiB5sKUcPGO8UqvdpCAjYSb7XRct7xsH5IbHEqRtUUn3Mm9xk89pkDUhY2nBuAuvdUtbIyG3P4a
SomLnLrXu4ujOtIZ2xUHSz+/8Bd7sXt/CyaWmsEDImZP9peEFWF2ifo2h+mR5loumF8rynlXF4r3
XZg7xqPxDq4Lwy972/PtaAJFAiuQwDAG5uWZjuHG90ZERcKWAyHEHdlNT+1T4k4/ydHB0H2bpv9z
yTxe/yo9X4ysQK3KFC+dp192ljLg4wFHXm4XVlAX6JPe3f3eNR2egKYEIHaV0hMol9E4C68K7kPB
AjR5Gj9mtMYbXG/8zavsT7VTOxBR7NSJg5mWNFyY8KctBLbONEQsxT+mLKhnd3XfmwEgU5+l2UbC
3E+8gVVx8Hq/xEmXYXMskvzBBWbvYI/gzXxaDyS/j8xTTKDqfZNQHntk/Lb4fjqV0fGFQ6gzxkSn
ul79jp9SgmbnDfybvH49m8Hk4frgHC8xgp6P8TyEmtvwu+hgu32PdmzUeU1oMSRkLpNHi7PysMeX
d54U5QyW0f3jQYACuaj5EQxSFw9fd2dU5hGfugDrcTgZeDPxdDLDR+dhGFrXNBqLuOITvXhy5obf
POePfD/tKtu9E3tw6YPRhznnSW7lZfzDd9hFGprBIRxjSrgtn1Dt9TpuaftCtzitywT8IIKfeIix
Wn8azh1jRw12V6flUJR39KiinylXEDtXv6Y7LYap5afMWVcl8JkBJEJyFQa6K3qzuzFxNkegZ46/
HW2GmT2dmfgoI4fITrIwIsbPRIDKzWxk0kWIIfrHUG48i89JLq7Zds0zVECXrjC0d2MXrhKPc6RK
oz+dt5BIQO9tjBYaiHcI9jH08G2g8epof2teltNGcwzctUnfk08EcdBepdFw6o6B6uqBcHP0tOFu
IdL9DFicefw+wAvWeUARh2fAdciunS/QB2zO2OyUqFAwZ4+2gA/BTaM8/NLIIzdf8B+GySwcit/K
3A6AinAJ5fMY6KEejqzKmRt7ViiciUFn4XYJhxAxfv+4lkqWd8yRxM299GVgSiwVCzeaO23QU2ON
4PJwNdkzmHnHkKiviE1heYxkoovIEEsJHrGHlzZNTN7hwGp1Bm9/u79NowM67qYB4SocEmKQwVJv
ML7VgFpNycgTWZW7D1akRb2PXB+vpMESCsziY6TihhLIp9lHoNwPYwcJimgI0+CYDiNvwbvBVojA
s7eRhqSkuoRoRwjTaPyoEoatqyNWlcFEk8oM6eNRQdi5NS0KsYFLcEJFCNSdzaNFA6bUnfm03KnX
xDT6unKlS+Ue7d1yM6pThKS/Lt9mF+5Cj2BJ4JAj+ZBabCQIjvZwMt6DxwUTklAfLPTLcg0Jj1hi
Migr0tWJmRATixTuamahYF6QRouBedE+gpWJxLstMFliIBK77bMQNIQ15DaY/s0bRgBZv8yTDCwu
OX1D4YD2hglnGz6GciQS5K8OaVsYu7Xb+hbPmXBtKTI9y21ckjmnpJFHn4Z1xZPyEtvElxG++hIR
61h5jtmKoMURhkS6mpnqKOSfLY8OE/lq0BgkqHvQpp0z27HLsY0n+WNKM5LuHKsetzJfgQVyMR23
Jbu4Tz8110dTdyeNGy1pBqInf289i5TcDPLHmBS7vUG5gEQldRXiE/C3865f6pvqbvu8hkeigO2p
l5Gu9CGRg6keBxJvs64t1CjO7Eq8knlcXJITrPDcl0J+PcHOPBWn5NQE5XYl8LkbVEkvw2X4DFHT
hhIRQMN0SIJEu3qCRRpkIffiQ85wkLD0GWB26i5B56x2dmFXZGPdRpbUBK2PdxAZFMkteU7OlgIE
nkPBjGaRXIH9CRyq458/2uInPL7ZM1hO6x15S+vRQf52ma7XK93JfdMdvd2zgpFEDbtsatN8vewp
7EriSIkdFKRCJcCfnJS9cMSoPWvX8SNwpJEfxAfjqdOfILzpVyRiXop0oF0FkBscLdAVh12AndEs
mLZ7+iOnT2o0nuOoeaJ9GShwDm4mdiH1GZEZgXKHnT2pkUwGp7xXP5mP6m0W0Dy8N39IuB39XfbZ
uu7P+i2MDg+388JGzgN3MqCQd3CWvT6sApZI0swjD5VQPvKSQPA6nhO0pQORjKfnJp3ShuzsxvbH
MSzIpLSAF2x0d+xbctNnzLAae9y84ioDRMO+ZvKVYPFbjzQvxMZZResJgmRkvdc0O+Vjb+WHGMIu
44QfmkfeTM53dK9wbPpIw3ryRcWB7uE20bEPs176zeILEQ19Vtez8J70lAEoDFdxOLimnTweyL0o
Q5kgSP3Gqd38ncR4+LjSifHHxV381XtGl5GgQKXINpmJ3KPhGJ5q67bO6BrclrE78tvmHmkogqq2
+pI1onrKJdAorZAYYc/F9lJ0rQADeyng1Q0ZtfEL1Dlv7JwN4/SM25E/VlEW9V56vWv++mXzey/m
ckd2G2f2yvar4wol3y8zbU2uxF3YFhqfISpyvu53/nEbWAcjm2onn8r78nrDFt5HAu8lrSMJIqzF
jOk2ZCN6MTxGO2E98XOvchEW5VqiL/GeltjAmkPHMXadZyqMLLTcvHNMGoRb+O/oAGwa/SPZPgb3
ftqdpy95cOSzR3MdWxBU87gd1EBZoltH/F0gRun2fAJIavcs2UeuSUCx4RPwTJudE5DIztkIyLwm
se7wzayLBvF/sxsy6SOrE865w6LGZrQm2Lk5aypQ6+M5aHS2oQEH6dzs5ALk50lglbpHOmiRRGes
h0ibPTYEfysqgzXouX2kZYPjnSy/znqj8QBqaJ0YR49dRHuxKEEcfLP7BblH75isvTALAzPEuMhm
IQ2O+ssYAPMlnDckAGwBCMqkBVczBxdfBjJGwccx1su9hbWFxMXmA9wwiZSfRuIpu86jI8c2DRpU
ttmBqO7Kw8jkCO1nttqsMMd2USCr+HGZFYnWv9nGHq9/lX5DEs+qrWmlC0kqmSYiYjWFJdZ17xN5
CpKBzsYaUisOGwA6wCCzgn1MLYjKETGtIAKqjsVSB1CdRAVJr7C8PfKtNZKOdSHAW4pVQaKWRGZq
7zfxU3yJL/2VddNHWD5GSyBR4bDIWAeHGhNJ9XLSqBkNb8rHzYOzHsXke4ujE7FROD8KNWF1Gi6l
P5/7sOY/VLmPReMynvXoiIiTbz7Mx7aNO5x/X39f7VuDRagKhidkMm6GS/4wfD6WAenxWN8wanQL
Twslu2EJGO6M82p/nJncWIa8hCrL1vgnHnGe1U5lOKeuFiJ+vvNnUOmEYAzAnNxN0SwmzzzWFby5
z4jr+ZJrnrBpIfGlfuTiRXnEzZrGo7BEke5YUnY2lgspKtd3qJw4m19yidwdjqTVPxYlNEr8xSVM
8J4jR4vvVv/IbjQKDWTNtvxmd4/c4CjfyV7rc2RO1xgOa2lAHdyHPPvyOCnJp+x0hCl6BJqwp7I6
Q+g91crdoDPd7YZS1kxEH6GEsmSil+nkmENRIBp8/YFHJwyALfXmN8LdzkRTvNVTThlbfY1Vew5Z
mIONeKl4TA72WZmfkyuZwUr+0/tHHmm5NRnikWOzW+AZ4PA52nhj3bYX8ff8rmrDDCEsL78sTO8j
iMi2kDhORRIGkQH/ZIZg7x5jcuHnnq3WGU0O/wk1dGeKehvmMTGivFt1Jz31RwAJj60tm2vm7EI/
kpjbTMCbI0WcyH+OFE/xOtGHc9yeSk/kho7EcKXhpoillVjSEjWOlK4lLaOSQ1LXKlfHpsRgPuYv
kYs4dhV/LK+TW/zEiElHyQFfISIV+pY/2y1rfzdbX52IVkWrFWVqGpf4s3SDWTvSfOTJ5HtP4v3+
oBe2fEGYxD0SWZPQeKSWkl/fYilClXl8p0XZg3bbnKmq3e0f8RK8Wb4gre4rIWu8Z55MUpL0JqZ+
fGQP8W1yqh9gr56lQDntXxrqmwk5z+7JVDk3P4t0EsPxig00aQxb42gmJWYT5/fhdlOSa+i3/dl4
2k/U99whYtH0ilPDEMmuqquBLeblHYsjod8VrwsC3u55EJkj+VZ+N56qK1YhElok8KjhThQ5UTLz
9HCILGSz3OXjvNld1PnquTtbN6h/Hjsa9qs1lTflRr4ezkbE1ts7Nvh58OfR9C8d3PyfcC2PC/1f
RqMEya2C1fhq4fiOSOmil95gBfL4XHzGprTitOufJiD/+PyfRzTo/prwYjm9P8iPqFf9xacERPDb
YQIiHzi0Q52Kks+fTC7F+A0wg6EB0jxgOdAn/3FEc/wJJJeKiDBHrehQ6r8iI/za84bDGUCg4H8A
hQJ/gTL27boHbGdvBK1s7pLqS64+rWJv92gWYFvirGXtNT38d1zojJKQQpGjhu38Vcv9C4zKa3TQ
d3fwCiGKgk+BQCZ30LUxROYVwRk2gpygLpct0jCeMLu7bHqP6LAz6hKqHJ9ebuCXhvB/jn/4/9hA
//EYd7a2n4avB/bx/j/GNALYIOQZfMAVsJFDme2vMY3+NSgODiQBNQO+g774zzGt/QZgGgwpp5WM
bEPnQ38eOx7fBxBD5FOGaQCp/qVjR/kVqgNWMNdVOQhnbjGAIRx/k8s1ljpLQ4x1bTXvfW+X1oLm
kJgXyBvNZjk99No8Y5jeS1dWq8YflrTq4fyoUv9hzfGMsI1+kPEBUdunXFoR5xwFc3xuNL19i7AZ
2hDdJBnsPvKx7R1jztLar+ViV/0fT4wD9fHViT9PgfEf/ji0F6ANINvfPgWUsaURe0FyNGljs531
7O4GNJTzXe1QQKAuW5EZ5NO7X78sWBjwqi+QX+NV41lrq9VKaUnOhv/1osYuj2bLYnWzr/upnefL
0uvDT2LAK+TGy6N+fc1Xy/m6LoLSjsc1RdLluNU40oyxDejkn0BE5OObXjcqrQk8BJFBxu2rcCfC
9MqEFkZjBrZ6RkcOGTYXM3DcvfN6Fh7HzVLPVboZ7K+mDnUSQRwx/56oOKxZop8FsBehqYkLHMVC
1jIU+RSyjyWb2GUDlHoWtQqNq1XZp8mOwdretsogw7+R5qL8yWaFteD7p4F/g3wKyJBjpXiFQ5Om
WpXrJofChvRy6a65gTuhiHaRC6lLWj1VSxGJQrTaWD1L2g9Zp3ZeP1l7a6ChumgcQC2zdInjel/8
XprWCooNAqepujFjik1HYkswhBiiLizFycYNTVjQgT0eUT6eFkUfJHSLFqO/fSppDhNBPAplRyst
R3tZybKzb6cR1VrJOL56adrhaOXsaO+u2BKO3166IRbXIXaHfk977lPBjRenQfXzljcFwnxEjeYE
qaaZnWadVtSjpkZwpX1fv6hrmyyYtWSThHCTuuxg/izlS9FmcIYgcqKvOsoIi9qzHKud08ILW91V
W9T8akj7lS/HAGaEPdiviA13uc6pmqpQyAXaI0seyIuULt2UMXYLWUryh82aTh0Sz14uYTl1Wuo8
diR9x6mmxq8ONlZXrb/X2AYiuyzLFf4vyXRf9tN+n7eq9pjCXgEIIGErcSsm1iK5Y1xW91U5NhFi
f9vsa/uw7J+0vUK1GNG2jDKaYa1o9xUV2rvaImRUU+dhu2/wxcY8Ut+sw79vjJNAR8wGDJ+a92DK
IUdCExg1Q3CmqZdm10TkOsJXiIO+KsmKwS5EGWX0bN1kf6hHGUFsfdnsbEASHt0eQyucRdCWRzne
+pMsZlUV8CkGB7InqOkiwIrJwLZrw4OuC8mKb3Qio1gNL9EmCiufkWTQKFzmstLZYzFPz2Qiy5tW
ahYOG7KETUbSAYodclR97RWAae4IICHddZ67/lzRa6ujVFW5eXEKhDYoOpF9JojTzmmmpns7HKEZ
11xUHvUjYAOIksPlJYrXR0BvBpnYbh5hPj4C/nCEftBc48P/qjatK8auR9/REiyvTVrdWxMxk2zd
whYLjZJVMF19EC2q73phPSLntv8pfvC3SFLpuymMeQPwHGBdOlQOXXkFWltIzpbUSLgJ2bipleqT
iRUZ/iOjRQDKrhAYZj2S5S/txCmNNQ7ujoClqiHdEyfz/bZvYUea9uMl4FvUDhBo7umAAJGRvigQ
vAqS/2yYbDB4Yvnl4c0C1xjkgmgT7aV9Sgic2BkczbYdDfjflZX9u6lCkLZ/1R3f7S2C5/35fzyM
fdZ+nXu9fOifyRe0ChPleLDWyguy6w/MF2mUDKOQHArexYH5/ir5kn7TSL5M4NG6Dpn4K30WdiFk
SbAo0MmFCwAT4Fc2FChLfLvCIgyDQhxDWeIOUUk5BtdXhbR6GCEot8nkDFrJwfIkGPX1TGnZwrsn
BtV6go1Yl07ScsYlc96/8BLY5h6l/wm+u4SUc+IMnIVfhlkuzlpnCZsvLRj64CC2D/a0rvnNoGyN
j19Z0nvllgqNO8kIUI6dIeL7Cvoy0jrUSx1rMLc82A+hE5y1RIpo8pSAGwLbbJcbZM8/Urb/hq3E
v92gVcgt/h7CeJ6W52z8ZsAeH/hjwKrmbwda9g9RZ0yFCYF/jFcVQ2yYiIduEOwQVIXINf/aAIvo
lyiafuCyDR2kPcPoL4yi+ZvG5hhS5uEeCRPa/JXx+lo9zUDJiO2+obP5MCwoWgq78K8H7FYYhx6I
3LrSMqBkmsy4SzlaVqwqBbNJOoQWevQJKfhp9Uq5EfrKagutiPDyFPciKJ01ySqMVQqWTHNsYg4i
shSgISDPzKnnGM9lvCz62K4ymDAO6srS6vS5lMSXqdCLzpWHeqjDTGnWj32Sb4jlxSI2230xSZwO
or1yasR0n7F5MKU70KDJvZlBKEGERB4Y5Ooh/2BOk4nbllTqrd22EtVCsSkKRzFm5EXJNOpo1LOV
SmrbI3cWA/4M66FMr/qsUhHzVOU0cdVVzQ5Twb2OFnlH4SDOh37GiqYxOb6p4xEHhS27Effxeh8L
83ptROEiW4mOg4PVq/ldHm/ZuwQsfeKp/bbMoYCuDHrSfG26WvEbEgoR6M/Oj6hxqIgxdJW63e/x
qt9C1RCUh1hHBfqTNeWC5pVJDS4rrUlATiYZQ+KXOnsPvGGgF3dbg/5RYcRqYpvp1rfXibCBi9Zm
APBOKpKdXk9oPZi4flZAt3TJCslypT0oplRJ7+rUQulaTJQxbNVsjG/HvlOoryvVeFISw6zDXEFB
be26Wv0wTPgUoc+icSqQmGRXhpXfltApWnYQReFmeqY/xBK+GCjMzBzmrPvGq3NPKtqaSu2n+9p+
TJGBsFE3NdS3WiIvISkUNWh5a681ZXtWdTTtcLhG8xLfmcbR1BNWg+XvBuYJHHNpze7kGMjYiTiJ
mjfl8mLHmYotOSJTmYdP881YWuzMpmXXyfOGvrTsfOXwacHD0V6LIbNwc137nwD/pG9xf8f0gVTA
ssMPsgh55NXeTW1Si2GyA31MssxPhExHfSDGQRTOc0Xx3NRnKtQN3dQp7MuhyorAT+paDzUUdnC/
aIy71kDbaod9colrqX4iq+EMaUvXn2yYXkDyX+3+/rhXZBtYT+DxUXj7dqqr4xaLRYnRXIL3dIax
vBIXt3E2mCa9nRfo61r6AnIC+54+bOXh/brv4npWWrmwPAXiK0paJamzNahwzhHSXr7oo558QctE
cVrBqkOUZ9QHOS0Q9M6rXqI+kOfNOYXy6dZp/UVHJVtZjOa6YTL6dVq17B2HqXATSoefLXQB7tp2
H9/jwKF3cKNrnIGaGJ0ipESlGO1TQfi8JTG1MtUsMZKwGsOOO6WdbHHgK5yyRw4ao0H2AVNVzKKN
JA82k1+F9n9VsXtVmXhpRmi69P0hqwL3+dtmpChizEuKrSFuH9p9U/Xz24lT+SLN5HBLyjHSxKRw
6h57X6yPcl9AM+W5FKfh1hAWKdLnbHyKpVRwi3LeEEPGgxaaTeFvgvwzDv+/uFVkYsmRiO5QwpUj
/f4qG7HmGpcQlDtJm+Xp95Te8Ja83f1mEmX8TXRQBqxPdLy8ND9rpn8xM8jqIaahiEBy/5raZFl9
albbwGhbNT2qsfINpby3sBXe2kdTgAGvVDIpEu4TPskIJ8MNm9vdavwKUStPLKzPcZUIV+omV54I
uf60IqH+E4rg62IZnYl4I8KNFJpM6PKvbaDNvF6rRge6XJrwQ/YeffcpGeIHFI5YP/Zt4OTKXDdO
+RBtckv4kV48K2z9jOKtlQxLOCPt8xb5CfaSnSxc97EweJI5V6GemVu4GuUUJLUs3UlpnCb2r+8S
/v1SKXKZv0+lrj5/eK6bb3Th2PD+lUsp+m8v9hd/JvzaS5YEg45BBnnuKHf9lUCpVFthWolk4vKr
aqvym4goyDEvyMt0TiB+KYHSvsv40WJ8yZygXim4RL3K+JE7MpukKiRMBbOx9/K5AGxhIUToVIZZ
XERhxSIsH4t3ldFsgWBsfY6lcSG8RyZB53guT5pPU55JnKe3ZfmUjUv8oUBoBJQ1O+fbGDMJ1alr
Id5dhOLq9wny/mhM9aieY1RTXCGNW9R+0ld7jUCiNO32IO6IAq8F9jl8Z44rYaJLS4v0bIw0b2dp
T9Dg88d8rovHuJ5TzEJ3wXhojEVFNWdW26uqmpbHahuza2Q4ttHl2wXUkVqE5FmUY2BbOhtySTjO
S2Zt69+OinToq1i9VbsY4STX6bAbnJvog/40zfhLur1Q12uwtxMGItK8cgSsrsi0pVPZgNfQpoPA
ui3FuyRrP5VLX+AovIF+hhDae52wiCCGKtFMHLWziK5ysojv1X1TLoa+Nr8rqXRdajXiaoJKUcop
YrwvTDR4PcT2xgSX9Aa4vTlCesAGiZWOsyUNpWJtmzkCX0Xx1JZzrfiKXOE5V4oJnt8EZ4u8EnWo
QwpMEWwlNUvFwfgwH11e7Z5rVegaPCEwe3dSqVwe5tzMr4dBE28UEWcmHm4bUM5tsC1z1LHdejdF
diAOkMXQ7hEU396bqK9bAdtfFRmwdM9HG6H5xavKBj5dkkzJLfobOkfwkkFFOCvQH3Y7Q0nfrVMT
b06tD0WKJPpigZE18Ut0GgMRapxC5I9lMxeBSLIJEMiSii8I0WNSkpZ5d8JOr5Scohb0z2izNU+1
EiuoSicz8oFkrAJOK9ZUfei3oRX8alg3YFhjOVzaPLE4gs9wTnNz3UK/M8mL/i5DPh7zqzhTQNw2
Y/FFxjixtTVNB9ikzsYIfUArhke13auH0ihzELW5XFFpUtoOwzbNfLtuiwbSfcARI/z1GPmfO9/6
t4uk0NN+EElvqudvw+jx9j+2pJqFlK2OZRDRkbD5Qnb+I6Qe0e3PECrrv6HAiboEDDnWRWLNP/ag
EmEY7VnUcSVdZG0HmPArXq6vsxSDja7J2TDFGzQm2Nt+m6XgzUFtMTc1Aop5lEqodADZTjJRca11
k25nCtljNM/m3F2EesWJoZhWE4Bu05i1K7S90uLrrbRfWiHG+04U2vg6lxvkz7pqMvh/yr4EFXvJ
Gu26jbWP5jBS5RXGNT1iqpTWZ62o4MpzjK09CPU8vxG3DhB61jb5xnmYXKuuarXkxrrYiXcjpb+3
9b5rqLenJgZ6A7nFiux00m5YXpIuh5LUc7yQ702KyRyF9XdVZUn4Bqy9At/LMrAPyTpUNXxNw9HE
G0epQWOpybUTpkF5HFQd54vOMrX7fuqVHhcedRsk7GCYQuwVtDIr/KHIMuXRaor5vI5FathqouT8
vOam4WTJf7B3Zr1xI2ua/iuDvmeD+wJMNzDJzFRql2xJtnVDuGyLa5AMkkEy+OvnoarqjJVySe2e
2z4oHMi1KDKYwYgvvnfT2HsDZ7DNEVS4HBbRWO7GTbQ0CD1J7HJbTpnzcbSYZNzocsHlJujecdh4
vv78fOVYrxrgmauwHoSGY/LlV1sRlmiqwne3UxK1aOGU4UnQLSGmg59U/m3B5rhNPENsBxxhrsze
HPzYr3LfxywmCA/84vrmp7fgF/X7igr9/JGQdeLi6qFaBqOl7XK02gBxUpFNEXIocn2uLMOfyXqd
uAJlqIhtiUn4b48H+QEhKNb02Ku9anEn5kjynmS8uV/2itbnlyTkOBJD03+zsFM5eXu89fO/nB8v
0WpUa64WUM5zh/Knml+1fRliYYvwI2VqpZFOZ24zFbBGk+qdqa29oVdDsY3gHEcXyfWOwNK+iXoc
wpxwa+gi3NXG3HwjK/JdlODVMGw/GE3x/6uX70r5eHGLyacBkC8lKTg1bGQU2SL3WboEfxbT/4hF
2PbROCiFV60wWQJA98yGwvDFOLjHulOOdhefuKQfoVDPJCJvrXRy9NnoDLm8p89qel8q17CMkzqw
8yeKARuKN668YRLXWUdUNOATOb/gkOU8X89TlVmEn4AkfylcaptNaoPnQVr3WzvZcLUhLrGYzLQ+
lF5j/IgKX4rLKHUMZKPz4n8iiRRm9DIoFlDJJtnhEoEBQU/cWi+seBk85cRTOC3iS2a5FEqE7Cxa
YMSFMReRh6MR5HvcWauP0+onsxnGroTbXNlthGCyT9xbInLXWnWiRwh0KTDK3S7emEL7TpQzJdjJ
KqOysWZjA/biRGDS0ZCwmeHwWybG7MUpdqDVwagxIdrXlsDc1Kp9UmCshb11S35zUSNF62lWnSt8
O1iJQpTmLjWtodiPQd7C4adLosmeHE0/33lyXKqrZDJb/94XKPbjkFhF7w+IOTUSULtv5UkW9n19
buKt+lnYndFv4fHk6vMc2eG3pTCrW68s85lSWFr5cLPUGBw/iCgrultHSzXe4ejSFocQ7+P8cinr
ltSCqhbkvyTt5OdyS3iYY+3dPtEkHy3tKC+Wci7KhzTHxvSDtAfZQnvssvxqUbVhny/FrPQfXpWQ
1RwNoYyuR+UnaG9F2GV7RiStpZzbPNwuuev9ocuqupyMVE+bjKTeEbu7om+/48xV4gpbDGmoDjgQ
R85m8a0e65NQdIZxb3euP59WwhyWg0UgOaGorQzGE7ejb3ffZ6pxP46LRUR0VeQkpPVpOM8nk1hT
86zQ0ON1JZc6NTZ0ZavkM6WZ459ZgdtBWjdSq37ku8jS6oD/cmClFJreaH+1UxUYw0lrzUJ+W1rb
nqaY72OmxRFG+RpvUkRrqduUOR5KTY4yPSckQ/eckHzto4rohRQG+oXUcbCtbSXBvCITk8D6i8iT
NNMJeaIR1teUyhM7FTMf0FB2dYKLlkGW5m7g06NqqxfIJrJblH1oo7LBNJuVuV1USdKKGkgT25oT
vsabqk8T5Jul8njRJo0nRoBN6XAWDu6IkKGlBbtz6TEjHCcU6D7USXph1m4V7mbHI5ezYsIIXMPe
QqswrWmFREa7W8DyHp1hQpRZrIi3zrbCdubyBKMd2ml51Op5U2eZxua4dcz0wnHlnO5h/Yz6kNkE
MhdDbkNIL2X0mENhgWXZdQGpqrZdtHsp88A/9YXMgGgW5ZtntuU5cO4Dw6D5TU/20i7HKL0eB9WB
omezbRwaR5ljbJVmfdWPeFawK2HbTXBZkt65I/ONU2lwxIScNqKMLVU4YrnULqkBBk7GkYOApF58
vmI+eRUwjkIPDOdvqa9mA8R3I+Yut6PDzOnBPuQuaUedThCHncoz6djP7teqrira08++2JjkrSbZ
+Z+W2W8fbc8+mj8dOO6azQA8jY0LBw5+MUflBBvJUI9lMm2zuVDUgaFfJu5V1zmy3Ck4Au0DNuzT
ckq0U5ufmEZqPw5wJqKLupHjcCFL6Fknsp7NMLYGWANXWSGj8f7tT3l0AHMfo+cc4guLsZgL2euo
zVqTHJvlXZFts6l2r0lSRk2hMClwFst45wC21iPp5weyjkX+M6cWxz2l+NGRRU3Zsj0E2dbsxnrv
VIvY5OE0bV278R60F+UfWgdeYR7a6VUSGuauAYgAWsna07cnvZ7BRx+EW+p6lcDHkITQo0lHWJY5
Q1DnW9vVgX/gwEn/cNkV0VIR7hchCE9c/50W4/F5je/Vak9qehR0/goGvzyvC7rlruG6aE/kpLfD
mohVzU25e3tmr0dZDW4IgYCmwJU1Wvs/P9VT4+yAW42WxuN9dHdpS8LGSCD5O9XHL0axgX9wn3qu
TFf48OdRZEP1U4lc0ycfzNuud+3TabW+e3suRz1ZF48wuBYwLSBM2Xj3HH1LcLGmWVYVDShZBTuP
eIs1p8bCtjninAjTeZsZhKU/D/o/sPC/4QD90/N/xWW4JYGme4EKr//+X1dwm8QYmpYh6GsIxdHl
n/x1BTf/HTc5WpTQEqADrbG9P13JMRfmSs6dCj4D7/2/ruQ2CTRQabhlwGOg4w754Teu5Eer0QFb
Xkemsbpau/JJXq7GwGUXtdqkh47WupcW3tBnuWnf/vQwbv7cHN6y52OWXAnBBniB2TGOoTPFpdOA
ZYuRQQXE6XWWd5BSJ7+3McG15dev8AApPAAhIY/s5xerCHujYefqoEck5jk92rvM61JCYoxqD4Br
/dlu+sdbxPrrftoH/xwOPJ9HBwcX4urL4ZI5NbBBnbstvO6vKujBtrqo3S64XG+MzEMnYun8nVv2
2mF+PSZvNa/16pB1dCo2Q2JqCg7GrMbqopBpBCmx07uoMepY5D5SMc854KWrTwuv1+/swkfH3fOM
sQLk3uS7q9vS0S48aqtMBKZZ20g6CGGmUWzH1uxjouXTdyb6eijCmhgDX1Au76yelw83J3S3wjkN
SInecNyYVFAy6juUQ1pv316cNAVePVVyjnwcHT3Hhot8DPMJ7hY9zm31lohOd4plo8RZTpzsx9zK
/HpHGdg9hnSKUQNLx0KwFU7qtPKUeKxk4pyMXjbhTFMV3qUkKvoBz7gMEZEu86ewCp0Nmb7B55mE
lK3bzuY+Ab4s7JDjsnNIDGkbbmLx0vb9Z71U6Sd3TMZHg5y4uwTqshN7JVGZcZIMg7m1CUrBcCYh
a3eXufPU7MOUEHqB+8ZFFnp5EvtLMlxw0/Trjaukizq2MJYHj+P8W7J0yt2NEWkr/F2b83rM7OiJ
Oj7Cn0H2mj687GENZbWfnAeFFcR+Q6QkPIXkcSIH49NA3vMTMbpjRfhrW3+naSWt06noYT4OBOTe
03Neqm3IpTDfQAK9z2n43mlPu/dZ1wDpY5I3c+cO1oS3lBP9SxFa+putaU0RYzEVCAPJFrjK/YkA
EVEEFrKxIYP2l3JpUVsvHOGn1ok3DxtnHua4Xvp+2HoQsZDp+UsPOjya+VfIfMrcJn5m4gsy+ca5
irhVbet20N9a0vF+mIEhL8eykOrE7GT2GTZmfmdOsAA3Tuf5d8vgTGqLz1z1Pcwn+vO0vczLqcBe
zi40kXbQr0i8zaM6XpYsu8Yx3TwTre1iqmwYhMN0XcjNn/J2hFbqLwaMdmcgQlQrIBrdWPArRhIC
lecYBykq/8py+h6Bd1RE3yNR9be5aebtiWlnhK80VUc3NFsyxMLVQjhj1i7FQwKOgtqsHZIIpBcM
Gm5pnX9t29L14eXO3nnpDF2yt/TYmbEG0bm2+zFAlGq5oKx5ahPf6bsoxhKJHhUOT3kYpnn5rsme
ROOvlwHTEwvW2UZP/vyEXW3zUE2F/tqDg38yzG5poDcsnr1hT+6RLVqt/zn0pK03Y9eMuA4Eo/2J
yzduBq1ViX3eDFhwteShUjWPf6hwcD50JlnXebOMT8PQY7UyWb27lVlt3trK6ut3kg+ORK84U3MK
rWcdHUoP2t6xKXyrlsYZ6K9utYRlgvmw1Hg6RPd1am+gyewA7za9x+NQRBDWH1v5bXLO+0rEMrry
ootZXE+F3IJFhQSf611lG/u5r07+p4oa9On3//i35yC5f0aEP35V3/P/9X+6r3/kX38upp7/s7+K
KbQ1/C+AEHcUFwYnlFLGossbwUf6k0j3N0RMRhhdnIAvnBamh5rnX8UU+MYackeh5a1NR+JTfqOW
8p/vIT+dz1zTKdpcUAt8yEkIPL6kpTpIq56NbVNJqzFOkjQVP3I3mkLyYAPvbPbY6OwOrk1sG7aJ
wsAZ9MNCF886JTtURrHpi+qpE5b+mALAOXvbHYoDhLfixM6WHgcZM+OOF0zY7ORRisuOSz56X2hJ
tFLRpd+9OpWnFEL39UILrwvN+twC3cU4ykm6T3nBq27XufE9oaT5ELS1tZ+8uYjxACYbNykQCAxE
aYVqojUka6c/bbsy/Trblf9FpyXSuDyoPrBp1/huDWV5Wqbk+PCVXPC5o37D20fHpGtt7ykd6oj+
TDdOW4l848ZLfBE7Ru/GbeJMtzBYCtKPVEpekZM040nvjopszyhzT3Q/DODFQB1c+IZFIJKXMNLP
k34OcN0rKyj0YdYVH8lqt8cTZ5p1uw36pBwuacXi4sft57IwWvQ8+Zp3ZQI7zfe2pzosfdZcrIB+
6I8k8ysS79fIrCzMZuRTtqzuZ5Ku2B6sCMREFKlMp0P9nMoF0LlGdImxVBVhZL3UpHih3lkzvcJw
cZO7kdIvBRdtORWznTuOSo5PEwFTtkUwmBm2PRpDT6jEMn7AtjTUjS09D24TX1hqY1mRJ6rpjK3g
9GjNy1l4YSnidKHBd0XqedVkOPgFRjM5sKh8SCv4Jll1ZF0WYQgNbRlVh+uechMsG2pTfZ84RfnA
rKBLapO+O52kivx49IomvAiX3sYeyx9HLHWs2f+UeCHtwt4nZG0rlzntKfDC6KtS3mJtGq+MzoOO
tLKLthrcBZuHru7Q6GaDMPfjrAjIJWyNA0M5dnU5uJU7fvBdQVadKxzf/eJ5cKQItBGr3Kgbo09R
VIZ3IUXRld8Wmdqb2VDeBv4cjh8oWWrvdErarn+YjNB/SJao+J6ZteNey2ZsH2dd1vnJEhh0tOa8
SmM5Y50ez43wbkJORYK1W0PkWxrsJWZUU1Dqk5HjRsRTUE/f/M4r07ikK8hNvwrCb/0axrcJWnvI
zhN7XqYY8ihH9OBh739WTeUC68GjususPj1fCK+qNvDfmmoTzLmd77ragBZo1Ol0HWYwHg5jCzy4
cCGM9g4skNtWKPve82hibpNc6i+1GhnbUyVD+STkbcdJRDuvDAfrDEaRplEH6gkPd3TuZE7iO3I+
K7ovssUudpQ7+WlOOJq5nYw2pW2fTnLeLamclq9mSA418cFLWmyyQKftWVaUsj/0UHJx5qjWirNO
h/Y6tBJTbufFKJc7qGOAl41mLW4mS1rutaDFjsONdoLv3VxX+EbBkUi32B23dwoey3DahrmPz4ZC
QrbNZIDzuCj9cZ9bNg1SmA6R2A1dk5GkbfnZ17YU7qGxpuyaLNbR3YvaKL8AOhQaeCNyjT6eLJsv
JYGafJ62Lq8/Ei/3x0J79aa1Z/ssgkSZbppUFk9BOJtqP1VNtWyGyNYYxC2ZmdPQqPLmTFOHbHVq
dv527gNxEKZqm61u0vqBvrj9eaEHivprCZtPwF3el9lSg7mJOn/Ni6v1JDetl6BVn4KgJEc7R2wE
/Jym2c6ZfQLbamJ+91q6KqXAatf4n1Re08SNPhlsrPijgJTh+okg6bQJ2ijfh9IaEhSaNOI3Yoow
sZSFXCoyzdyxFnsphhxybF5XpM4nRoq341CEXHQWdF7nTt+kwakto6bHeO2ZBtsDjdU4rPRQWPRH
3KHHz7khvGQP4IPFjJEIczQ2+aStztrAp1q6KTZMc/Qv2sYvmpzNgwaY2JRw2h5RWUW73JaOT2yc
baIyQpNTEGln4/meahRxN8FkO6WLiY8n5OjhtiZ5orilt9Pi+leJa1aYmUP3NVkbsrN7+CCGS0Qi
KIil8L1yqKPFdg7cHpMxN+XeIR1PdiU3VEMWsc2haF3UZj3bJhnmFr93l6Uj7f29dvt6w6ajsq3t
iUAXOLanYj4JXbqf6P86lQQkKabprNROZYEznQsvSyQOQk7pz+WN4S4JLObWjYTcFb1lfPMAvTBz
mdJZXrgFXydcJevRm+hQEE5ggOl4odIYD4Zd/TGXUdDEUAahYU3C035sJmLobgtoYOoicdxgOhQe
INzBm/v+CVpSf2fM0YBlD8zclA/Yih+ZyOiYJ0RdkP5NIqWOG2e2H4FfsuXOmCZRx10lFtLr61bj
VscNL7gmljtvz1PXRttWzGYS8lKA9m2IChfE0E8V4pc4xKh9OJE9H54A+Fz0/rYX4eh9HoXXouvS
nb8M1wPXR+ytRAqvqi3E1O8DivEcKFHWC6Y0BZuxY2eU5s6ifXGRmSo91TnbyMUkFAxs7s2jt5ys
ibnuFaDlbN8sZi0cZPNdVu7lXPug+3MKhd/OR/sx7Z2ghaC/tBG4WVj0VxMEokM46fB6YEbRA5hX
g60bZ4R3VUH6xvHQHDmf1kCcEQ2aa5n19VBaMDfCyfSuzTooZbyoQWCTsvZLvvVWkuK5AnftSyWN
tIuFmtMrbzT0R69NcE/KXDbNTucZJh+uTXgw3jS2sh+tvMtIiI9ct3lsApV/rqwhx9aoLsNlowtw
2FNhpDK/jdqs/mhp2GMPBviqNmMDYat9xr4RubtK+tMA2c6Kuie3YVIPTSjqaNcUAmfYHvoZcXGs
/j4576rANU+KdqqWPfE/6BiGpKd1Eue8EfkcV9KVzhkJysU3mGl+i9xx9VnPWIv6ZhRzlj6qYake
CzBqvPFIAiWBAYYH32lVe9i5UPDmp9oZe+8urQ2vFRvheYPYUxkmClBHzft2gFR9QZqDv3ywQsIV
73KdmcVukU0UYJYcoT+u7QzeMpK4+mZo5+CxqFxT7uZVoHSihpylUlt2i9nrhAxjs8oHSh7bMkFO
dCyRj4+qIFKb3aGv8OIMIzUess6ARjeW3LY3AN86JIvLqT4nrG3zElywww02Shbc/cJWg3z6LQeB
vwQFWs5qHJiiI9ebmNdH3bhzUs/KNgSrunuqruwSxbr9qa4QSdmWIe5CtBuYEsEh9zDXAsiPe3+k
Bh8sDmCzoRruM02zyg9HkHVZuQ4XuTLqPpnR0OL8lCmFYdXkBcauWlCrXJdeO5TXluUl9kaVdXRY
cm30ZzqqiljQPsn3M4yXswRK0Nek7euR3psMHyWtK1BPFo3/0RjJs9+aSQDbUpda7SlmK5j0bXpI
lEGrpVBu/9SY3nzfqtE6GQFQsgNZwe2HhVdV7x3ds0TzgK3TZwqnKdmwuzHJzdsEbPQ6B/Z7Wrpi
wpRIeM21JChUrs2HNjYWw/RY+o5LCGftsmiMiXyaTZjC89r2NH2iTR9NJg5+Rr2kAZymJPX39Dvd
84Xekkmg0ehk3wVCXBxDqzLpNzbyYA5bIXoMa0fH/9wYZXHeDKOD7VhiTlh2LU04xlNpzl+9Tmp3
4wSStsVAyZhtrL7yMYK2ki64gMGYXRpWAsGg6TuYS70nTM6HRgU3FOrRV4gDzR63f9bF4KBcgECh
eGmcgrbXlkKXmIxlCtQBu35944+rgEinbnGAmKN4AzLiGHbB0M1/lGYRNadi9Nj/eiBmCQRiBTBq
vUk1Z8OsLLGb2iDDxXxmd38H7DlqEsO74wljzkCQOTp89xjsKV1rtj3oEXHpRrwwJdXEE4JsPgv3
Aj7zQH8Z78duWMY/uwj/2J4+ahVjpkJJSp+W0Ab8DZ45fT93w5uOEkMScRvPc1UiT1m89GNRk3la
VRmjC79GlUSZfOPkQ3NYqCqmd+Z+BC2snyBYgzsJy0GmCUL6sofLWS2XMmefboWZXPWGwLi81/3T
O+3bFfj8+c69TtRB1fSsPVhDal4Os1TrTWgy1rgPuqjbQPaijZWfRxdkjjVYrhroLTfJMvMUKOTY
VSzpw+vPgM/uoNJi+vL2J3o9bzLBuP2HHuLVgEColx9oKAwirdy8QVNA3rxFZtChTnT6e5gKT9cF
H0fMx6IyAWKPRimtrCFGKkM/FRLmwt3Ipc5J6ndUT0d9eEYBpIwsWGY2+ifU0i/n4s0hN8cirGlM
cHVnF8dvYjvWUt8XOk2bd9bs6ycXkKQCQmbRpoG1ejSaE9IkGJKppiqLeEU0HKudSZ72ezYcRxA2
swrJHCNJKCQ/kVzXo3EALRRnHu8GhhBjsccXiKIV4T/9Y6etdyUMsPfAqfVXvlylYLDoBmDh+jhZ
rAzdn19HtMQR56sQcejX/VOX+86Nl2XjuZkp/85cJvGNMwffN4N1+s56fPUdMlWAxIDJeoiZrCPA
ufHNNvK1SyuhrMAwEOkYdIt6QUABKsz3nEeOg47WLQ8YzuWpIltdoc2XM7XbvBW5FVLgjA7HzhDN
HAxFpfW9NwpqLcYnr8DLvIdQhkl94nVBcpW3Zf757dfw1ZfM52Dzs6AOEA1G1NzLz6F7EzMGw8On
bwD4ISV+4R5hdRRUsSlL39l4FeE87+x5v9jv6Qoi9rTWDQlk8OWgeQLppgzJGvcGz3sQDeQqIsKK
yBPbqjbH9CQiWr7As66LUnH19oRffc9r/Ci4IJRXipxX+w6Sq/UanOHBOkLAM70FFCo3wv4pzVzu
MW8PdvR0nVU1sWJllk2oFI/4aFHp3lfm7FpZXHFFPVdqDMqNDP0vVY+eowtpDr4z4NHesA7IEcKG
B3GCGR4P2EbFkNkKo5FmCGiJFt64rd7fVV9Ny7cR9YMT0BFGpv1qvwvzKmsjArsHcsB2XVRY28Xt
syBuJrs4+Bi3PL39HI8WDK1qBlyHW7VLkPCPFowvkGGPpKzFXerYjxW31k8zWxBNE9y9U1pBGaBR
/s4qPVopDArHhWuHBfWVCuF4RwDh6AByVl6jMX1P6MLEUaO+V7b/XhTXLwbC1g3GMH+xs7tHe0Gm
SXKyuwKDVl6LDdQxHVcVGEthl78LTq9QMUlc3DEYEAcI++WbN5mTNnNuAohC29WAgUlVlKcYBPHT
29/ZK647Y8GZ4HAHOOUcPuYzVAmc297BKrV1mJHVEvRFz3MaxstCektxlixBeus0fXJFKjt7IHjf
gHPvLJbkZHQrv7qEY1lNu7c/1uuHvSqEkGhY5HUBkhw97Hog1q7oc7rEC3e7xMQrU4Sq2EXrT78/
1Gp5wT2Zo/rVw86XKptrbPJiS473gZruR6HuTX7+/WEoITm7CCBEX3o0oyIv3BaqdRoPVgHwa1XV
zi1CZMlD91469a8eHuo+VAIOK5VF9HL55ApZzFiiOpt6oeMsX5IrlAWkkqw/vT2r1688BomgUGzU
KHI4K14ORZelKjvMDWJqneJAw5n3ex7VcipK9hggjvTSQ5ry7e1Rj+4DvPMU4RwOkEZYIMHxyYQC
0EiIsU+JrcwiaN1cOK8mT6nrCDelK1Ds6dOSd/AaQhAdeM3inXr1Fw+YfHbU6D7Efg6Oo++SG/MU
Ynywnv9ja98EZmU/NtVaGwhf8IHenu3r0ZgqdCA0CRFppMd3D4yUWoX2xtjITt8bAnOlwR/u/wt7
weuBQPsCKiuUBJyCq6rq57qOEMwwHTNNt3OZn98EsLP/1puAfBUR+loU41h0/PQG3MbyVW2Jme+C
jxvf0YOc1QhyxU+/++h8qmOXp8d0Xpcw0zCEqWO1PLq+OFvfbWHmZ/+dd5uFsBLb4MaxYwdHD64i
JbUfJFBp6GYENyn9XThufV5kw/e35/OqcPAB/KkDqb25LXEbevkNeZkBRXeg3VG4VnFwvYmUhHd3
ql8MgrkLInhq7fD1IEMgdN4UIb6eTl1/xI6uf+KNes8p8RejkKq7KqDhC3L5OyoWxNTAmuvJfS4x
GrrlfKnP5aDeu1m+XtL4KkFphnKLJw0o1csHRn2bo/scsJtvfNvZusxtPFFuQfkc4a6R/varyhhw
IyEhUoogzHk5XIJ8IAk0/VK7mfR9BQXlVGoaBhXkut3bS+FXM4NBTCXJldZ79bI6ctGI89kVOlHi
jFdFeXNullyfG5mH76mMXn1ZNAGwVFjDCrEYe3XjQ8ITQZxBMFEkprs36ATtcCx8z/fh1ShUjS58
CDYG1gMWty+fnrGU3egyzCZfl1tP23Xb6vC3Hxyj8NBWtiPHMWfWy1FUW4yG35XkYnF1ng5qVTpw
VxbBB2pJV77TdHhVhDMaPA42oed1cVw1zsrpQz8ltp6oqPzBcRroC6YjP2hrBHIv/PQda4hfPUPk
QlBKOCmo6452CLMoQgmqTrLK2lc2fMw55igsDm8vvl+MwrycyGU1mOQ3H214CVebBvVYsskqI9Hn
ppi5DoYJGbV/mUX8Y+vv9UghOx0ib1gtZHCbaynwE48dSQ1c3hy5GdHUCgX9bA/NpghF9J6lsfeq
lGFJrJXZmnbOfnG8Lvp0mmq4ruu2x949RuV8mSeJ/YeAkHDR9g5OetPUNtdtBN4Jgd+pENnpAopH
ZxbhZsnKwke0Sq1K4oBpnJtakGZoNL25sQaB20+g1ZUaRu/Ra3wHcXlW9VeBJZaHLNL0Dmg/6nvf
HTAwkokCjQowq4VyF7g5xkeUOOhiPS7/WenL9LTsgRsOgJifZDI5xZlIvPRL7yEO3tvrLet+Rjt0
RWO9J0RHeniUeGbd309LG6ZX/SASF/GT6dxIHGjIuoHTcBHNFjrk0E2TYueSwUtfGUnmj2WcfbFh
L59sWMH+fFhS3YRXQ95bj0VgUO6EgaL9+7srDCUKidY2HTQO1uP3pq/CHrFMQMp9Sg1L/DphCZid
vLOOX7+dpDhzlgIxYmQMS/fl6kp4HHh/czy4YUM7yanm5KqOFDXkZCRXlm6X09+bFoJiLlrwqlbj
MnSuRwM23VTRIvJIWVBl/zRHaI6qenyPcXz80jAKGyldTjpk9KyP28hFaMBWhfGx6fC0PRU5ZdaC
Wvnj23M5PoEYJYJmRgeQjYCW3NF2nVS5rfrMJMCzVs05SsC0RY+YcAMQUHffuWj8Ykrc0HhBKf0p
hI/LhbJoVd40ytioySDoVHAspKCXm+cp/Zbo4//HMJxt7V/G+P958qO5+ip+9P97Hf7//e2Xf+z/
8/nP6Y9mFWK8+APRL/mgb9WPTn/40atq+JvOt/6b/9V/+JfH/Z1uf/zHv31rVD2svy3NX5rVPMfT
v0Fm1N0Ri3HVVvxlFGjDOlw7L2QmYxhAkfW3JMQhlxghN21aivyV+87e/TeLMfh3LAShr/JfQuh+
dsf521ac30epgQqctg4B2nhR/j3vmz+b0Dyyfzw+aBccveNrarpPdxzwhlsUH3RdWT+dIL3yurkY
DKx2HUOk8Wz3MKnl6JNL2GZVtDdwvgXfcGiQ0Ux1+iWuCtczvlR+X4G7TyNecWbppmwPpoEx3uC0
QJhFjRZp5akNxJN0a3Z6ljlgr11qZM654diDBxyOVBT7E08vNC8z71M96a7f0iW3jK2D/DFdEdje
9LaixYLt3Jmy4lOJFxMZT1NWTdVGmm3lwObDXhPCkDL9WSDUlZbMd9oaZP3NFzVn5yaUg1daD7aV
DZIWjQhc9TEPhhlfurrRAUl/aVR3qDKzzMufwP2x748jAsd3kpD1+SCqQPUf5kQiQxVF5jlb2XU2
ztIAfbP35FhqpJ1gD2ouLxW2iOZNCOD5R0HlY/E0NcAhycozHjMPshKqPvXrWdonegiWHIJ+ghNE
FY1dKGNDhfBYNgLt/SNkF31XFX5/LRUmD5AJY5Re6SHA3OJbb/gPTeJcDSmu3fTZL+xqONGmiT+e
80Pl2a2siN+MEVejLVdwRmtpmVDsI2CJork00KjfL1ho0MntCezBL2TnNfBNRGRcIBy4IFphzVLE
y8zT7R/lUl3gk3MC6LuRS/CQNRSgtXbjrnONC7gC23SJ8o/+wOdQpA8H/d6ARbaxohhIbgOkbsSu
qj+NIvzSrfrzVlfudEGbrN/x5sRaRvt8Mqp52zXB3dwQdOWY5TXkhHob+ep0wOivDzSELZYrjkQz
7ShNo9+a/uCmUe/yudsp4U6bcTXvstQp5h5nIb9w2JQFDtS00zFrDQlsjYZPUAUFAYgw09mbm9ym
cgBg3mQc8JDTHAK0Ydt7hr7XU1dj54hhY4QPUthkrhs3HXSByrdujaHUzqnArvIgU1yasgRSvfLr
eBo18mWg6SzuZZ3tVTl8hq4MhydZHotIhqeJ4R76acLJsvK9U9OF1t8sdnQySuNrIZFcFEZ40xTm
dpHmnZfMt1rmGSHjRMmiPzmvF5z4rKH76MrHtBsOSwANZqlgdRVEYvNEcWvYAA+pZdc4jnvXpJGR
7lr86zr8QEdIvywgxOfE8Xjdh9zF9i8Ikno/dvNVHpTkjbFqNtic4HFrovkeSIYtImaeNQfP1x9G
2RyCNifEcxnqE1Dpe2yS9iZUhU3pLeWlMyQeb6NzbsIAw0JwuOshS++lhCIa6cUrNqN18Mwy2Hj+
7VxF3VdIn/6HeXE8qjO8k4xTA3Hp0IznuGBfKsOZim1LJME3LeB+qrogeMdJoYTaecJ719nlvqZj
/Mmb0vEW17vqBlnBcAi74i4aR0m6aIRtPfeyBppy2LnR1sKz/JNO2ibfgwBkmAJMRJtiwUk2x270
ke7XP/Jy59uyIP9cNcI5FJM//Cg1TSj8F1gXeJqeBtq8cnydXLpZFtln2C4Z+qQNzsu8OpuH9pKm
osbvPUY0UewsKIPTrnYTq92h390bAQ6spxWd65qFXEwXva1IkvNB7tNtOENTrYt9YbrT/2XvPJbk
VtIs/Sptsx60QYstAiFTM5lMkhsYJbRyCAfw9PMhq6ZvRmRUhpHLsSnrLrPue0kPOBwufj/nO9FK
S5JQ3FougEl4JDZhWrZnRQ9TRdeOgxtgG/+YOUyvCygs7jqqUhXhn1pUX6tWeMDd/Xlyylz5XhiN
Hvu26wu32qcasvTEVQt24GFp/Gg9zg6qLIGgKsK70V3tFsYlIeyJl3OrXin3pk3uUlLfJmVrXkV0
TV/n5l0+pPxLrtIz09HB6tCZiNfTEUBZTxapof0GiOkFds7TGUPzS8gi/C1i52vuKWtj8AbfM7LC
n9Xa3Uxj+BwO0w2zv7IfIbE/6eRQ+GroNft0MG7x0xhEY1dswFdtXWTfqlAp76JSoui00AELE+ZG
md6D2ridskigdUVquxkcRdsoYL8C7pVcbnwE9PmEAEaYIfiyLBHUmbzS0vkGbbqx5nvhH9mj+qxh
4F+ZXhsrD1rUkLLtmKTz8Qc5J1ePDvR8d1b5P1pIH3DlPQUvkRtLSsvq1jBr6xbABAraEMi5bceu
3NVNKnxMT0hDCBibBiuYWxaSqGq5RZ2cxxAMmBXKz7mQ/a6YyofJ+9SVhLC6cCGGZtlCttcz09GU
zns03v3ngqKD73j9vhTX1rwfl+CovLnLmgmRjsStY1i1P1fNp0io3VUUjtjk2Q+sYx0UbMtFdJ/8
GKeo99M4sm6AbZgfjNGMfhrDr7zO1ygy6EXCGLL7hAkAyMWD1xG2pY3bLsyuOZ3gU6+bu4TLMz8v
bPWr1XJ+98rrPDY+2O63urOG60hN0egCxJ7DO6xnN2rVtztlYh4mZz3fcLtYfSdQ4K7GOiFjoluR
R09p/pDpe1h7yK8SvwkPWtStRtCzo6iCWJU3StJfR5NGmqymPE2ThcBcuWs6vrioFPtCj37VWSej
vYNJbqVb8R3VrnzDTubaVX7X2kO/6LrbfMPG4XnwCFZI7bT2DeZjr87IgkyyrVkkeRLIJvtRMxdW
9Ufd+O7iARxi0xfpTwTH3LJXd8ACNyokZVXcQExbjRiz6jL6SHGNT42AHyTWKVlnbautlDjZ2d2t
UB4LRTw3/T7hKoD7P6bdkGX0l2sr2CpQgTlE6Y7NJk8ladn9rT3fmu7XuWWej5MVcn5/sEmqdG85
Ht7w2d6zB13lBYpYoJzNjA6vJ7CgJEkrSYOsJU85GQ6tPu46rdnazo9cWHduYtzHRbXOGhehW8sw
IuhB+WIp14VhgheBOM52AdLo4N0U/bD22IDlZN4XGhW1tW7+FCrLp64n93CJ6a/oMCIoXomZKPMQ
QyPYTFdprj3cln4YyYGQzM6rHqCUo8IzYWHom1hnbzJ6dzWsnTYrdr1937Qxd0BRhScwTvUblGIo
lCWIA7Qx9UMKoo4wNHbaK2kheIY/S4I4AKAdkt39bGwtCITjYGwpIARazWhBRVpjZTzIPs8CJxy3
CLju5AiSw240CNBeXVcHO5rbh7lR9L1lyvKAUCTZRVMxrl0E6E3b3lRpx/dfdp/byTT2iFORU9pw
pZmyw0Q86DL5UIg7hyCM3VBoTdA3853utleaGK70bi0MgNO6U6mDnxUO02SVfbCMAriF4Q07amDu
CtMJQtq0KYLK/O1M2b3njfuIP0JmjRfIonhEz22uJsvqd2B0kxXgQfJbxZUAr+TLerp21fixMXJi
VE10ubHB8rKtutSAqCzrNf+Lx7T8bJYyPkjZMrpxkCANsQey9LjjX7l6/C3W7b3jpM9VBNq0lPCr
p3gdswEzmsSfnHZvWvlHnZZL8nt8xUbxqrufzKQPPByc/qzfmt1Doy8jnhpQ3RsbnDmrvmlRSiYr
FMzXWqKi9YvoGD+r0n3sKCmrxqqo3V2SVNNmjrp1yMZ5SqyVJxmsybjLbaIDc9TZiwAcJXUQh8Wm
VtTPRkLE46gF4VQ/FmZ1m0Id9BXHeGpV8bz8KVvkn9Qxe0xS5atnZTfO0H1QNPV3pwxP0mvIDiz7
2PcAUndNRgwiu6W7WeIInMJNkxN6OzY3aq4dFKM4OAl5PrGK3nvUHzWzJVuMwMfqe5vzeTl4cKGr
XKm5zQiwv2rt+MVDtuwK5ybq1bU9lwYcZjYierQtk/pprMJbs7d2fYUcM+2JQa5FSdpupxpP0sGV
Qv4I0YSuNfFnG+ZceHQKrteVBYx5ryfm2sEFoCo9SlAiK6agiLBoplh2rDnacGAgwxhUEIqhr92Q
CJDNY7MTTnLdSAyNU7LuO8K4jfwhCg9eaXyhQnmVMU66MVoXeKZ8bLX8UHSjufA2WIkOEdAnpajJ
a/HGndVzzErjL7O7hMuUU7sra/WbDuBv1BOfOBh2MdVdGmLYDe1guSbpzEPlVAHut29Oq3z0Qudj
lA9bm+gCOE2IFO3xu5VdhYru+WaNz5UTG+wM785OiVEovILL/vkq9ci0ni3roEg0qfbYYIC26h1e
QWYgAxcVqKNMB/yHHUyqWwg+awJrNo6sIa9XJBU60wcik/b4T7kMLa9DASyenQozzLppq695Zq/x
2gaSq3VOMoGzwKqs/BrI4CGe7yq19sGdczG/NrrfUaWs+7l8SKYBsmDvV5U4OFEXjPSRWd6pWBCK
sqsCTlIg8thVRerDrAMKt4adycqWRa4PSzpQi5Q7UkFJWvnUdndOOT42VnzTkk+nRd8kaSrBOHmb
yLZvsngI0k5+qgaDiGoAn/4MMvYjdwGsDYaYtVUb3aYt4qcwUX7bxrhWSA1iPwMtpo2mK1sbrTwg
tWhS/WFq8h9Z5JmYHByLbZ6aVTG596KdSCCGAvXs9BmXM645mkgt54oczDjB9oywf5w/KOOgknKr
RXa4tQwE5Jw/NPk7RdxX+k5vQ5io8Zn4oZbY3+JaFF89tS1MDj5d8TuuzTIOKiS/oGkNb3o0p9wh
hz2apuYmll66N7oFrwpRq8xWg2c16JJfEKwuZN47jnm42CZLa4ngtg2B+DTsxDeoa6Bc9ResqxNG
3DpmgN+oKL6gXzWkjJIFCyJs7rKt37SmIEj9BRmr9lQefO8FJYuXQVFX1NThzDoLclatwnHj2ALW
f/bCpNVj7dZ+wdQuwNpej9WvxgvFti8Woi10QOSnozKRsoVvYh0LdsmBEZsdhkYE3LafvEByR9KA
ILMWgnRLBcDRFc6inK3VgIswUNB+PUUv0F3mfFwPyQC6oH/B8sqF0GsW/cLrf6H3lnMibeBTQH1n
V45dEDZpcssPkx8jpSeHVlcM5Dgc3x8Lx2HUJAsqGJx+9hF2lfU0LyBhxdJgCs+q8PIVCM2F/qUt
yHusrhwt5Kiytlq5lULsMnN2b3plQieaKYrPIAVQgK+iAd9jQLYiuxFz4DzpN52wP4QAuj666Qyq
iztGrO5abUnlOm3xwK+6EY3oprVLCTdEnYtsbczlSCiPnVjSdyix3plmnfP5971z5zb5CN24rvor
tpUuMUOa01erbGSlXJkulQUmcWl1uPa19FHrUCyxH/Ascguwn4OPw3bxLckK5ZMmctKzcydL1Ecp
rWSZ9kz1C/eSGh4CXLaEbSvzDwKfcgZgViTI7DGsKKtpsVz963L0j4qr/28ybV+gjP+5fPpUJt2v
ny9m8P9aF4n41v1qjzzhC9Px357wBV+7SNwR7mncGC7pKv8G7BAGxMWUifN70Wmh0/ifairMW7S4
pCNYaA+4NVkAZP83d0X/b8JauNViDXRg9hAHeVI9fa+aelqEp8S7qEERpiGfpsByUvG3vaJocj3V
A37LsMEGUO6TsLT/VYT/jzXbU3XP0gr6Os9cLuG4BVpE8q8Ktq4hE6MWcOtR4wvKa9L4qvR9xaKn
Jtea46DmGGwR4JYwFohDdf9n1xo0D3OH/zhcEiPAO2k+n5OiCtEYBxKX/VopVOZdLTYCQ9TuhSdd
+uuVkJp3uDSFXoBmuEjVT5oysC/oujKaAXjzjVnMH6XNJgHPIg5op038gRAEUvCSL+8/4ZnXSP8u
F2sQnOjqkxtwMQjCYwuFJ4xTAm5Cj2T3MLxk2jipu788HDgmHpAbKAhkJw+H18qe3dCyApUD4fVE
MO1XhXZ9LSnMazXL+h/vP9XLuDjpzUUviKDWhv6EdOV43Hh1U2m9dMAvd8O40vCN7ZXUQps2h3oF
SYmr6n5lczbZ9Lpu/wY++jWBxbmBHFA/XfgtSxe+/S1oxDSb+wfgose/paXS4WhxZAbFMNTsTAju
HpM7DPYgSgZqs3ASVlXY3lj85j0iN5/bLftrlFLmUdS+Wb3/c05v6hhn9Mw/v4bLm6MvqmjVBGey
EViUxbkKbL+pYaQeVO6m4wtD+szYslCRenirkAXw+R431ZlLPWIUy9eDswpS0GNet/oFUcXZ56FX
FiUUAZr2cpX/aobIHUoiZYmex+NLPaBQoCDhpPEOHHS9/Yuue9XUyaAyw84d7dQ0AtxsrP1OTNWk
r2+6qP1DYt/yvSCkxNuyaP2gUi3T4quHAr1JgYkZKaipI2GFVJsrafSX4tffdh1QMb4O5jXkDuiG
jlsB1NqZteOyXw8NdV8W87THC1rs2Xi0fzzqsE0w+EmUc0zuV5ah8uqBAF0NQHicOhiHon2Wabo4
Tgv9k1NN5v79t/R21CFUY8QtkmmUzKdzTdejRqFGgFleQhONKw7eHOkuKYdOFSL8xfz9BHa8LA2s
DccPNBEIphoVlnxWb+2X3RpEkc62t1JtiqESkMv3VB/C3fuP9vaFHTe6zDSverEfnaZwQvasdqi5
2P6bgYKQ6nTkunr2hcH+thuXV4X+k2GIHPwFNf2qrappRtMirSuAurVsWj1gqWYXXiAXvV0YUJei
XWT0eSwLL6abV60YmsvGerDagKKmtjPa2tlBN8JfKQu6UVOsC9KBM68NbuTC2nwxJ5wODisfnRgY
PUW+tllqcXMlV6EzUhymeHggObZfe1iwL0yEZ94byMqlE/ErGm/8X04VR4ZXENGTeQZRa6UoDnkl
usBNNXHhAc906BIkw8CEnKEiSz4eInHckGaH6ppjTT/cVZboH9UZaHNVU101Y88dLzzbmaWWVdZi
p8m+hRhK62RWbKOsHfUmEQGOVAP/VVfiwrIbKPm5BKcHGERPfbsS1rcavzBB2F3fPXiaJBSe+8Hh
wkSztHa82LK5pY+Z0kCems7JzJl0ZeYUeScCKze4Wx67XMN10nF/Cf8taj606YQLexptDVBWqqWX
8mDPDDDmZQYzXP+Fs3EyLwxlq4MDof3e68KNUSpEL0tgbpwpv/WpF++bHmn4H04LlILZQqCgZlJC
TH3yzLDTtbnryKkCm5Ou2yEhXqJyObhV5a/3W3r7smmKmRzpMc/GRH7SVN0ZkWtjsSNTkPNkUDh6
uHW5sNoLuzMAtzQSDVyFaIzcKdNZ6WHs7F1p9gcnl00SvP9r3nxWSHaXWDDPXZiiqM6Ox7osc6jy
Ouj0Dsu97yhO88HKtfgjErf0gpTyzWdFU4ulgYPTMsxfAGyv5qm5hLCN564LarWK1yJJHe56o/Ep
RDCyiabe/fz+o72ZfWkP5SaiazTR4I9PPmNbGVJHhMwYIva8Hxln9A3mEOXCUnlKo4bWwX7ohfOp
cfTAgXbcg+kQhqjDJI9VZ+GV1noZtUwAQEGn4Dk6QNkW62zs20VoEUOHidK1A4nqIGu3uy8UnNCU
qCPzena7ZP3nPWCZS/IGkr9FYHr802w9R5pbwlZd3IGEFxjjZq7y+MLucXnAo+kCRyf7H/6HJhCT
LUPs1XtNesg0uTVDxsqSOl7Fw5xdJ3MWhUHd9PrW4Gr3pmVKDXTuXncWdAHlwiDWlgd58xNwlPMe
lmn7VD8bNVqmVeHQBlGc6ShDbbIxw7Li8kC3rvq86fwij8kyh4TvPDFGvftW9sXaBbkR6LPQdjWY
xwvL8tluwd5Oryx799MZhYQH3cnKni8rrBLuUmqVs8Ik1Y47OIQzOzxg445Ko9joJZz5qdaU8MKk
9mYi5c0g+cRSg9vfxX5w/GYQeBJd4SxDM9Wau5re8O1syvY9Yu7fs+KOjNFZu/CZvwnDpLxmgWWl
0mAY3K6fwm9tzJ9KVOUyCB3j2RS3ZdXBRFSCEqHhItTFxbA3bJRj8UQ2zoai4h6W1ABUv5Wka3Nl
W0Tz3ftfwtueMLiipsYCIR+R3CmeNva0MVYFNx6WMPprbrn127bWmvvZZAuhpDP3cJNTf3+/0bcT
HkMSmzF7CVSx2IyPu39qStkDs1CDsnXSq+l31q7NsS7WLG3FhR3EmedjycRsy7qJovNFjP3qGyyk
WSIEy+YAWql4AJTarzGblI8Zl7Y7lKXu9WyY+gUQ75mVjHUD5z1Vl2UBOVXfamZMximXOZiO6EYC
PtMDl6LtrsOpUXIzEMY7tD1iU8cFDk9dhCg4+um20y/qgN8uY/wAk60TSww17tNaBZdZFuLuZIaA
34crkiuiq9Cp2i9S5PqFCf/tsoJtjL0JPpGlr1865VVX12m97MzmKRhzK/xZlGHyqeyNL+8PnbfP
g356URqD+CaV0lve9+tGZA+6yqURqfbisdGA+ShVbPzIBJdc7zf1dpTSFOcBFV8+NJBTPaecCLTQ
4nQKtF7ke7s1axjVWsLs3ULoiZPJc/94WUJ4DHmEUEZWDczGxw8neS60l90UhK6m7gzREKAsB+vC
5Pf2PS2tvBy8YKKzvT5pRY1Eb9Q5n7ySkd+TIp8BnJNt3u+9s62wU0ZaT3GK5IPjVmZofXJM2inI
NXYxRZvaV30ajRfG3Jl3BAQCsjvCcMozzvLPXw2HjHgP6mwgryWGjX1VNQuKKmw+mOjIAg1YzIW+
OzP8NJfKNLVGmBuo64/bG7M+5e6C9go3UQ5GqiieL8y8dGBGjZcWynMPh6nMWd4SG+9TNnubd9Sf
W4RQStjFQcoVcqpGv1U1vWf0lBdG+5n3xQmLM8UyZS2r1PGTacDb7GZyOwS5jcfpiWyULm763fuj
4kz/Ld+ShhJ78Smd5skClaFYqViEA5vRr4KIarY9xpeOKWn7Nw1xXOOkSqn2dJArvRD4MY0+ACha
fmhkiUmZwtd1OPd/PiMxGvCqLSs69syTQqTiFkPihmofqJ5W3xuVZawVR6kfx3o0LryjFwzI8XZu
qXL/05Z+/JJmM9Yj1+EA3tROdD0gbhIrA+kzlutSCx+Mrh3sTaFoyG8HT8wlG6p6BHdXOmwB4WJV
3sqBtkEaJUadmcs3veuQfA1cLI8l0MqPUinrX8IadB32VjE5QTFDcA3efzentBNOBkRtYM3F1cWG
iDy248dQRJzGg1INAZlY6ho9e3vTj133ecJUsLY8sJ4IcZGyFOaMJrpNwt3kmPVfDMWlMxfoCnW0
UxtWP3G0nXQS7CsTGVeks+PFo9NvFxfkhabOfMjLjo89D7AKNlkns8aEExmTMjbGJm+ymxIpMarD
SKmvBeJxv46N5lL2y9kWuVwA2E16w5uUO6vkFQxZNwQmBZR9Ytj9DngKiku49NqNkdXx/fvv9Mz0
YSLU4KaH7RI3d6fTx4z70NQnooe8qkJENqHm0+30wsg581gYmrhLwv/BJuCUZ9LlBDQOkkibJq3V
IJV5f2iyVOxmNRF3SgtQ9v2nOjdSSYOBDUOhlbDG0z1NkeqprVfdGJBFNvgR4WhoqnQU3gS3f0Tx
oXwr0FQrAfwA+ZAIz/vu9myCLnz3L/awk++ePRxlTFYCClDW0vuvljkVUEwrxDgGE1okyzcA712P
Zh7fGaU7XE16rK8qGyVEB/dyxUW76eMgETfdEgAQaQ50azMqbqJytKjudvGGU3t/4SBxZmZfLqEw
t7FpwpF8OsY5tKB4UWRQuxP69dJWxp1XSO2+LKX88f5rOTfYGNx8vUtwJubA4+7wZASbtSjIM4tR
e8RV3cChs6LNX7TCd8vdAgAGsmaOW5GK5856TWoa13bhLm/T6lB7kCrfb2X5W968WsxHbPe4N3e8
k35LELfI2vBk0E5TeZ9jDHJW3M8jBE8dOW5tMRQf0J6FcsWVinehQvH2dESBgq06+wuYexDhjh9x
TCxzzCs6klLFvJ/qpLjOI5Gi/ArDrcSR4fdabX5//4nPjhSH61NgCbCQFn3B68HcQPUZKq9ChtZl
zwJO+0pV0eRF3lys32/p7Dh51dLJ47XUKVO1oqVyKImyQAZ9E8+5vFDPOP88+Mu4fDYwQp+sZoVu
llR8Bc9jEWApECiSMgabEC9Irn7+iydyyWiFZYDU4vQrS7OwJ8SS+SiTmbaZFgWdaNX6whOd67el
+EnBYqm5n248G2dkrrfaMTCl7NfaFGM8qsdLRKBzk/nrVk6+r0xT20YzavqNI9hjXwGnGkMS/erJ
c/Z1pCH4e7/zzhzLcUsvxVYGHnCl0/sLqZmTCodbMhTAjUami4UHZKw8DFHhPkvhaYfRcMXnsVbz
Jz1DvB12fXJlFpNrX/jsz/8W7Mbs6xezoH0yNgekWJ5itjKYdC1nzh6TdaHGz6PmiC0BOr8HIwnK
Hh140rWzb49JBCA2uXCcOfuiKfuA8GGjDFPr+FNM+zBWxxk4KP7BemcNGpGooCAvHNLeoJ+WTDVu
qDQIWvACEKAcN0M4pItalS4H5u9czUWUPWTsPW9ZK1s30EO7OyRt5KxTGPXfyaEvYJo77med4tw3
jB3apX30uS/29e85+WLNOnMkSFQZuCGgqV7QAdxMgAUmS/7CmDvXw6bH1E6xXUeucNLDWca2gksN
MhkmAyB2aKItrrPowkR3bhFhUViqi5wWCfM47mDRS3DTMpZByp679xOEf3Anl1ukB1PN0HgPGAeu
VfB+BqaMtPpTztzygrmxITeZsyqnu5NPmdvXyJkjSwZV7BUH7GliBb1efHj/+z332phi1aWWB6Xo
NIhGZG5dWiEpfF5fantKN7DaIyNz76d5LIYLXXq2MSRwHPeBxry5Vh2GNGol1xfBTPVug5NVXVWx
o+9jV5cXvsKz34eNEIw9Hv/BqHz8+vQmzvrOpRgjjCn+lutWlATO3CsfJ8SWV73Ure+S8hqk5gzD
pg/ovW/2c6cpz1JvzcZv+wij6fudfW5rwABZhA4OtXrj5JU2WYPUf1AllRXV2EFCn3C0dc797LrF
zq6syjfNwvr4fqPnloRlk2su5Sm8I/pxR0RRn+hZwQQ9VXmyTuL2vleqdNXb1hetUz6939i5T9Oh
u7kdYYuPOfy4Mb3q8aVNfPvcY+sHo3EJb0it/kI/nnskOpDZT+e/OfgetzKVsVQpJrHmVHH3XOhW
9jGsANvZUdwcRk0d/uapDNMlWJVJnbF73N6gZZZTJLw3khcwQJTF/dwN4vH9rjs33wDpXa4QUR1g
oD9uJEFfzkmDa5KmUzEyp1qhrCNJJkepiO4rrlxvnYYG0Taq1P6mP1FzANb1uC8+rcpyUTmkFVqp
AN9qRBVWxIemJvptXdjgff1CLbKn9x/27DjhMhN0ISJG7TTGvakwYuONHgMpPS/ANWkGypCkm/db
OTff8EQoComXABN6skYmsdBdmWhjECL8vzXa0TtwJdXtVYzxF+abc28PjJjJ7EaBDKHt8dvLhWmj
Ts9wlUSGvM3wKT6FTlfuRpgC64L3vo8If/5c6qHxF11JwVldisJsOl4QCq/OsbXqtNwUkxpfGGPy
KalqY1UUpAC/35XnXhgVHapxHA7BhZx8cjNO/2TIDabTFporTucCg7teeX+z6kFXWW4yF+2lt/yO
10/DFqa0SbXGoz5qa09609ae6ib4m6f5p5WTDxpgtI1Hm1ZUu9PWmIzztTZ74i9OglwRs+NHL8Wr
OZkMm4hxL0wqDJYZypueOOt4LXuN6rZKzAvBjAUxPGouLyiKzhZYFmgsTS8Rc6djsS47TFoahwDZ
m5iorbJx7sNuap+Y8+1dOIzDvkVwu52rdLiTXswReW6+vt/DZ/fixKCxs+AovHBEjl+kOWttpY18
e7kM9U2uecN2sNX6W9qGyXaaS/Onqs/Gl1L3WgI8WownUdpZ91Ge/mHO8VIZpfP/+SUnE2tKLEid
xTMnL7vu8UjG+ib1xCVW2JkPBIU+Sx7FGq5PTrdrZDSYUWJVHIHmIYuhXhgzDpu81i683TPtcK7g
hMMmijPO6TV7XWh6XbSdFoD2K67HlMQywQ3ahS22x9s5qaBwpQ5JaxETLsz847eX6oSuRXGuBbKJ
9QdMVvEGhOi4yjC8r3oI5QeCthtiaOJpNWd1rV5o/8xO6aj9kw+UFJ5GWEasBaar4LEa7OkHQQzl
VqDG2mGLsXDfoW7Zvj9oz6wXiJKo7GIhWARaJ62KmByZOIq0wNN69b7gsLp2SjE9Ojji/6IlCo9s
67llY8Ac9y/AmznKMecHsnWnK0KcmvWcNcqjapAm+n5TZwYMuiSQkMvNuYtG9LipRKa1DBNXo84J
x2B0bIkvKg6D91tZ5rLTAcPpGjkLggxkticfmSusUAggcOTkOujGPLuNnz28wNN2sIzBu47KMisv
PNkZNRR7sleNLqP41WJhZ21sd16Cr0804jduxv5uMHEzz8limK0Ks9wavSzWpuLADZrdUdsSPWN+
0hPlCjL4ukqA2kTQgX683xlnu9xTF1kjG3lOqMe/S5bDnFZUv4PRoN08y6M12SjlhS6H9vCm0zlD
IPbhgIgWgTPqcTtAVKSntNSjyX0jAsqZ5ubzjNHU1OYvxoQXMHdFtrUG0llWMH3ijwSBVVnQarGH
0LoPy9tI4aZq1cHqUaAfaJ31sU+EEpGO5pY3Yz9jR+zhOtr+0ESuemgKD186WEfX3keGntabRAgn
CuwoSupNhVPvazjWGK9xDFYEpigT6a9hPE67ee4nqi1dq0fXRYy7E6INyzw0/ImctkIoU7YtQkRr
AWFxOIcSMaLRUVPqHIGmRy0yolazSftzW2+tyRzLqFaaubsGvxddT1Y9P8lqTil54jQU/ug25Ju5
A3ySNUl0YXfI5FR3qwQXC4bGGAYxf0sFMUmXDsVMtc9k5JOKW+gBZKXqi4C+p+9KIo3KTatR8yTs
NrWcdSvKEPuvAttwM0YW0BjyFKCh8Eihsxlk6mzzuJDFQa8bVwZmZBjpWsRG1F/1RjN4Ky6zcPml
KB9WKuEglZ/3CkZGQWUBG6jrJXI149yElqgoZvNpsfto2zRt6Cots/Ugc9v5QbeAUSEih0rjc6hU
mk3cE7Tm8+865DmTBfisUxbCgAXS5KZqlPqzZbXk1umOONQTVgv+tqSuVrkkXrKkyJThKZga5aAM
7JqAPfQzkZ6hpflpNHkTKVqhSw09MtLhKtcJy8Sf2bZANxOzCzQ347Yg6ri63+a9nRFLFIbOdWo7
gq4KZ33cEjClPutRkU5ck2bGbRJNMIO8mHVmT4kuNVZOp7f6yh7jvLlusHHpWNtbsXiq++bKM0I0
jUAXZ9Cv/eKk1MLBaXaDCz76TndK5RPpHMNnsq7hTDpSy3tIvqX9fWIIf7PdUt4JDfuqW8wFF/2q
1H1OVaq9yYZUflRNuM9QeYU8OBWQAh9dk0ZIWlR1nYf0uBhBC7iRe6t2rafsJIGn45fedTvLT6Fn
4TztOpLuCOIq0iAfVOP3WBI8B2bGSLeDIpTfFUmpJlQSPELgGkqGsFrm0wemTEAVczkXz1YBAYdE
RMpaK+q38dc0rd09ANziF7lEyb3UxiG9CyPHfM4S2JJ+jhZM94lSitUA8msoGDwF6ujC6zBeywgS
y56ouhYAmTUlz+UAfB1Nigyr+1EnbTGAdNzkK8BY4qdF6lDlZ3lZkj7i1MPXDohrvWs6rMxrJ42s
ZyIN5bAlgyHUwWH1xl0Wj57FlTLIyhjlkrLucm9u/dic+EqJEyz6tZl5tbp2hEMwpq7M3l0W5Qp+
8pAfkuCnifycl7YkWE7aT8GxCnqjMXwHBKMosMSsJCE1MDOfExwUke86NRisLE6TLBhR+4g1+jTN
3Xv409Ug8Vy2dYC8bMg77Zzc63zcQKqhXfarIcTesYIfUCrwzPJy75kJKTVJXRraWoi+joBMkLnp
52MD70ePUoKve0Xnqn6Mk54caDUr60C6fO43tq5Ia5XMwoPcpsREtSjA0Qjyao1YBByTys+6VEl0
JiWqSreTJ/g6dTV2C6T2AxguvvQesJmOw5oAG4FzJynDDjGdZ5QP4+haj0osGx26wywK5AS21BY+
aUKWVw+yyw/RPU9+u6i+fZwRoH+sKpPb0RYgzUiItedDMbSllgYFWBJ01r1F/CSJvaMSau13pInl
qDyoipxtQlFgLCv5UzVmLlHpEDT1Nl79b/B4MWQ62wyGNilvqVJ6jxakjo+WLhQKn43Xru3Ezg8p
CApQGTJhYlGalWgc/WmKtZR/7LXiCW5XzYjKK6W8sFN7I8J1UdVws4dDg+IlUqWT82iEoHQAzGIG
qR090l2QH7RwIs5EzQNyLNgelqIJjDD7yTJFDmuqEJ2BCNr3SFtc1X379LLk/39/9P9aLsnZWPxn
h/S2yr+V//XYf/8JKF0kP7rX9uh//+l/GaSBSrJdgTyKoXHBa//LHM3/117Uuwu2Hvw6Z9D/MUcb
xn8jd7cxRyM3otbnstP6BzWJKQgXAfed/F1/YIxGkXW8jwJYbZK8g2KX/+aweOp7TOpGwRfpqasm
JNuyKWwT4iH1dnTb+8HNNyBkrmdHe8aVei/MX5yv+/VUOTeAM8111bVXBNbuCm4AsKXeKYp9qAbz
Fu3KlSuzT8jUb9V4foLEC3+ycQ55L7eDaHcasa5eqX+fQEkKUrArk3OjknklUcXWzwLCCRnPhQ+h
zHaBBfhtIbd5DsulStPvTpbZv1jyWhKdZ117GiHfbi2r4WtVKuswuE63kqlm7Md4SSjN7f5TlyGi
IBV5/KpOIcAO8D4rRVPch5iFMmu/RRmAZG6qoRTX9o9aTUbIehbnBtEWh8iTw6Zkobhj+ol3ZtqS
4lnrpuXnXeTubSPNMQoJQHkEmEaqVf1gTVnWUE6qJIybt13aW5sKKj0WCY4ISPcb2CtZ6Vo7YjXB
HlZE6/WeSxFXkau6hWw2WUIHuF3fs5XZGykgMll0/Sq3lW4Vi7wKhNprX6w8XIuKf6l15CEr2ujB
K+p91+DDLnLubcSwCqts6w3F2gbKQGTlKi3s/bLAOdlVK7MrNy33rkFceAHcpNtXruGHarlRROW7
1nybJJAdpzhcpWH8aYoG/oXqNjaR9XmCkHIsst+tyNmUen/Pu/8y1jOMQ7B47mc225t5oYia/4e9
M+uRG8my9F8p1DsF7stDNzCk03ePPRTLCxEhhUgjadz3wfz3+ZipykzlVGWPgHnoxvRDAplSKtzl
bjS7du853yHvO9+1tREozr0j4U4WVIJFAahG+mbXBqlnn7VEQQ4z9TekmhUvFWhNcicHp2sB4MXV
l9ZYrE1qJUuomVV70PQi+2x0Ok6lIrpi/nUgaK/ZToX6OiF4e1yJQ/BU1P0Upek1EilDKY9WlH6Y
wwmC1ZanbeukCueCTiIOdOr7Ic0cVvCXJmvzG92qrH3bi2OKVjaLeIuyHhQ6SisYcpi3mcY0zNCK
rywEJVgcGEe8rYyTLqpOMs+v88iRF9xGXdDW1nlClXUwTJicQgXdRTae47tdfG0uwCnjLAGS443P
UUKR+fP78nX1Udx3zcdHd3mrfiT4/srs/Y3v+58D6IuSE4DBanX815vuQ1+8/+3QsvN+bf+43/7+
Z78zKaxPa8oSNAZGxfTCV7H6dyaF9Ym4rFWJzTbKmHq1+H4n/MKk0F0eyjUMjs4d++5v2+76W6Rl
cOBy+iL2ZbP+ia137Qr80DWwaMujh2BzZxdnyPnjBVbTJY+HRYXlAOrJyCD1xzJ5To3sXfZJsyMg
c9pyH/jDB3Xz64//W9HLm1IUXftvf/+ljfPnV6Xjzkxw9QPDPf7xVfkFYYOGsuCvwZTs8CT7iUEx
Mwt5HExxNTelRGxl7FKZ39BqcgLy8sQpa5LHlG12w0EC2KpIv6dq/HcN8ffvq5Jz91+v6P/x3v/t
0rdv/2Q18+d+W80o9qgSGA0w08GF8YfVrCIGRq+O+AlP1ioK+MdqXqsO+lKewWCN6mKtPP5BWOG3
VszFOi1EiLhSrn9iNf/StftxYTGpJz5tHe3SCv6z10CBQDWuzglGePHRmDWMVmkEC87AKsIhHVpJ
moWjldx70JeUxYYGrMbdxrCyLUkt2dZatHk/xfahWHgeWsv9nkb03yvs73yBf7W4jm/yTXz5cW2t
f+LXZaU49ickicgfScJyABGsY6dfd0nFcT+BP0fiwVPtoKxbm3nfF5bmfkLav/oQmTH8UtP+trA0
5xOsXZPxJuEuFj6wn1tYv1Bdfl9ZiFDQp6lIGZFUu+s2zvv7Y6dT77Ku9yoN0YRGZpBvj7p4c4XJ
OHhEJiT8qiwqYoWBK9yVmpr1vtYWNcEB5JjTvFHnGsaiOkzraLCFdqkq2sr8TpboUuSJc+5QLEim
ena6hKi1OtQBubJ3RN5D/+2H+bHwPHpG0eqxDOZ2yJ6qzomLkHbTMYkSecfs2qiCunPs2bdjl2Tq
Ees+3YjFNPMgjybIXHoNgjNc8MxFvogt47OE+mBsSIw1zjmUl+c6r8iCriLqZPTX0bWblwUorWww
rZ1i9166q61Ww02pSm8/Osv0uRtK2FqJ1wEUrTO1l1QpI1A1PDIOYD/FvSJnFw3IwOziI9a8qfJF
LadHLXUpjDTYGYG6aNmB/5Q91shZe4qzWn9HXWada2LKTL/X7Wbkup6Rn2lBMBQhFuYJYPLSq5/n
XqEf0wop9uOSee+OqOsTAj8ahYKmFC2+ilh1+H1TAtmvtKN3pfOc1IcXkz0zODTHQ5ESRO0TCcqX
04K0e66ADxIBnyC2A1eptroPBpSrrdNpJRIHTwMUOaWDhlE/sswt4yY3bIzGeSsV3S18MJbdsy6N
5EsUsT790q6ia7ohjIgipPnGJlm87lWrCYbwF25erB04/8t5AFf4rOBuDogrd4n20rK0h2XcWdNG
DIp4bUylolqUVksRR7PiY6j7SQQo00heB+CYblvagc8DE+48pIjXA8WckR7SUxiLrUmOpe43igde
net5k2yjfjBv4XBMcpd0yXikOBy7mBdYpv8oCPnHPvn69HBS8A8qAMZZ/wdjIC1bW+Xniq2lJ+DY
+RJ9Hmx928FX/rXe/L/kX/FS3jofp2TiuKHv9WfnSt4LxL6ak24rq75RnIWGINOjwLUaJWzJitl0
tRjOFf96o6Xq+Ksd9qf29/9q1S5cAoSvBGdTcrL/sl39Zbfhf96F9+Hd53Dzv/729NF2Hw2thz8n
XPzTH/lbC8KjzjQobFe7PlPyf+z0a+LF2mOgICZLBpnDD20I+hicDWSxruaWVV79exuCx2Odta9e
lF86FD9RQVDy/lgR/7PP4o8bPawNowGTrAUxoUB+Y1n7mAjWEFnHshedoGs5DskOXe/FypXb1Bw+
R71NQKt2aC0zPaoG9OGmL3ZYca/6IfMdOvu9115ldZu/uu7E06dATZezTSqTHus72hJPBqIOX+SI
8WeNRoPbzOa1mnkiTMXyLSebiG52sZ0BN56VPBohIs+Bmss7mKUQmbMkuu27mb77UJqHSsurwOug
I89MvFD3JJHfeAKI7VA29V2j09dIJg3AYy+m3Tyu+EaHyTIkjG05OSG820srXXPrDcVTlibVjSkM
VHoAC3wmOw+labwljbgqpH2nJuzylopfq3YTtPzJVWk4V0spPjMVvE0V7Uzv8JIIfdcQ4xHKrO3P
TMOagJkkQtW0WgJLByDdON4OjaceFq16MSr5TY3SiDSQVAvMST/LfjnPi4o8yqznQA5u74+q+tEm
+Vsb2VdxMhFm7SrEgphKRrpqY22nbuRS37oHwJKovZlpnYvKmkJtINOzzU5GFWdBVHj3WZQfSs+9
7vV42cmunD6atv5Gwl8bJBw3DA/nQ6flmzbDbFfAK4+mQwSTnwZOqUNjTmkQoQwbI+e6EPm3fm4Y
LlV9R3dBgnVxmuraXspt3Oeq6acpeGwDNrkEwtq1B31GgZg3inlVNIBeBjVtdrDrHb8HPEpw67Qv
W825H7V3B6E/ZO9WHGeR3CexjkLNLWTlW2jH6JJHfs/07YmQ0keZOIx7sD5SRICsLabyZk7M8tw1
43izWCQ4DMqoHJeifWnZBncSC7Dr5F+Gwqi3ZFuRd6FHoWkNzpHuCxnOAEpPrTYTx6UWO2WYHlvA
q4GWda4ZMGULJh2wbar6lZ7vPUdeZ2n7EGlLSEDPJkW5mzbfEH1v0XwHsKZ3NSNy1J0GUQ1JOFTC
T+LqUMaM4ObXetb8rK83pWIHLXj7rtB2DdTxQZLrFetBob4M9Km8dAqtRoZKBFjA4MsoatxTFg+H
dzO5+c5pbtRk2o3dMfXIcLjKetfP7QogASRq61KgS49cOM2Kol3DwtN9LOShyriuGFBzPP5S6P7U
mfAvyZ3rT/lP1v1g2/2LS2L+/lb8GGfE///r1q5rnyjR2dzJEUKpyXXuH1u75n1aHTkrsYoxEkhN
yufvNbwJY5N6H9kek4QVdvaHrd37tCqHaDDjvV/xRD/VZf6xBqH7gouFWCSG9VQWNkSaHyv4uq9F
XXQsmAif5m1WdHntO0OqhCX4+f/IePxrFtnvFwZejsYNYkCaO9A+0SH86cJQW8wC4zkjP7wpzWdK
PvGu0nVFjdD25cVVzL7bjm7BqLyU+vjeGtJlHhfrBFOks404ucijhT3aSq8n0s3zME7a3mP4WqW3
Zg8IZJN0tlCDCE7WqTU7uqqyqMbD0KtFEQhQ5po/2ar7nEHnIqJtjqyJSAC9mYM40srUd/RUfrYA
Ale+Rs/5NrOb8gZZ4cB7AQ1MU1A4Q2BiTxw2iumK5yaq4sPo5BVpNqDo3KA103GhCq4qy1cbhGQk
Z0T6q2fAFQrm2Uk+t2jytEAFtoYUq5AT6HFLgZy8KB3XHfplDIWYXQ9XMd3kJ/JM5alEFH4XF06T
7lNjNocAHFUFx3OsQT2oqEsUX+nr+mYYHD2GUzVrw0fqZLUddjCdXok1s665ES0GYSGN9ey2vTL7
A2AIgmtyfbQDZSnqz0h4J7Gf9KokyU/1orOToSrGQsOvBG6l1C/cO6Mn4eEk2zC2IK3KKtQWdYO6
cAQZ6ji+miohfj6gZ/dJn7naMaju5Lsk/3XclubMcdkTDECqg+oC7ZpiT7sdlZisGLOzWgstvNbf
pqNhQ2QFT9MFRi9cxe8ccwDkNtk9uRVj455Ytai7KAm8B+CEScV6YVtGZlFxN7O5Wb8mE0Y4X3a6
+abIlro/X1IjDlHaJg0Y/rm+mcdueE8b5Ih+7y0d27XoJ1ipZjvUPuZU/RFPT7MERBe726Gul2QH
I3nGHTCO82NXjXTKrcIk/QIcyXDN/SEHlDzIpg6ipLSALnj03wG1TzujM5sPAfSpCFECjZsMfQfp
UA3E7kBvXPtrnCqp5s/5rD4UMT7o1e/YLBBxhlbda2rThomWD/2zOa5HlT4nwNAMjhI9zHG4vHLY
T7UfTTZX76ZsaNPE67WWAKxZt/zIHD15kKC0gFuY+ZwEOWkL3zLdnteUbR3Efgqy/rMVCfmYq4v9
QhBnipeu9CrHV5MIOHjmzsQ+TpRRpe/Zc30fC9clNyOWfbnteYUs1DNTnwJFCMqvZnDtb7VAz+aj
hMlUhril8PxhMYjV8oSWGL5lZkvlKxDHiIJcLONbF5H/BJTfYzKvIEYnsKLqpnJj4w5wQoZupuGX
ygxfaVRnwrGMPE7FocMZ1zGyZsIcghEhq8BCbOzji2mOvL4mQwnJnSrNIEM8QJFgTH5CVE4WVGDW
70H7d28VHRNiFtS4dEICZ/LXce7owep9FTWbiL9QHJpLbHyMBuyuC/YMsrqmqmnL3ZJowjp6yhI/
kK5GVpGOu77YWqLugL4vNj2LQarGBZ1rVgclwUMUlk3Sxz6pcEvjm3Zuvy42WvpNlomCQKV8KO5i
L8naQG3y4cbycksLl9rV6w0SFUdu/h+ew388hv/9v9oNjq7+X5zYxdeyaX7ovPH//3pia58AYqNg
I9oPThuix98uY9onunGcl0jbOLIxuDHf/8OJTUeNQx5ICWrDVWr4/TLGYQ5BBEklvh9+fZ0x/8Rl
7BeQ1x/PUEYSQPqoJSgc0DD/Obtd9wqF3SRL/Sgq1XcB4e3GnMrJn6mog4Vuk99ybhyiznEfByfv
9quR9DGqq3MNEHbn5UrodTPqZtKswMpT6o2ubw6o9GHsEsiAvy2MWXBbDxh3kE7DF6k2rwhDh82g
zLcRK3TnGGjTp95LgkUvs0NuL32gthAbh9hsXhtNvNaT+1KNFMpFaZxIqHpU7cTYFt2c7KK6OWmu
VAjaKB4rW+uJRk0/Ik7DugSMX4I4Rn4un+p5GMK2np2jjjF/R/7hHGpSwzyotK7faVP3xVTUO96K
vAzIOMdybNDmc+0pTLRRTTXr1/Hiiq3UZkILed4Cbo8cwqNNTrJSkoEydqcOscqWKKciJJNj2XZj
Q+5baXwF0h9txOgS02XJHQFVw0OaV3dGXH2NMuXJRL7DJy2sb8qkHd1JJA9R1ph7duO9V1LzMzKv
g0pWy5FWWPGrhv+nquf/L0NF/7IJ43/kbyiTeI5/iTk9fP23v+v8ge8tFv0T0zUeQ6Zra7zs70Ma
3fiExxQoI4zAdeC4GuC+P9UWHXiqVjrcKwJ4HdP89lRbGtW7vrbSAcEAPf+5UFG0I7zKH6eO9Hd4
nHkVuj9rZ/DPEAJqJYrLSGf+F3GShgIR3labapSb/eLs4xZU/GI7O5BE2qbpFfdg5fH1AA4TZUS0
5Kc6F86uMIvXmhOcFMmFh7O0uiCdlYO3TDm3Ur3ZcN9ABNaqt0Xcz3vplvk9OW9OmI8mMXhDc6wz
afluqvR+qzZOOCkpEWXUixsILu3RLZrdPHTxt6qETVPg5NiYzCwPtlYH3HG2HkYJ9LRrqovbEako
Ha33E8eStxOqXSJ+qpfKbAnPSZPN0ANiieL2GgDnZysbzQ2oSvXsRGR7xUbcbkESb6n2XoTm1DfQ
P9qD1yD9jZ0ioY3TnvDqvOZWd0mQRxLd63zrefpDa1DLrxZI3L1r1Pd50hX+7BEikw+8/WR+cfgr
V6b21pVZu2k99zRq0XNqAetTzEFe6aVQuFEn/QkElJH7mAySrWsW/a7EMkI0mbEoARJROxiaOv2s
uRGhS4ssv86mYm/HdGz2Cc3enTssZ61SEhKcZB/MjlYSjOOZx0YVyHtze36g+TgfY8txD1KSYcr4
xDswULAI+3YGgmMA+qBFLabHOjO/gtRsTp3TlluvaezjUkXVPlq8N0tZros2HgLDzHRAggolFZr9
66RoSBqYMG+OFvcRzgaDu0BzMxlDdiFG8ZU9blXQGrl3mOsSdF0LjHSKHG8vlv5gELrsR0pPYFqJ
xq/KsjVcjB5a3YmTaLRXL6mVkIjZTWlOaH4XD4zQCAheSfCy4pm5STHtvmpqvgQirvM94sHoRBpg
hTQlSkaUq8NO7ey3VDM3JvnOs6acY5wdZl5TCZUxQFBja1XteSSTp9bsMxX1GqX0ZINQZBXlddn4
g7ns0waZUVuk5BkliKQS4m1qlN6xuR+4Rl/LQtCVabRlDw2pDlUrL67pdPSUkj19TN/lds4TZ7af
O2B2ru8h4z3mYqxPgkTHx4GeFTakIOJp2WWdWQR88qemadL1qhLUC1lYKYTPoYGH01boOWvT3beF
cK8RNhtfUoXlR3RvSmurh32o9tUWoS+1frJmDZa60p01dTKOrVVj78UA5ISlRr0paexhjw2Mdbwh
0mk0mcMM4oLZ0r7NuxbhrpfYX8dsvvJkFxJjuiuFUW7Q62qAWfSBCxppqHqU2yHHs3w0S630ZRk3
z10VpzeyQhyNnHE+jlklgmhImmA0+om42p5RUN8Pqk/g93RjWuLsELN5v8Qx7MyS9PnQa9NnPWrb
oE27PRKqY47DY6OVc7Qza6WMAoDMuT/0uXUEQkTMDBpZIx/HXRJjas6ZLoNITbuj4bw5du2cCBxV
meshONfnZrogfu1YTowvt45ZEd6jNRmXjkW5FXrLrXdI2V1ALQbJOKGyEvajzXO9tEmCkMzdeUTV
HuLBCZFx9T5MzDvuYAM6KUcJpGcVm8kisGF2VbbLdIrPolXSMHMj71hHUSWZFGrWVVlFyp1ObFOA
2iy6Idf5ykGgHFhkd7jCVq7SxPtWMcaUFU26QWSvUM6NyzJQiLE5XFRnRKnkJOvrDvTg3DXiUJEs
WnUqiMQZVleItMtzahG7mkxiTc2VVymS7Y3ntfVVQnzWo+YMLmo4rkIT9RzRSNV4bDynCuvGqHaG
0WrnBUHqbh2iEliZmSSxIkajVWo6sZ/kZmimhtcRmrlmfxRl2flmM+TbPGrfUI9gM5BhlmjXxIS9
5GvcmqNEftw4R7gYIRa1AINcaBLlJOiQoAYLUipHOSUusWMQY+z23XZMbngO71mco7jhhfWrfHJv
sKkfLYsEygFZsSxvo1SpN52uNOjN03hD/BUejgHlX9e/SKFcd8PTaCb3Vu6RlT3TzGm6L+Ws537u
Ktxg+dtNHrIXh2jZcQpMhXKPTSmYexx7aUUu6/uQupdZXzryfruFOx75v7dQ2tVrMFXGuVpI3lbz
ci4DQ+87sjPkGHhTmR9m9t2HKna/QseRm061HqNqGncWomveLK0fAv3wCsxWTbauNsR+OtAX7dTk
G8vL3TOsI8LLqitxRRNHcgEk6TLqTFwkPD4UimkVbVIiuK+5wJt+3PLO28nyiZXVTmDQLnoS2QaT
8THe5/A7L3o951x9XarOZB5xnoy1e1eVbvym4Hv+bLuCU6hOnW5nNti//Ug64jKR/U0eXVRfFoRN
z11q7KduNt4TevxBDJLxvcmMhAZzwrLxRo5/Y1LwjXS6tefMYVfOVI6fCsfLvi7y+oHmhnc1O2p1
3bYpW0WSoT7C1FzsskrWLLj112zSQkuiaX3h2YeGML4Y3VJi32Sp9QxQez5I2yLLyh2OCYKEl5IG
/qaM6THNCaAZ4hT626ZBmEiWyCaDw/tlWSZiHl0difmU9PKcaK14Hdnyt6Xh3pekKgaR271HRdz5
S5G0aCkhsuvDoh1it6oZZntNqNi2fB+GhPhNobyWlhr5fEUwphF8qYda5ASjNpZ7l8jeucoxEKId
WIgfVMVV5CYvMtK7A3LJl8KS+3yCUxc3veo3zWwF45ypDyOG+EOXefm+n4sC+elUPklZEs7OgcyX
ntQXZQTq4mMHig4LxI4z8nYvVCqOsspplK2g9YTIPeGmUXTLOS5lsxuJ1eOJqq5Tj8DALovVgD1i
tH3Ti3n2iNFKrarZ09LMn5B9cCvxWEPIFJ35TQxR+VLgmdialTsdo86u8o3bMvxilBFvUqON971n
5SHpKrdZh20S8Wy2Q4KfhBUaioOeF2LXa6P8jJFzCKyOU2sYpRuKoYk2bV3JnQenXahHaraGhD0F
ZQM14mY0rYvScb0iOukRGdKGIeh9XcrXOhnuc/o+QnW2+FBu8jYOp8SObmItEge+RMvHOA65U5Nw
AdX5YVky6+mX/tssZm6pZfrFrWMb1FJfHNsiGW7K1r2255LE2QwHRiBF954u0Xi1tBraXNgLeWhV
LjnXSXzD/Cd7chTTejRkqV3blSRCTjMmimDyMBsRlw85n+LZi5GqCkutCah2mEkOc4N0edSzwPJQ
FiN+3XRDNH3NmIycalfZGoupMQvKRz+N5JeYZlKnE+NqedXWycarxtM33hT59upnFDYRxCxSq6ru
nGk5mNn8XMbxwe6hoNMkD1vbxWZBpmvqPotpehqtipmgejU6FgXdFO9Ue8BKpVLvujOxuHHv7eak
HPYkTX5ObSvEWhdjgutvx36hXpPtEbb4UZsx30QjaYyDGHZ43O7cyg4zK9+2o8Ls64vaO5s2UU9Z
Mec+b6Z5lYr72pfRIVkb2YNbPg6u/ObO+jZK7cQveFqL0b0yqhQfWKtcioGeptsdmWwAZUM+U5T3
KUmlEDrtoFo0v4z0u3iM5ccw5vaGCep0rPveOlcZp8yS2OmpVZLyqsX+xg6PX0JEzLNwwfhK7FAc
OUl7UWLMH4lqXzux+gLyTwkmqesB/CG+LfY63pLI97QLnhgYgEbR2MUWD4PhIMojMPSdXGrwdNZ8
g4OGENH8QAJ7iInXw7DTxpssnfOL07nGnnmbdlMVIt0XTpXdTAsJ9PF4haXmnLX2ujnGanfbWeYV
6ezCT8dJ30VynWmLAvW7ZsR3Uo7qG/a3fLtkKUwMtf8wEqUOiwldEbmS/UaDPcLJ4IzXc+bNxALX
ReDR97yW0rwy3J5Y947uB5zyNyRO1ZbyKflIaT5CzVfT92Jpryb8Uofa4dkZhieknsUjINLtaKYb
u0h2eMiDvORNSTq/TDrGwIHldSWd+qsN2I7uaNNdFQtHqaGKbFUwybCx7I9EA4o+A2pDF2RtR7B0
F6AsbkWcKOndFsqZoyjKD7xuzmaZZ/3iGfFjqzcnEZllIPr2PU3n7ij73Ag1wid3iHQuepfGb17q
VglTijZdgtJsImBPrkWKqi3fwD62J2toxHZwlzAzxBhSeOokBsI6nFpnOzqSIQDnntzP9FVaq7yQ
HDzeEw55a7vIypyivi1RLSZx8kyb62I33RqYLN7RLOL7i0UI12+vIB/gfFttb8jG6aiaF1hgZMi3
sTglRlz4btvZG1WqaILS/By11G1eXSw7c9DY/1LXeIqaSQVdVtpvRW10Lw1+YqPLNouhbAD1OdzG
Me0yAEkq67Nk4hBw/9mbo7HPrSQo+sbbNxxAu5z80mD0zMHv3RI9VvzIUEE5Tu58q+fi3TajIlSl
m+3soXobyHeNeuvDtbK3jtzhAMas8yAyXd1aFkV0W7EXRZ5Bix9LAQFo01m1GQ3UWX5De+w6ilTH
1ztjrylvg1R8qQxbazTtvdCr4ySVG6uw87duGmy/0dP84JoYNaXCAxjHlk0Y7pDtxWgZD+hLIl+z
GndrG92pAYkQ+w7CvbrS1IA+6BesucDra3kCeZRemUs+hZ6T9UEKjv006s29l3GfsSLMZxh9X90x
8vYu44E9nhKiP7q175dqbK7eQgS9fLS0wgkHs7oQeAZHNcuPhqg/92bJLFwZmj2dCjwtgtvcacGY
GJpU+Li/FrPG1zFxZTaa1PWRzlEqS/MR4mf+6LRaS/2lK4cOB+KTmTvFWXGsGm7I4DBdkjzdGA+r
Dcp/pvxDAl9G5FxNc81qg0LqyY2oYux0miiJuKPm6KxiOAPBHD68Wab7uVNJp1HFfJaW/Vg7RbXH
0yLfo1JrHjLF1kPco8VHIw0bMfdcbJ3JzADCRWgDDYl9lNnHxkBeyKZjZNvSLjKEh6n3Uhmyf9Md
sL1CWB+p3quHzM07WjtOvVVSLoc0nuNtIpmSDYla7lvyTXfOxLFTjkl1VN253Ea5kYWLXJb3LKmU
Xa3YU2DNGPBxwSnVHV/NsGlzr2IIKpJAne1pCHq6xr5aDM692ac1Ke9mcksyonHXGQ4pPY0yyT2h
eFyk+qngm5mbAHF0f4O1t7rhGu6ey0IdfdXrnNOkAGTI5ywPMpcJ3pxOml9PZGn3ZblslKSKw2Jp
5m3u2OIAblt9GFxNXKJcj2ifONkl1cVmlrhf3Shtj2kUI6xpFDk81wNfQzd588FUS/Uwq9a9yOsd
A51vVle6Wzcm65Vynp21mMzx1Bf6td44HNjDOJlh56Qpn+CMHaiql/HddOpqRwlT+IWmJnun0dI7
9KjPhgpTdezrKzWv3NAoMxZm7KClKDvtax01qI+0lOPftkzC5LMiKrjbT21+P+XTe5UpS+DJOr7P
W9K94xkLw8aLoxdN0Rk54zwdNzoX6/VCz1tPFEZWRTnT7mtpvcADda5m9C8bxJ4vOgBqym1n0Ddc
cC6e4hDZaikGA/My1V+iPm/3sQ0N2OgqPjZTvJiy6nwRqe+RBalX59M5UW/SQDMX8dZV+X0SzS/K
2Jy9KNJoFg1yUw/gQGN7PirFqhFvHYNSdNAYCtfxcpyl6+wHJ1Wf3EwxsFJPpG+hoTSnQz3msedD
W3b9KIVsprVaTAQzbYtuUF1YYn3+ZPRasi+E1PjEtOXUsLZPgGoFPlxzuhNpYjy5uXrd1JUZs8tF
7Mv1ghTBbVV708WFCBWrilq/ivQzubcDi3CZrywns7jTFcktZHh5VBeD6X6sGNvEY0BBeYYHuRy7
D7oz0WbRpuWIeExnNALHI1XGk50ayk6tde2aXKcrlzFwXbhbw8gmvwTJ+lAV5beSMo00XeqEIB2z
Bf1YYu2aRU9DIAKKT7sQJ7DaKodG4+L7S6PZR0laYzOOi2BqoyqcPY2LJBMKdSzFLissfPWiQ8AG
8mQbNTbyLjxoKfrUWnWot7PcDFAGCZ6CarrH7h6f0QPo2x6Nz2HR83FbcQ95sbG25p2x7JsiaU5y
RNZM6XuDmvAqS5z8obJa7kuVoHdSjdjirJzCc3KMS2TXxkknkfBiT6167Lp5uohczNflTCHJJVTf
MYOVwAbjyM/MZt8rSzdjh3G2VuTwBcvhjVCpr9i6Xsi4psItVMBc9YuWg26oPJunaZKqXycaTYk2
au1dCqY9AD5hr2zj10m3SHd6ABWziZZjPJabgTyZlqN40W4ZaxH32C4gHBBJFLXn7QzNLan06ltP
dPSZu+vaLi7qUgEMohLGsxiaNRISkz6LVysEu9tVH9qy/8yS5u6YWLdyUDo/8tRnLmZHb6QId6wN
u82wK11RfqOHQVNYuS8kAImSRPKvkc0X4eb2tkhMz2doi7+dHfwJFv2xG8w71WLcXJjZtySh8KN9
XnyWCXNzE1rMxl7QFNbG9I6QMNpGY3ZXRPEQEj49PtmNnhEEUqt5gLXbQc4FskJLXiraKWNl3ino
pg15LJX0pCp8kF7ufSNtjpB6CArZAky3t3VM2O0J1lPDtR7JCOAoewOIXR6NpgkW1zq7CYZBL+0Z
t/Xz/QxNI5zj+dlsrISoteKb1rQYINVoJyokCfms+4kyuruRFvRepEV9mqpCQZGWHGdn7i8zfs+9
0cPbEH1cnDLPeXHsMfqq090co+VRoyv+ENu5WA9QQzuNsn3naq75eUqfoM0cjpJZaNvaIq2U8hdb
6SDMmyZCZEM5LZJqYwDDmM9tr2YNTdu0+sI1WCl9w+nEtSoWtpxm1oyWmbpabtuhmXu0mhkD/CHr
tXrVTCTyHboCI/SS4NsEEWBv/G/qzmRLUiRL009EHRDmLSg6mKqpzeOG425mzowAwvz0/RHZ3ZlV
nVl9clmbXESGu1mogsi9/4hBYOsc44ev7gZEjwlJ+mO2HmLT1tgKptiOwxWt/7fT+9ZV5olW3MRe
TotM7GXehzHSKgjlasiv2e98b9eKLvvd5/V8I1QyoV810gXQGvlNg4zqdbGXKrTW+bNPcurodf9N
JxfVCFgy0htPMx9tuQaMSemFIwOsDW3/RWc1eardNkHfaeoHCup13tXevyaJqp6mukhJVKWvAW+/
nUZaGuu7MR4HMGJrZdEpcmM/yMW99w3WPJR86RlpRM5lmDsn9GdkM+XIqbTMehhW7Uwwz2eT2iWI
ChwlrHfQmO5hcb97i1dpNiRY2PIzZHn1tuR+ceusIC3W4vLt1+6+6bs6cJa6PfiLgMZZNT9cO44z
P228cGmS9IAy6HPy7YfeGPPT2lQySpYpefSRpNpwVYGtcQpp9Vq8xAhbsXH07j6G7xLMXxyuU36g
VjYq3PqmK6zyZiR0oTYSem3bfCQLyYQNjsv8MAuojbIC3c77mP7zvH00WgfILX0wZt3/wo08/1KL
ll+zlesvyFd7hLHJZYQYNdmJqV89siHi4aEalvvKzjk1zG1UKZzrgjw0suTESzxR58QkR5lXtqYn
leQvbDcvPKMi7PBNSVP/2BSirpc8U0N06mr/gUBI8w+YF91bRKDoO73lBaIgvowGreKpiO3u2Vtm
XMS6/o2yCMQIGXARTGZ+lOiLozLWBdlIzTWf7R9r5TJuNVIuui2Sk6QDIFAd8DledWaChQdaK2LL
R/xWDDvJDEIcA7kIzpBC0BRUHQyd3ElHzWFqrU5IPfBjp/WnWMWwQj6rMoe8SYIKAatj0RqvBp6b
u0Wmw6mVnnPfV9NAhAqOFGdMkg9w779UxZjEZtd59+HTOVj0+M9QlBo3d6W956VfPa7WMuLCdbP6
sWiH8h0SrcYBxMig0vpWzdmftelC8vW/jEbakYn670Mv80+w+OGAgejb44nmKg9ErgVr65xKkcGU
FLVsjzFhSldcNv6Bdf/ZN4D7rY5xhwSlb668MsqaOKwQ3ZZeXN/mpk3bll3PUaer7slyCnG7fW14
htLQ7nDV9G35SGzrplFbSdXVgCInPEBBopUSYZNkConXuypv6kOjlNq5o5NFK95r5aANlFXxNVru
izPXN1O6BqVWwGNST12mGOb7Est+W3WvHkxQRDWcyZSct3vTj6FWW+3etdA88hZY1Z0g5JbtOjva
lVqCxDKXYO286ZNB/KEn8PCKXWh9JQ6df9/Ey4cqTD7WVeEzhGCABjLP0Zml6WVy+/SxXQgNMKCk
HrARDBfVS5cwCv/YSunv6xkHUZlRqE2LaVM+KwZEIjpifzdXvnbyej9/6r1c7Xnghj4w82UOiYBb
9pVbUcM70JisT05xTpyWyB1NfHFLikObk0YiOojLwGtAPShVPmAxeTI9zTmblb3XnK64NClCu6lJ
mWNL9ZqsG+ommp1y2h9h9CeDXsb9UmXNS5d6t72uzJ0nmVvsficabSfjLqC459eA3yXqZm9X5Ylx
FYkuv2p7IGDENcsQhTlRpS4rYI/67rTEfn0lU8Q+ox7taAFBgVUljzG/+E2i/HApNuJKqVLsqO5S
bJW1dfYRbHE55yR15G99W/Oa6i73ltnfylmzblqnnY6NXHba3NfPbIMqtCbxrFF+GDS2vK/JHIw8
Es8Ivld26LJEBcMCRUVCPc8rPiXTjMF0CadhM6pTrpaY1Uibv5xBZH1QI9B9cGQ8B41W6wcyrD4K
R/vWhgRtJn8bTCbJO4QxQXITL7KCnwsLPridb60W3tZZptd+GH76qS8CWbOaq5JVQMp3L5nJiKKP
PhKlqe5JIwxnUlb9eIp6FUcjkVy7Cqg4lK14btMqrPv83LaOnzG8T+tDsuYYDZxSRqvozDCnLTkt
pkursHVlBgdp3JEE0VfJSXhDvHMdnrKih4fokLuOmqlO/Viykw0P/ugUJIPLSza216R1stvMtXVY
UOL1gobY1/00VRC/rvUyQpIck0kjd6ittR2aWCBbrehAQ2vTu+lnsGSftWjOlo8KqiLhLT3xCd1R
IGqEJIiB6OpmmInKD/yN77MgZ46Tiq0DHWDD95L3bNFz0j8W/oqQvxztJcrlDFJKbkBk19IlW8nI
SbRa3U8bHJDGyxGgunf2qraQ9FpnAO2tN4ypw5Od9eTJNIetnhtUrnR3TMTOnb10yK8oJMlMyhUZ
SFREhtVSGwFOShN105ocSVW8b2sCQIeFiyq153LnZyW5CJSsezu3tvrfhLtaRz93PiiHLSNsG0ng
uANEhQPJWNXEG1iy7CIEZVsbXHdjrLV2qFNwycL7UE2/8lulXKn5GCFTHqI246QtFs28ndYyqtb0
mKTdtxIun8gS9nN7yPvy0XWoCRjP4GphKhAybNW8GRyv4TS7uHk3+II2yaVPCwMqYRE2xnvZgCN7
7ZNmA55kJC6YmmIvA/XtCfwRU76fBKBqKw69LANnNK797CEZHkcZCn9643W9mfT+afUG9BaNOAHM
gqONkb6Mu2qso5z3qG6LqBH9YZ707fWHASbbtKa0d19UJgBCxgTacFKvg0QqIE4NArdMw0eCpUbw
puQepGBC1BbSTmIk7IhSTY5FfvO0J5h0ylgnx7D2zBNrALCCdoNazAx0IA4HSWcelweDAfO0UjR0
J6qBILehktmLdOciGDTKTcuSlDDw0XuEoN6hKMr5mvZxJKZmOOY0qAagSXyGuv6yThqt43N9T0Iv
iSWDx3FleemdGFq5a3zEuIholp3oB/3oxEBQBWjirTGJT9fNEIFIDKS8GxZFpEnV3puIF8I+y2My
SAYmfsmNpiuClxxbO3A03q0ogHcaZChXt/VCxhaHV5aW79wWKANquYZsMP4h7YoPqeACmzYto1Jv
1p2r9B+vtpa7zG1EmM1qYGnMlp1lDFiFCFR+W6uBF7iEzwNCbxf94EgkwrnL6m1+mKwmUtYHX3To
xjnuPIAHk3bygXaKALw5LDgWI1sax9htiUtFVGt42Tf7StS1Ei3i4h+TTN0YjdvSZzqvuyQbRqTY
cU50G2FLgQkc9k6eF8ll+FZHwvPlwObkNT7BaKyMXUFqw3Yu5j9L6+9Ti8yc0Uk5arMVSaV56041
0JMVVXiDnlCd2AfRinpllh5vCaTa2zqAvhSPLvXjD4ptjq3GeyTo8F2ziiksZ8DYeGDKwJ8Lj8es
2mX+Pd+EdtewIHyYhmLBpifSOwxWjcLGUpm4TuA8G/sCGT/sXERbzR+TdQ7qENPAcRx1FWoLxfdF
roeDnQL4z34mN+L3BQb8rBLIe2FwreEZGKK09JKLr5VPmF2rM+VCbUiLJDsS5bA8upnGJJMCW5Tn
hM1eYjXTc+eeOoo7/MOPq5a9Ntp4mFVyoD/uPrPcR5ERt7yC9WFBQLKOk/kpIeGezL3RiYzcr2DW
0vVcW21VBjrfVzDbqf4HU0s+Bobmdm+GTKtIRw3u04Tj5S+1wV12GNM0yfcQ0IN/rTzA7rU1rzoE
H9i0+yBxD8SL2lfNABBjcOv5Ol/ilNurpCHSIWExtXWwZ7eVqRXQLJQixuKNJN+/XZ1nv1tq2gtU
eurGRH+ZsznPd+z3tr/jh7vsJTL2aIAueNN1p9nb/SofCq+in4PNnDQ3c8OudM6l0TCSn9SNUdzR
EY7HbUd0ozixjJKh1lpV5G54poG2IJQLAxH6squt3BLzAw4rSUgb0puGzD99J/34qWic7Yg1yViw
RHJy06S7TREsRm7mo9dV+VuVLemudPq3sfDYBcxhPcmuSh4WHONEFoEcuXWEmOuHvpXdiht/M5sv
kYmIFs871mrHH5vIc3KS7FSjHyrDfmbAv9c5hvAGPuQ8cGEadzdNKa/6LO7cQr5suOdeoV87EVHl
h+akl3ucrHHgDz3UFrL+l2Weu507a9euEBwKDtDCAIMHcd7RlO5CY2LgB2UPZJnsLZptPXyDq7NR
wjgCdtIwHw1tiYBDSXPUy+eiRqZAWtOT1OIVdtilJk6zsYaaZBBRrWF33OEAZVWrtGuj+vSgpf6g
bd3G6S6Vy+9Km/Nd4y5+2NpDEpqEAbIdtpfRZV6t27WIEoUFYXIX+cg86ZzdQR+4fWrtYlS83aX4
65Uak31jEXon6zwJB39+wm8In6W3h8ybZ3IG9Rb74aiCUQDQ0+QN9z2ygVGAgsyJtN7QNTOa20k/
3S/ZfMNc0p6bRmqHrpD9hU+ExEqzrD6SIRWhuzbepc6Y+Npmem8cczrmlk4aVqyw2yQTksC1Ww+Q
dN41U+3PCIcQ1E0yRYi3s3ttVALtS1dgCdEj5cdfVT0w06XJrkarddRGf9pX4za5WkxlADPxhdT+
TwhXdUScyfXpauaObE5/V9d6QnaAAyS/Tsn9AA67y/Ea74oBmiWWln5FPNcRG9rMz1gSjRt+1ktm
ZvZuRXh6UHajTzBAbXy/apg27ZzzoROdvnfcsXhm0p/DBciYlDCKqDuy/R9aWZZc7IxCbB/Wlrc4
nWnrWG/9Zk7W0BmoifC92D6Rl81o5A/lITeGAcq/yh/M0hZn1qHpthHU9QYzuhaCEBe333lO21HB
tywPlSr676myGxbnPPae7VHcM0au3q7ux0IyMPZwozpxkM371gjbRwVqtnJXLqW+0yCDYSmgPgkO
27IbOjsPFrOr/8hGpO1nE3uLFpboev+IsbU51NBvBam/mAZLgIUYN8VffFamksxHjbrt+nTM9v2y
qT1KHlKP+AUzuS+EXB8aQbJF4FnkFQA/4wbBzpM26Npx3nCbCfI3t+YX3duOaNSoXRs1ZuMidOfN
wMv01dhLf7DXdAy6igjEwMqY2qw0V0fbSXbD6t2LutynVAE8Z8PqPwyOoQhMjfWz1UGLRVZWj+ap
sCZi4UsPHYgGrrfzi/kcm+K5kX55l06MQ8tYXCbLbx6MUQz7vBx+yda6szQ2nNyCHK6wrdxURaWR
9wU7XUnBrJcAl6UWfzOJOh+9XI1bo88oIiDskzbceyLVluMoJe3NuIc9IHd3fE+ZaWOfRmd/3qt+
POt8O1ne/pJ+8pZ3MNdpqnagAZfY8U/zUEa6AM9jNoyafHb6wBi1Yj9wO6oAtVVy0ybDGLqznbHk
LNp5VUm7y/vUOjAFeZFTTuY5yW1+5gw3Dlc0fgq17BupYz9cJ3dvpDOTNlnkJP329MoTuvvYpvCe
ASHWxi/Krgf0DE08vq5kPN5OdZz/6ouc/WjpfUL2zbiMOlMfwp7hNkUq0sUXvFUUYzrTg+m1JJyg
//COWqLGQ8HmEpAQR1McS8OPU2VFBLD9KE3iUgA17lKh/0hbQEBrJz0fL3ou9zyk17YZSQvsUO9Z
F012T3Ft/yYgiCsa2xoziG9a+5Re8v2ca82LI6CEA8TY1yLPVCjaokOaW+UETtlRM5LugT2S7qPd
4M2l96vsXAgBs98i6tba/NVpXfUx90x2aUIGDLTyaLHklSdzqu1IiHq+l7VxN0wd9VA+yOPFwakP
c5R6yUe6bk9pKZ3XYsLHV8x1eQI1kcygJvMwd6I79XdVqouXqigZ7NMMkU87pGeXSBJIBSPem5om
PoBXHymCa29oZPNCFgTtuxpsDQ17Jv2XquExKeSyBSF7+XG2CbyLK3N9x40P7AFV/INwQt7SA5Y/
Z2hkoSM07VSLls+jMX6NtvhqfKZfL6vzOxHXH0M5WLesK8sbXt74iGS6e1gQ/RwU6pXfDjvCaWja
9k7XG+t+yhxxpiszvyg+3DtOZTiLrixBrvkmi66eTm5eFL97GjyjCkEGbRM53wHwnrl0w6UWa3qt
tKWKkqrbLU5CiHNn+EfZ+/pbPru/MfH253ECZ3ZKVNwzH/g1txe6TGbroeqTYjoWbWl+JjWVb24m
0yfe1xB2tGazdPQTauhLUU1/anuidSjpz4s+xohJxnw5lkPTjRE1gj9TjfIrK5fNzLjsZTx0O3tY
vjV37CNFfvMDftwE0qbPuLGM8sEdF9BF3TP2sSx9kOp2cZ5yyV88oTUIS12qnXCLNySa9mdvFfSV
NCrfqd4bvl0OONQcNgYj5Kt5ALgPSKVWozlkrhDXZmJwNcz8t0w0CITJ8m6cVP2oMov7IwBUtZfa
4D6xgYnIcJJxL3M+nSxrPvMRanHSMl4bz9N3TbW8SI3YZB94KKRm+CQ0EhXBg6wzGBvH8fbuL/n6
4aYIMSGNfQXSUj+59PDkgULRf1QTvtPB9y/VRm94c12/VKVjBWuyVuE68qXWBYoT1004v7PxRzpk
SIyiegU9Bf1da13szV5HgjUsCEbMuKcZztTW/aR0VPZVWrrHXtrAL0S41xEqsepojqMNj27ASrmr
+8HuAVPcOyfDHM59K9BXNbE1HB3djs9G0VoHt9eKU8YiC/phxKelsshQMIZxTzb52cYpgwWi98An
miosJlITauIPuc4vrV0UReDkqXcfU0mFusTVyNEXK9TTGj+LkpGj9vwelwVySsaFknx1j8wlSr0P
OgPXL7R/KCAFeK8LnM7cR35Ci0wqsruUWzAx3sbYSXB6+ah4J1BGzm09+QQzYTByOv2pgrQPaQPa
4oAc9Vgq/4bAGxnW2Xwr3fQrW5shhITML5CgPmkMkxkRWV1g0a3Zd0y3c45eNq5RgxoiHOfiC9/H
a5OxBw9JgTyuHUgs8edjjxU9mlfb2Eu1PNNQtrzOqXaH7BpQ2vVfaK+qg1wSvOCTOREzGxAhuYmG
W/9Egua1Lq0nwlkUMiZV77gBqWnGxwO6br+Q0ZMc6jrWo7GVj4Jr+mFShTpUmkX8e6rnR1NzJO5m
FFC7oiqnF1E3D6gM7DAHQUQtuzGvC2isni/+1ot2hTuIpra0ntu/Ho66th8pq5Vb4tQayZRJTQgQ
KD8HaQx6zyMbc6GpTu/0UNNZXzOKX/yBBAo66/sT2s3syKzNseOs3itmKou7rAXOk1p7bKfMC32n
qNEYkmWRkl1/tDtyJtKeZ9JL8BSgtO2JVnE7s/5CNuMes8L6SCrFyiSLW13L9OswaAZhq9Qjj6VY
DhV3z94n9SqUNhMNahDW8n7gvEF6O5ttQYEJzqhhZMd1lB6kudHcT6I17xR9eJetNYf9qp+HV+Ti
07Ebm/nC6NXBpGlf65hu2BAV8TzUd41qmXWWvAJX2matpJoP/mpOF0fly99qUf4tn97/NN+sSUbE
vzbOBkOZ/Or+c9bF9if+ZrIT3n84VEuYvHR/eeL+nuspxH+QzUnfENZVw6IY6u8mO8v6D2HY7Pe6
IM1YmJuj9f9YZzHZmbbDnyIOwCPu4t8KrAPn/s8eO1yzNk+rwe/ID7J067/EXVhTFk9DzEM0JUl+
N5qbcl9jOg+9TuoHBiOETwv3Du/HIAWpK6WHm6Uwh8pA/MwG7nitY8CG28W1s7JYhQvqqHrHMG6Q
xCv69d2wNJwedicxXJClLBR0Sb+6YTHbQjLuzR0y+zIGUTEZ8rl2E7oK4r9YkpTUhIdBs10C4Wfh
JMDnEnK7FiUKcNNPkBoZfDuMY/NrTrPDpY9XfixUdkGaUdO4+sm1S2LYixgCpYDGKhJS5MmBQPA9
1W9jVeGps++EWd2ldv+uEZ43T96tZsNCg2f7lUIyXOw3TtnG3iWSOcLlGqXNfIxrPAnKOPLvodXP
zTEq501N77GboaQz+/uZ2LzftnjtfHKgSA0QtzmYJar0EBd9hI/yCID1izC+a0x3dO3l56b1IVBn
5iVHBlpOQ4rBnxzcCRFwE6m65GNgxZkJclfoK7f/iZBddV2Qevo0MhPxR6x1F6da2FDq4A7mOw6R
/VJXp97zG2OvteDL3nqc6bELNOAV0Rraz7JiijDm6jUDZuqL7iFz5O8ExU3gNOC/E1n8jdeGTlmd
GmMKvOLZWts9kfspesX0Qa36vi/Lk92MDxaeJT7e9855zfFiSO0j8cx9riQSJLErTbqce+cWiRcf
0ow6WWa4wabk3eM439uKHhYv0Z9S9zFLl5eRvkmRpYekXrYgKoADeAMaEQZUPoWPxnfYhirO5IK0
OKR98cjK3IqzXHLSHax7K/ajzW7lWVkk0dmR7AEV6jw6enl2JwMTwQZ5+AOfXLZF8lUhxO6OEoiL
qTCgGexK9n7NX/Wy3BvOGM3YpLJBvAxJc1a9dUj8Evmf9ukQMi4przoU7Re05J1NuUKy5bLwrWWu
uldJFxEz8giZ9WewkKHM6tVi0rcg1nYeeL2r0WxmNXeAFzuFmDPHSj0jUqDxwo3orjiBR2V4f3Bz
PXpwFBrb3xg/xkTWFapOoDXLe3/Ui5d0Qvg94wop4/LoFCOEKeJzV28ioWs3Tpy1H117O8DGBOim
SC4suleNf01oSACXeLirZIoTfrkQ7fpcViMcvZffJYiBBB7aRUt2XU1Y9QgMMwZlq0CApzWB56jR
S1Z7I8vOdhuHIGQqioExcEtCuJfuyU7rI5qiWxE37NWol/TMu05gJ2OS3RaxcSSC8Sb1UCxPvXPv
NvOpQ1Es9YUrN8ahwHQJEaRCfyquuF5OYmSFduw/c652kBT7kSdEaNVJn1Aalt1VOFN7VxDjeG+u
SNZIFBsrOicF3SpC7MYlfSqc1QUgax4wn5zNIZ5QQkz6UYOSI2fmxyG1JF/icDMz9OWy8xHXwHsX
H4veWWS3YXOkCpJeAx1ZAW0mEJjH1OQTLeGWIdEkSm6chIcaPqRmwaMI5G5CG0Fs1k6gUJ5LRAhZ
NeA9RtbttsVTbjhPVc/zF4sXG/s+9vlDGfOf7iU3rlFBh6gg01pWH+jEM0jL/Vwl12Veb02ZXvRh
xpsMUtUKYGz/lBoNsKl1FASbp4VDKLs53lYJBwPjPi/unxlLjAYj63j90WB6xecYGtUDo08dQJoC
lZLxvJTT2YqXO6HaG6fuELOgyDP0s7cgBrPRkFr5Cb6Tr6dwjmihK+LgW8TG/YLxUkfGPg6I69F7
eNL+DWUPAkSjE+WYDo6Q7lYvkXPk2Y2rGbe60aLR8itE+j9d4TRvjdk5nNzJXqAsgN+5xHr+aW02
0Cw9VWARrbU+YZ28TS1SW1ycJx2SD3O6QbrP41S3oUWWfWk54YxEXi/NP1TZ7u3FrnZca/OR/KQ7
xeg0Ky/y7PmNcJ+9X0kQgnS6uINzMvUebfMKIzC5Id9AFuKOPsSae9O7w4O02st2HM1xShBJK06z
9aPFfjjaYN+m+z0DOes1bbbZva3PI7l8Nb5V4mhccuo3hnbV/szxLdTFjYWfffDyC7TEX/l7p8Hm
azfn66Sne9ahYgt3AnCp0OqwFyhF0Qw5pIk1TJFcH7PmvWqbmSj/+WjJJ49gu8nPznGh37a9Vu1U
XKEP9Q26vG/cWc4ciLPEC4Wpl2PP7Sf6jmIZy+8eZOg9nfrmTXTuUB+nLk4ocJpMH0Axp+Ckl4qr
xXeM7huspHudV79805u+RAk22vb9DMqvSJbx3E+IDPVGd6L9e6n50QE+iIXlLVf1xTZzKMW26Hkb
0UbaaPMRiDVTZ2hBOS2kwKhUAKL71WiQhOuSIkQno/rtd672ZA7KLuF6Df1iygXvfh53QkYocclw
K1nGSOxo/OliFX0+RalZaF+OWHoTuGLuLtiEYz3Evs+HMOoLp0vZ8IZfZGlVP5DC05drdnp6JaHd
wSq3UKsX+qChhxaPMrYMV2uGQ+phyt67HbTIEXEaqvh6gU3EsWfF3XlWi/neOz3/tUxIsGotzBKp
Txb55RlbAjjDROfMpawG0npQHDrqJHu38G6NurLD2l4L46EcOjyZcYECIBSO5iE1dtUE+wd3q7EO
0X53WXN8t2RA9dVWPdChKE+BPWLsX+yHyBR0zYpmxHbxTsNKwWmA7wTLAdmGTtB3BTp+z3O3l71o
NCJk11ivMOSifInyYV4qhBub5NXD7n50R2JNbgpaGESAPqf0LmOeT1k4G3SmRtA+crpOcwq86huN
U4e9R4rRwaX2Ir5rKqtz3ovM7svQZKhdAxIbWGQU0SgJ8IXRy/vCXlmEK4Jp9Vt8HSmnSO/ASYNc
1O8tWgNig7JWjTueAIt7GIQevHwsiNxcM4lTAN8hALHSJTMOTV06YVM+/GZoESi+HiFNiAIe/SHO
Q0NuYYJdtWIG5/3RaXoCof9DCL1T3U2ejsyAL59YLpecckAfo1dDiPeezi13tIc7gHbzJZYbCFM0
XVPvmwaU8OhM/FVIDuOF6mEr5o1xPC1LTj3xv6AkNUztoVVQUh9lZVMgEsMEEqi4zMSCah5oUeDK
uL7nmV2bG+Q3C7YW3EQ3vddROFa3EnAJcrJvzua65G/WglsBl1lidkcbrckbbsTxErcTNK/wy+Gm
SkrH5Jw10Xm7CZ8y0LTCzLLOgMUwLmAcMZM7h4neZzPxcyA0J83Xh3KT0rooS5yZoiKgEeuzI0M/
iXK6t8udri8dJHGNM5iSMec8zA1S1EkrnMvEi5nv6JokKYGlAluPZgwFtqBxBsxLBMUXAdw2Vhmb
shWucsZe/gmezWbXzm4/701vEnRbpJ23GU/MEWWzb6rPZXBxGftNPE1MGBh9Qy+PC3fH5WNYUWyh
4SWzDgSHspQULNIhmho7lGxdrKrlKr8r1Y6/BxN0G83v4AAlq9i+ZKByP6pN8IyODk8LzsMxHuiC
a6neE0+tz19u0O+S0G+X6k+FbfItpWVZHYfSt00wa+YkeKLpjTpw6ArRU4drqFzuVD6J3zbgeMUY
OG1xEdS4oddM1JnQDUXuMmLE8lDJKssOZOhrD4vYco/HRCYftvua8ISEaWUN3z3EvX21qbd6KMbO
BMlKkJUHnpP4XxaCc4vht1/ulkXrqzAdJoEL0uhiJDQut7NWDrDofMDOk9tY5pcpe0xDYrJ7okr0
qfnyak+RINp20jwQZIvNetLpGAxgpPVTiiNlxdxeAcKjt3ZDBiXOW0JjHbIqPfOPHU/mN756SCWt
nc1PMZl2HvUklSG3XBzM3VTlTJx61O5W0LSe8QfSDujebEZwUiDFgnF9lQSJN7hiGBIoxqmYSaX7
KBU2isBfC/U1q3pwAnca+Pr61hmRdkmdL8l0BFeS7rMnmYK809BDRtC7Zflodm1bheDIKOJk68s2
TN015mlyfS5e5H9IG0S1IW6KvkWu5NWwbsbGxGKCmilxiGsopv3SuF4WOmNMafNkyvYhRROAu2TI
08/W6fxvQ4P4oUvMbeLAXrwOgi8hMSYwnWkkWVqk8yNxrvUD+/PwS1smxH8NL3IWDZioYcE4s4lX
S2N5QpLUjcEaC9i0uRDdzBlpJ8QCV/hvAziy1YpWHWg6MLDgYkSEJbtrpGMj0XAAx0KyiBGY+z5F
f39Lyv63EJt/mUv6PzsPjRizf43r7H918uefVbd4/LG/gTsaJSu2A4TjOp4n4Ibs/xtlqrnkldJ5
RjKa78JxbuFK/ztCyQH48U3h8A9todu6+/dgNMfg/7J0csxcuhx16oP/nWC0rfLgHwKUMJeBK21F
F2Q1Ec32V5XXP4ZU57JODWuoyYF3M4UKxzdOVpc84zWH5RsRXPpdpijG4tU1QRLPq8+Ej8C/v8ny
ot4b2LDwSadPHvzNoTHUt4d89qJrffEwG+79P3y6/6TuZUs6/XuK299+WVPwWVE1s3X78in/4y/b
ZfRaqt6nYRLn9iPq3OXqxLUK/vufskVX/T8/hk+f+hGfKnZBSNV/+jGT18Q5PXcmyT6GeuUUNsDy
Zec9N6ZE6iWtBpgp909CNAgAJmtoH3mlq5mDJTdOfZYp0l4Ms9rjy/KOiJlN1Mwl2Yi+z7kQ2GQF
MZIu2k8x5/1Vb6v+mrdoQ5plqw0TVr4+pHQT7shhtp8aD3dNaPkby4J7HkBeE/G3VU1w5CYuyMe0
EaoL+py44kb7kj5nHYgNzY9EuoCc/PefzT95XvgahAOyyCxKafV/+Qr6qVwtu2J/bDWdcs1+IRbU
LV9U4uKjmbt22dlWkxyUA6cYxuWMdzYRlR4oYjsfy7HfICLHKk59j41HE7Ue0REvHogm9bmLbPau
xTLb/89vvUUM/pdvFPDUBbz8X+yd13LjSramX2Wir2Yu2AEQlhFz5gIeoJdX3TBkARCEIwCC4NPP
l6rq0yru2sXZbU5Hz6lWS7skOpjMlSvX+g2yY1gcijn4eeDoVNAV0M6yzW1qXqptufP2sgx0OIUg
ztJXO2QIlauh+Hy/0wzEjya97OK0sAGjWUnVtNwPw+tYOlAwS46nftrsR8vtpl+e9D0yCpJupDct
mgaVVUuVSYvLpDNVbJJq/1V5khiJ6McPZsDHkX4/BTRk07j0miKx1zDOrr+kyo3ZMD3svRKPrtsC
zXGJLvYLSPliD0BOSyJpXG1uUxTHwfR3VGT0U7zHH6yLufRxTZ20V6ThToKVfbehW0u/cZP1DUC6
Jrk6VM1xfTx03ZH+NAra8BCHysY/ijpQrxy3XyoJMQ2azpnmFpV6M8lNHX5OY1R02qj7vrYHld3x
Fp+PAr5eQTd5aCmBNMdjtT5hrupu2B3VtoFJMCumkdwYsIgeOkXeoo6D+0gLHvKpkzh2oGnbMcgY
QJ7g7RNQ1tB1oYt0+2CQzea12VVo3B5JdVD9yvcDuHN9MqeePlr1E6NalvmAZgmZSLr++RwQwfw3
owltJl3iS0QJET8+eVVTXtnvN/iuQHeM92/aocgCOq6s6TAm2O/Eex1roDHGlaNCN13oN0gydZ16
hUTvjobLiFvSAOVW94dVamwN1TUVSb4R7Cr4D+ivLWNWkgYUZpugtdXH2/kE8C7OJSeyAbeXq2He
bcqgQq6sp4Sdcp8kdYMwcANsC9rNbNg0JIcaXXZeBILWrgdAF0mS4UFGG/pudyhhCaAYhqdIEyfz
Yo8bL+TVDNoCxAAT4SSYyYpEBo02b0yx8QgWSCD0R1T96sySKxWBB3MzADhJFMlVJCBIWTPOp8gS
N3OjoyHljXfjanEaIQPQHvokQgD4yGw6tjvS/R2FkSTnCSjLp8oqHetLCPio54JrT4I6W4PYJTMG
FuVJFW7TBSjCe53dZuPpQr9gbx6RVjEw/yYaovhVx42zz2XzTq93x5maK7ur8WliXjJg/+3KoLFU
YtqjIbUAauNsZdjhrwc/FLECGBKg9Ye9NMuwwlyA7peAOiu6A4CpeS5PifTVDuR3J/6ZQbpY+/ho
JA5l1r0JeodnISyPT5CYe8C5zbgqXQ1q6yMyC8Z0D4iLdt4upPNXYxt5yJl31HYno8oZ49UwH01q
1Z1UDBUa4t80NX/3sM6aQx+HpSMBNGEacOaKJpbsT3NBPqolQZNd9KSHe5WoxsHfVqxHm9ToLDyK
T55SKbqtZfsdiAg8FYxRvLtFRxyudwIeW1fQqO72G8VR8niLqp6C9CEsB4+8F9UAQJaUXwq2JROU
QetGO15YGoQjyflkBqVKTkFKxVb3Ixn4dAJoYeX7LJnI9gYzjZmOhw/9G3k8FMEmk6+J4cJrYLuf
PFR5NcEIQSYeZuMT9REtPqJ4ThwD777tzOH5FBv9zV7Nyo3LlmziVHolz5jlsDH2uFoIX9vEQIyO
ZlBh5mB8tuoGzCx1ewT3GEk4OKgED8rCsTyl8XJCoLxHa3GiqmzFyTZSrzG3EJYzIoeqNMPDuDWT
691mKz/kqTyGXDFODgd7pJ+UKzWjLGTstWO442Bn7OBvaz1vn4xhh3bf0OjOZpsRtChzJ6ev+4Hf
HRVntnwfo8JgyOtjMK0ikzqz5due2rE8yDLMkSY93Wyo3AQnzJocBfcQFGZkDSESzq6t9/kUhEqF
jlQr24qum2HPUVoS0m9ukrf7mU5dyv95/FbEp5+toQYoYk3GSVGTNGP8/ZhF+HGAjCvJ4NXz7L6u
FXM6AgejxKrsFVtd93a4C4C/LWW3Y2sPvbx+rA8ZzGcTfuX4RMWLPZtityNynEKXxyFNd4Q1ZPjW
cBw92UzU23qg925usmaJOUXuVQn+ABO00R6zQ7ldtDlI+dzo8gBP6dEfvvyqprMyYRMpCw3Wj3To
05hGTXxj4p7FCcrZeEW9C8Wk8UZGsepQOONjO5nt88xw5RIrekl1EOw8TDCy0PUDZ9BpEvtX/VVi
dbk02+TfLJ0c2QQwKaFCGtO7FtYKn46sMvMN+PBchlqnbleqURxcRDBoKhgHJDoAv9BZmNB9fNAl
Fix23Meun3g/v//f2zcwONmDoVJt4gOHe5Ciny3fabqFkkNTHS3z/oXNMCpmE2pfObYtXxWHf3ce
fKwH3400PmpsKGwkUMAWO6zvT5cy73a0k3ay3cTH3eqQG5O7pFPWxwHv+t3Qkhe3hVatmnHRfCkN
Jb6TdR2K3eaIlgS18tGUxj/QZljs8nNWdsEEfBnygBgp6NZpoOV1yncnH24c9aqSzvxWyOCc1gjU
bm+kGhE9Oyv3T8XOgFQjSykAv3hyNF1V2S4vXNMfXFQTX8YxQte6mKciA/90Y9lhIgVX1JLdk3A4
uApB5B7rBUqk5um2G1TVPVApvxqONCpPW7R+LMrsS8yVEWevul6hrNwn1+DetT2ozcOWPr6UVC+b
/WS4xqF9KsHDvcn3RQMosTqUmoWixv6J7o55x2qteYdRXIJY3WVkuRoNJVBrqerWOtKXKPOp9lFF
VHWEt9n18VC2T+Ntd3qjPW48xuCkHnZ9Zk6V0dh47ltV3vMRejaPcSUvLLntkdftNNpxTZKFOEPA
/MhrEmCrNm/0tjs+VEe5ANNa3rKvO8iIkaBxr8rbpZJLG4wim3H6dQT/qrf8aSwUnH+/4HL/lP2l
3vKdYLV41dd6CxPkz9xv3ZD4lyRrOsH9q/3jxyPEHRYkvFu+upZ/K7dgKoMGBoA0w1AB2rBu/SeY
RvjNGBIlGEmlfvNHdejPts9CIR8kDYBfWZ6o/KaeZXEVsNRYRNgbSHLjYFDjqy3iVVO5o8cobUY7
1FPAGLbodpVVGcIH7OaZVnoHOZ8mE12Z62rxhMVf4cQtlfL4WLGZrZqbHNJa9OnC/mCn+X1e9Jcj
xVqX2CWbOOd8P6ELnHVLtsLSTSenjwR0PD6QWoB5YUyLJn3sGP8lu3Z4Gjvta072a3j/SVzF3x/d
fvq8f9q1T/vPY1u85FspEf9nxUDm3FABHLGoiOXk69ge8RAbM5lQh4EpmwOJ+PttcCvIsWsad4ix
hyaCIbaz35Bi4iEqObrERDGxm1TlP1RLpCTPoPi03tFAV8GwiSNEtIkqEfPo8yqwgQyH4Gb5LqNG
GJ7C6ia/kiFDsgunnWxVju6+ZlEeIbI+k4Outkq/99k8TyfT4U2bHV7bkMVwUdzswtFy97p9RX4j
2N2cEtd46e8gTtVPjSvZRTjYtTsJ4MiGccDmZnoKD6/oYxsQFe042jn1GijCU7JS39OgnGuz8dME
dtUukAGA3O1v2lkTjTyKdEss173CYbsUZnfjdTXr3c16GyoeEFMbm5jV4NZriOxl55g3uZsGoAig
/y/LdX+Loi6PNOvTzPSPs+4OCOjVaKm8jCPVTrzeb2e6ny00r/Y3ThtkrhQZXmLr79tVGXGUC2Vq
BJu7/GpEu+TFfKdDFpsOnWlUR9EvpemhIyHvmFEd0fYE27tfTjwtkG7j47KOqsnquZunEUTAKF4k
qyGaLIc7LuGMc3jH/c5DRNVKI92WXG1aLA3LsCpvdw3iOGRxshO7sW+AUbi5W82kSJmhLG9LXrIw
bzZR4WVuaatOa+V+/1ZsvD1EyActKCPZm3gjtw26+Wa9Byo7mm6+GEHmq9ennXNcJztCl7XxwGuh
vdfaKVBcCnw8P5nXhKvnnTxVkPKdamFn63bhHafAZwXqtLdz23xsr2EZKmDr2Vw9nGZ5kK6rae0j
BLEN60BzkFLmvCB/c1m2YRJC3glKP56Oo+Km+TJa5HNzxSfc4wGwsVBIDdlRAWfwMj/1dce4UgIa
OdtXkNCj+2x6WPa++T5AKrIO95Mr5FvulWl7vV+ieCMn/gnXWSmYcKCaNQqkRerJLoh3n2TV657M
aIjawnYmuptP5eXomvEJqiAplmkeQHWxyjmvd+ikWbGnT3fsaTwo8Km/c6pHevFWvab6A+wGeYgF
Fy0vbN05BmiG7iVHvjluPGwaR0APQQLODl5vd7mVP2vO0an9xGm3djxf5bal2uUVTsLWzjOC3avX
3qC3p98hFkLRqDe5TF+oFcAhdzc2bSB37I5stPtSv/6SzyGZeu0S1XiA9ShzMd8YRpJ9DI/oMCH/
iqBNVsxE7QcoE9i2h84ADd2+kyZhDvC+20xpH+oatnnBEbMea/XSeKjhH90igHHsoATRSrZye1gP
19ptTrkIUYJ8yt+QN94hZASl86VzEut4u3MpzQZ7FBHo2EM/ZijuoAM4BYncEXKzRhXK6ifRjnx5
CKSXo9rYKUNXctFO31vDUx2d7hHR2k6i2K0dQHvbaPNS3nQrKOTYxOoHziKqwwJwxtMuSpfaTf1O
zSkYjOvNwiAsoZkRFTPVbz1FetNua3eMzcGyu64Qi7BlxWuWhznmX5l1mmt3qifbqb1z6ElmRCOv
ZNtIZ3JL3qjiSqziiUBFwLCUJIx3EEU4YYSAbtTKcA6+crOPmMGWfiuNYagDflsfAPe1QOVQTkG3
dF6u1FcT1XgX1hYMmqiGQX8Mjd1895Rej0Id0reHVlntH99HDu6dtXtflvYE9TgrW49c5nSIqDsq
QK3yxPWVHhrhYHEPWB1dl7dqfz+Co+dkfgUtDn2NU6Dq7ticY/VbPPcj8CeBgZ54Cjp2SvGleaTy
auVuf1XbJnRlR0+misxOxEXyhQHRcvkOVibfU5xjt/EFgVe5gAPh7DYvm5SExlOuu1OQJyt6te0h
GrvZHUwQ+VGdGuN5cVtjsnXf3acnzQJ2awaASREY6X1pjsWX/cXQfQMk612WeLp+12bg3e8hAJUB
ZFEcu6TUBR4pIY7zgKWddvJL3c7CYfLEtR6ulYw37K/7a+OOMQUz2T4u2isJ9BZcfzQ8o3adOddG
KGs2xarCRvtw6F8TcxZP1vHI6e+be2ktQcf3pDHyQx6yHD7Ee8ScnOJ2tDKvmuB14tTAQiUHBZRq
PlKfDKD6nd091MsOemQDQqOfy/FV4SlLqrNomBdfjO62wys1rZFt0lFIOSDS+7K1Bx8voNwywtTZ
2QgsX/Xu4OqbwaZmhKSnldzwPg87O1knwITK3mNyyAhBRnu3q+bjyVx/BsFnpY6AsQCiCwkb0Mqp
UNwraWopPn1xF62vcoDXZZlztEHgL8ActZAMHd0hLpc/QlqA+DfO5+mDVDzIyz3+0rCqgdYgoveu
AL2sqxdtfztZatkUBMlkpkq+U7udxaTqnMPRvj24bv+SN66+lSxmooWMsHofn14Pc3nXWlU1dqB9
IKE9R6Wf2G4z7I8GcRVYebzuvBYFFIHagesjrViwEMx6wbnoZBYYbqqenuX3Iyfp50XnZNdgdfDu
gLGPm2hvbaMuBEdh188gYBcYMqROO6/R88aw/Jkf7XwXDbPNklTWqZ97C7aSNXBTKxu7h5lJrXtP
pK9CncVF/ZKE3XOF1M60e1ZWfaBONdSNDjghWggfzExsQh96bSUHWPY6Y49zxXdC9tC35B9Q6CXK
dBYdIEQlEMELGKt0WtIOjEKgma6R+TUC/Gm0OdHmC1rtvkcB97UL8U47niiSukUeYQybHb3S8KMk
YpAxmg+Q7Oi6WV2QOk8mDgiWXHq66fU6+uUrqYx2UD1a51Xa29K3stkfyspvypz//2/xGuAbeDXH
Sfthy/XX3/y3cvGUvzXnT/ruNc3/+XiYnpfz1D599wvpQNoO6+5tP1y9Nd3u6/t/e+b/64PfzIxu
hurtP/70UnZFK94tRmzqu9Sa9PQn2TiHUDRvw/krviXjY7LqCSVEwbKQx4phsIH6loyP6etDzOB/
MnLslJn4nG/JuDr5M+UgXTVgZwhCx6fGPg/Rn5TGvApk0B80PPtNoc1QxV6WDiFWqGJne1Z5wpgG
iTwIt1ZmMuN2NA2n1U4v7kY1CjpGOUqmHagqp001A5+WqkUPommiCnLnhY6lsGr9vCfgVA32HPzg
kgAzUM72BO0mL7ZQ/o6szlmZOof0C2TidDapT/J72o2oXOFF+cUctGRJ+ztu0VY3kAjV+vixbUbw
weOh1dbqqVFRLT2gsAIkLb0aVcPpQg3rBwdqagpADXUMqFE2zloZmHMogJViQtyh2yITPFL8PRUz
su8+T2po2ZvqQn3wN3Vyro1JmQL+jmJQEP0oF3yqmtFJNLFEo0sH5KoTwkGGBL10JEuoCKPa78X6
gLjApntIMyBm5RicODEYXL6JFrlqwlPs+iz1+wwK+8dY/0Oz/f9PSI/60wqTXb6Uzf/4n9O3t11a
xP/rR+Ae8QZfg8BE//OHpSGYKUX/sCn8SwzgEROTYo1KlC7qSZRLv0WAkSz/GY4VTommbKpjGvb/
uR0fyeM/j5mt+NYDB2IEGsYf2Y9/4FT+uhtnYIF4oJ4FFYyirMRQ+343flIxCT/SnqEozKpxmG5j
yutTc4x4ftjuHT138uJ6R94sVIPZ6xzbQFemOhsfRMGQn40K9FJ2NpkgjiqsXodTILHI6RG65jA9
dRrXGCwBzGyuD1sfLeDRhkXPJWPW6lmOvJXMhlYHehDtCwjtyAyEfeJu4EmRO7d+fpxWpzBFafsQ
pAPFXdzT5nDT76hnvR6f4G08sayriyFfp9tHJHvyzYX5p+JE9yk2/fYKiSLYp/k3NssY+zS098yR
23wZ3oz78kv9BZsy7V56g9RhPMuVYzyXX8ov3RuGElB5T8/sSJLrHNlvrxveQHAjdoB6BiUCjax0
O+22L3qGxA+qX6d5o9jD1htKrE98OQ607nE3eh8wVM7JX4/bVT9cCLcf4fQnN908q9thqkwYi7np
vfFQ7dfmLpDMqTa6rcYrVbcWp/fR2nzoZvnN6S57VFzkGrNHgRBAuAcad20D8CZ5rK76DVwfC4Or
fQNY0frK8fzdzsjFwxSNok9X/l90mJcGiHm2eP0bDJBLUeG8U/PfLyr8ICgA7qFvCvjPFA2D74em
Ke3qXM91BZHcXnN2FUiX/ABZYKMRzU6m+ymp/EGd/dKnnQXpv/PTPiCSZ+FhosE1NikU0687xzbu
1RPeL7TGKGPp/mAj1Gtvna3DpLcnLiHeRrvN1myEybzYiR3tQniiA/3bkPv5AM6hAXhPnSrkH1Vf
9XsKOJQF4ZRRxGmQ/QMi8oCa10yijogMyo35dHzd1Nb4dlxb3dHiJ9hqcIdZVF0jiYHmc3zy9zCp
nqmEQuvaODJ/vc3fYvST7Vy3Y2z0bkcLioztNL2FfMG/+Jm9HQJqSV9/oWRDwUth68xeNUbV0UIp
BZ2XjZs1Ln3KdmPrN/GsfU9yZ3Q7mm+vPqi1lhLFq/jx9FQdnU61i0XvHK5iFcyjPdtY3Wx/p+8w
prZm1Ej0B/mueUWTZjnc99PYya+o/+ysFHFfW8XxXrNuFA8pRnqXpx1kfrw9YDh4p8dtiJgoZMP0
HTI+/qEvSAO8AE/vhQoIEHlLX7xKC4Vl9+AOMgdsK9XtjjJpjFq8X47sPRVDnNpp638ZT1OHjXSP
syfq3tetD8sypZowhWe1u4RAuHibz+L7r9v873ibL0WTcyTNPzqafL9j+0jfSLHBwNMVAxSniNj6
KYmoD7hoJMNO9Ss89ZA+WQ3HOqUi2ZyCyR4d2RH+rtbPw/WljzxbHP4RH3m2l/92mros09cGNAMn
4PvTzLRxhp9FofqNi6ShQ+fmHoG/BTXLn5/bxQ86S4f/5g8a/2jR04HxI9DP7oStyfdnlI7LZGw2
6OocNpsNjL8SWhyizDbY92CMqZvXoF9HGbrRbaXYnLzRCclHYLWacBQ0XU3GF3NcDHk4KNj1JCNV
stV0h4PcKak9fSDy7oWOF4U9k5AMjLWAJ3lzHKuoMGZgYX5+3cY/GhSfT+fsBhVNpqf7dKv6UBOg
WGHgc7SRiehPFjJ66PXv6OrRKceuo7ZQeWBz/3AEKFyvWDg2tIkg2B7nxRNNIkTG0fO+sOj+cJp+
Pr6z+xrnANq2Occ3kNmHQmE73KCwjlG96HY9IO8TjB/A6r6by/75MD/6+3l6obhy6ZZrZ/uSf/Nb
rp2tb//Vt1yMuPM079Md1872LRCrkcXCtMKvn2jjwRKrnkBCgfS+sNBfGlraGe7rnzG0Lp2r+n0w
+ZvP9Qzd8DUOo6YzBtUqirvnEOwGFbXtCYae//Ag2cslzFfr8fH2+vpCVeLj5pzfvM+fcxZOYrPQ
kR3lc3A6v2rDxK4tKdr4cdCGz1W4D2mQu7pNghzi+WP5I1+xIQ9Z5HazalFYT0+R4458N9L5o0xm
Wln3tHWswlq0dm/RJrsUX8Ro+tkBn8cXqDVpXRJfSlQIr4h/1EyRp/eSlZy4GYIpthTu0cJO7WJd
RfUSBS1JtdE42Nwa4YVYfOFY5LM4E/8Tj+XSgPlYbz/lJ3/rgPnhuv1pwMhns11LYkqROQPm4AGS
0aPmS8giA84De5qde+wvTfpL1/hs0vfbupGkPfe7dY4vwLony91NneJD4ShICdO+PNjYO7U0swMl
tSfKDbLQh5NNywzWMdul5sIBXZoxHzfi04X+l8+Yi3dMwGk/HfDfe8c+RsBPZqh8lik3OsjUDEE5
v8CXwseOPbM3gao68juWCxk61w40tr9zJp4lef/0UXLxIpzF1X/ERfhRARGWwUQbU/OnnqSchUZl
m8mnvqlU33G+lNYXjGf9+ReMbZwHb+tYb7FrATRxzOWjvW5cxQqurxco7lmDE0wH+yFwgtutFfz8
xqCk8qN4/deDUs9i5K5rzaY8cVDIt1no1VII0teadfSSG91HwOAADo3fmqicNhET+UGf7z1pXb63
LzwTce1gYOqDlbHuRt5rHSiPmtPZk2Bj1wHW5a55C9zIWm/c9d3Olle6O0RYQwThyB6BIdFDYGH2
MUDFyAfbbvPttpa/glMLICzx3hCZdE9241Tu236KKK56s6I0NXLJnd/KOc49q9Z6G9l+mPmYnnIB
dct2H1sr4+2xV3o1nTckeS3X3ltR44CkemapfoaU6qHOw5NlP7VfVtrcymcr0zFczQ0RQw4h+XIc
OkgOt/HQ1gkRO+bPKs9ovImd+ptZcZ/ykZjFXRkLUS6TfSm83763Uefdw7+LOJ+XzH7Rndlj79wv
TOue8pZ9v7rKbR+5jBkofRAKQBos/56HZsjdaVHkmhZPVyIQ6idAeGVYWNHier0GlmW1Hl407hQB
S74eUEazpq/HJX7FXmdjuue2zrSzX+/GhP7c6ljct/YrPucWyCwXIblZDnjlYdpZc6TXGHUsEE5v
P8yn23APbIPq0DKZTYuZeLPK2XtJ2EcYhL6jKFBBbbaHCMWhsAOQY9P5sboIwIV3XI0pH25nQ6Qs
xceKI8SmmO87hLb5yqzXxaPmb5am9RS8d9bdnbQGlgLZxLLqGdBGrjFadY704D5CBXZ16+CW4WMD
kqJ3TlHvGXMuM6gYK4wtf7AGKyjsoOf8LswEkRr+Jix+mghnWXzV4aoti9kJwgwIyDbkBOYeCMnU
Ws5R6vAgMLjOyvChT0SPTejKEYfoDZ5rOxeyvkuR4lxm8b8kUly6PmcL/b6t6/a4/7g+YlBt5say
d+cjqwFn+wVvCGdi5Xb0NMxsV/GZA3B+vXg1i6Lr9YXLczlonaX5v4LWr6D13zNoneWO/8xJeSk+
nKWV/8z4ORaYit8Ec9pasHnHpFvwIL7PqUcqyq5JSbASi9newfSN9bFxD97B69zOPXkn/pvfHb2j
R+8JNDTl1KhmlWw/nic6UuKxwcY796kIZU/2zOjkgNJ1NG/s4sTgoiHqbh2cXQPj6hAcghGgbRIa
Z8J/8ZQMtDUdn3EH79Yr7jrnaOvWrHNcFJmjg/sUOxPHdMVKiqNv2Luj64FV9ODIXs9fK1CJ9GnY
s5MxgCZ1iKYLzAus2yfFfkKR/GOLT9Lgv4GVX5WsjleZv7oSOP0DX1elPRvjjjObLOoXxT/ZM1ba
wpqtZvePOkWBxArw57TuYGNYp49Vm2X6dXoH9tyinmFYZICDrVnrznoV1+ZdHND1O8s3j/c8LpKK
19dXjHcje+tmXuwhT0XyqgKiRG3VFZclcZrb2hk83YPW54ukwLQNZ+f/fN3mfl6412epPE4yCdoL
JZV/7l7H1etspCb42jugo1xxJ6cHR3Q4xW1Uo96twiI0/So8Onj7eBKtxzFFlIosPHUhmXixm3hb
fkOklBuNzS83XHEEZUP++Buwe6gPyK56QI4Bf+MmwfNLcOiAm/2MR49BNmfPiz+WhEQqKY3knUhB
M6+eDQ8joKX4Ji5lf+/2XhOe3MEh08fFzBp7R1ezY7LpihyMk+EL5WSG2obT0PkeXLI3xyDjBmlr
59PaVZa6L3uwLXnk4GH2YPNKCsd7BljmlR4SMEEF4hk8jZsEVn0jhaeFsi5ndTietb6duBjc2BSA
rROHI0dFkFoW6blb+4WXu14ftgukaTzJKSLeab52Osu0kwjzRLucmgxhkXq2DjqJJJIkhnZ6d+D3
nVs6R97xQDcZt2NbZRy3bsulmFJ3IgEd+9g6ujrfBidE0i4mD4WBwJhNZqkXoI1p6TfDsvMs7E1C
O7G2fnJp+FwMFWe7sl+h4t82VIDG/XmoON/sbjp1lKUmoeIA40uMW90/EPCP3mZ9/LYwbJhLY2KE
eER72PgiPsiOBPx+4298yR5ASRTO1sv9kf1yYMPKoHVDFMvLB8S/vc45udi2MZ4NJuHO3vmRU8zb
eR/qD0fGs2ptqMOeomEJ7MBhVmBp4Slkz+wvmL3IlHtH3lJdStZi/JBcIU4cTcLWb30mn6f4oK/C
ZFGGNPVtZGiZOUS7SzAU48LyKXCJn0tS+8PWxHt5r/q40HzM6A6SHSwBqAgNy6f2cvIOTsWyePK0
h114IiqpREgF9pz4qcDOwkHF7mA45Vw91GJcdH/8rZdw3WL+HRMpY3fjbOA5xW7swtyKMHf0Gr/2
5WcRezMia0F83Tqln1yL1+WgU8Rz03XK4gukzqnnvI7YKz+Ld5CDLQQ7QYni3ri5jY4pF/wwzX3x
rK/PbN7EM0q+Ek/8hCDopZEc1D7/5RNTt7YbP+e4sTT38Bu2d/zEEYxv6HEex8Q5FqwCO6/jCETU
3zgJ55FD7cvnuS/OR1Qu4mjrnGCkibVC/Jfj5ExKniU++eN7KdYJ8TqC7eIQQHtnnwtphwTCoKCQ
2qsszMkZZidb5A87a7LWoibcXW2v1IcyJHyztraL5kaOeufomT4Fm48k58jOXiQzAJUc2el8DDS4
P4mdscphUUptyRQ0B7/8iNH4lC9g8BDNxeqCy4sTB2I8HrkHErNk41Z2a8MicDbW9kqzZRoKmZO4
o1XqZV7iJq6zXePwaY2cEcu7WLpqFoS9t3ExvfFjlrTBGxwUHaFUUUkQCYXKsX4w2ezEF3UK6B8M
5a1bXA1QtmamV71j1kEVIZlvSBoGS1vR241i5xpm/8iHn2IXvnm19VOHZR59EOpNJCUYZ9juniun
cSVpyUDuszGenhs+jjR+HTazZmb41/OapRKjL2ves4aOOfC9nTkPsqdx0g0XqHErhr2YX8i3AH7K
PNSTAUJNg+kk7K07cYYmF4ZD5vCdQHAwNiy52FEx7wcHFo5TUtqqXGONmx2fPXEtlr6DZRlUDU72
bYAaABWeWUApPGxCJWpmsj9+UF9guDjDS8zIxGhphnBuELKvLm3sOC3gTzbpV25NKeU485P34KGZ
MefWknli++Knq1F09Heu/V4QH97fd/b6lXa6fX27eNpat7e99UrWt+GG2dil3uoLZyqyPdk6WVei
xNJYN+JTkDewSj4LNipcUfGBr693kwA6CoFKDLPa7YPJKuYOm1ypmnwadhKZ7MFD54Sn7z3qTX4f
lNOSGyNiobhaG24NJlHczdShL0TWMwN4RXmv95QoCSLupEjHSy5/b4vBRLecIYQvhE2yzHAYGK85
ARZKoWUbfhkavsyFUyL9YURpqPA5LXuBJYU9cGFmdhKI8p7lTnxXcfNlvHwvXdh4/oaxX/AFro1T
ECEUuzVupDhU3U14m9GFksVXIZnz8tKnHcl5SUetzBQLsEbQCkVmCqvwY08iJqzIUMWkoIPysT85
Poi9h5jQmEi6shcHYxdfAWd/o3myo9ryDOad3S3iKeRSpw3R3EotyM+wlMUDc5GmarPKe8aX+JYo
5hTLj0yVqCbiGBmrB6036vyaeEf2uh5uO39/vXO6eeMj7M7fRDQkEk9LnzhNZN4SgUvWKhHryHyp
bWYCJcgX24xJZavL43p8Pb5OZ92jvNDm2SwOtcXhvvSP1ohXTVxRIqWyupqwNxCxUMRhGfbuR5Rl
Zcigf6GeSiz8+t4jfotnKOezY1LJYRk2QeyZTDJxl0SBkdx6KrtHO7nrPZ5FORfSrd2vDrYeHqdE
Zn93HbviGNuAgq1D4a51yWCL2xhSHXfe7u77+73fOTV5Z0p8y3h/RoG79U3Cy5ZJPLBonxhNT3vb
Jq3eMzy5T9xBLBqfd2xqENZas49j/ost0NaXYTOLUUi5VGS3/PfgiTu9p9Qqlk4RmkV1XfyLMiNL
fg2QZ08xlt0pA5GcwU+XAzXOEe9Y+DvmjUl45MvdErRrBrBYlDsuRsKoRsaQwxRJNZYDfs92q3pf
gIX0jJko0hofYSwmd+chZ2yV/GS74YlMvKPEeuSqiZcfXcTKPWSqeL6YwmK6IlXLnJiA/GS+cM2R
417l94S5EO4o2xnuFSMhJ7SJDS8bTxCjooHR8v5iu9OFkmUTwZlOxsdS9HFlghFvaTz201GYMJk/
vrxddPBbexIWCwmwZHF3iLQ5t0sU3a3kabRmIXc314j6iqG02DhmyPfHUDSBq35dUNEUuM84BLGJ
0Bamo/AtFtfsdhOOrliYp/ntIThOxcJM8uCJd0CbnncUSQVJCeT/NBCbwROT6JmddxM20B9Si3WI
L3E3tgTtsTcbe4b7IgayIB73PpIBHEvOJchnpzmS336QeoVt7946CtUmd7ejEVJz/yYOjpV26yco
dFv2K+OYCySutnqV+GJUix1yfS+uNqsimx3G+o1YhkY34rnir6bdBOLfWoj81JVYOcVuMPHZRrEb
5Nk2w+5CQnhxj62eFX9/7bF/7bG7HI/vom3+40/ype3EWbne0A0UanqqcVuSX7Fw4B9mP4kwOZ5f
AmWif3phkyce/9RP/7V5+bV5+bV5+bV5+bV5+T2haVEB/dnW5ayzI4/yPJ6I8A3UgJp06BvkxBdI
gJc+46xh8zd9xuVN2Fmr4Ncm7Ncm7NcmjLzr1ybsX78Ju5hFnzWq/q4sWiiW/Czmn1M0JAnn78mR
Tklvqx99jyoUjfNihnQRG1qBHBNKPxQr6O5qHz3Eir2pQd345KjumD6GRq3pRB1G1Le/Vo3A6ZnO
y5uoy2b2W4lD4+v9KaK8DV/S1fyesgG6QfYR0GOJMpBEeVkUqj9Kw5QipmJ/fAn3dfFMz3od/75n
erH99dFJ/7Qz+m/a/kK350eDX8fqWEaBR0MF9vsdZL8/4I5zwLBVNLxootBZAN5693o32M8UVYUy
1x1/qByq6VNggj0/FVFaF/U+6lDhyXm+Olkou9HtsCmq34ysJVCCqFgWy8Y3V+39eKUslPlxrf5f
9r6sN3IcS/evNO67GhQpitLDfRhKsXnftxfBTtvad4lafv39GIVBOeW8EShMzVQ1ppGN7k6HMySS
h2f9zvnuqlWFhHYN5IhAuQpj81by6urqB9he5RWympm8QipqPplPyA6Y1JN5U/scqX5Q2SI7GmH8
XLmbAGatfd31MSK4jtYS/xr0UCfPYDW7/vy8jeQtygB4V8N/j/3rT9QAGNaQolSfA+fxoGGbxvr0
4RSJ77NeBt77e+IB+4FaPrL/D43/gNIG8oJcLxgQTqBCwEOKHcEnevXXD9iL/R7hm0Emsf8NDSq4
fj8M9tg3kX5zRb+czCK2z+LUTZ20t4BV1n9OUfLxXobV6JfyScj1HRpxHpUM5c0o7/a97BuAl+Xq
TAL/cgYEzT16ZFaYJ+3HKHnosp1CcQUT9AAtWMUoTGAtCXKuD++A2kz7XfsE9iVZfU5H4Kb7Euqh
lSyc6pFNBsdobxTCXqqn4AMw681wIm7jV/uaXNPr8apdiUKOkU8BscToThcD3jxjluLcuUVzoKWJ
UHU3zfhW/rBR5PMNYLETrw3Q4eWhcZBeg2hxkOr58Akwnek79N4LR93tW6GqAHdjujBj1Gk/dAk0
936YqBn5oYzP49C7z9f5OlsZmMqW3kbnVOrKHYgONjqnrfHBh99p32B36J0Wbn3XhBZLK11bQYXK
wjRRG6UQtu4wjVXn62vUqDBPZrvHmngd2vjNFeY0WubjsD4BdgkdU6hsogqIoZhI1YPj2UvwqsDE
oEY0oISZnaNmBK+p2PBntKgeEQXMAjqyp/rzL3o5KSIC+hK8v64WOHhfXaRF3eBcQ34mlGx1dUDX
hwoAl4YVJggCvqRQiQseUPsBHq271Gi09j7D/+ryti4yByg/63K6hjPp8rcG2Wt5j70c1fdNU4F3
0mfX4V3jntaWX4N2GInnaZsAfg0CFUCy47MRWbpX+3JebTXkx/EqmHsUfnGKDgqnLep+ar0vpyEJ
rd842417WJLrp8CvWZcar6BW7ITARShQKP6sNsPp+3uw+vy8P/vINzdXYEUvCon7Bx0VYwAodNUg
bz9dvwVCTWfHdc5b23393yAWRX0uQ6EA4+/xd10F0rlylBeRXG/0ZFSUSf6r4kUXLRK9VYBsjEHk
Mbh1j0FAv+5Wb+9wjymyUlfPYhl5MVQJFO/JCTTGbeVNmCV4T+R97t/f35Z+vt6vEDrx+v0dc2/3
OvLwPfi1h/i7dtw3aH6RIzIWsWI9XrS+yS4tG14XkGYbtSk1CmzT4JDmM/p45KHHrCXV+LwvT/23
tfyfspZH5WFRtflT5OGYMqYL5+mvuy3H1O4eGfhFcP+tdv9eanfhIf3NrPoxR2k/KOKLdP1POErH
nE66cJT+Lk7nMbf/G9fa39bt33MyfnNVBYiAMFEMPAtsoR1BHRNi6AhcPef6RQG5c1mO291lcdue
m1uAvP0PIClWmfwA5Qw8OWAP/P4eMHovPoF7sdV0CaYE2Afh3Y/R45sWWDLMrNrY6/m8RCYmkQDq
qfN0j6soPN1lEN278LzjFLOiq01ZyOS6qeU1aLvP0Kx5xJU9urxFfPYvtjz7l6VlB2SbJhjiQN2y
cHWcvM3jTjtYZPKKux4QGetR+E/aNddY2NGHM+41dwg/EICk2/TU3mNFa68/1zjQZK3bRBSm12B2
vewFgFbA7enmAT+5BMhqnZ+7CPk15KhHhVwDLgHl8RjOFOPCN2Afk6UpB3vDQb7Qrw47ckcXt/AW
/qUWt+Dx/W1eh/Pl5Bb3biJpWFBLYV6HQLLj9PoBeY2HJ8TRwN4RZEE2myvQjwNxtM9OXm2uriu0
y5ge4pEj0ao2W980wJc3WVyROsAko4zjTS7Xu5Pbw2d4dJkLm/nfuMw92+OhdS4SBZyVsd03SNVg
yjywpOnFjCQN6EBi+aaTL2+7Cypfn882IfpH45PdBVI2mE6DTy7fAHbEr5Uecmg6rTCtXtim3Vnr
/Iqe2Vv71NnmtxgOXW4P755+o0NvvLCOc+CK0hnxxphtuz5FQu/w1y/oJb/L4CLM79LSKqmA9mhc
DIOS6eSlD2+6mQzMkOBm0bjy/pyDHgY5wz0y09yuzVMNG9cRfLSO/Js299hng658ZCyGM+aBKBHZ
C+ZlN/MKhILAMivQ1twcfvEj+7Kkf+pHmxjRjH3Jr5/ROnZ9LMD+tdX4/Uq4ixR8VY9Rx2o84LRD
FzHoR3xMy/JK5PaQQjXknZaMGbH3G/Kq653coJOtwA/4+m1Gdu8D//m4wqyb+0Y+V/BpG4m3REOb
zhBGiMJPGnkDW4gGp1vk8T7BrgVY3ueR02U6C3BAevSg969hsFHNRkIiLAJaBYwm8smVTzUSwDpb
/HKuf6L8WsNZYeC71dmzPjxj00j/8GEdu3fuQo3//e+du9DNf/TeHRPfhcL988V3oXT/NcV3oa7/
u8T3iHV0Fzr4D1nHYwp4n8n6EpL9bRTwLwfmOQ4KUSArZZj8uMhAFqlhttwerM1bhPakdlNicA+S
jY/Qdd4tXJR76DsfvRS6SHWkcwE0qL9UbL8/fKGdMxD4lgYb0V+be/VFgo6iGb2w0+p8P9nrMl+x
LXiP9nB+F81UI4ZNAed5y9EI9Xba3IaNdMBtlcCQA3iNni6t4TFTg22VHzwDkr6+uCBYB/U/QVoE
ViTnlKD8i0HL6MopfebdEvzfaTdudKtRgoR9vCbbBPNDQnSRoEijE63Jim5TxD/5OlnlgFjjQ3R/
UDjQ1Cc+9V+1H13jg8PKFnM3j2zOQutPdYwplAFOxhfopAY/z17jn5YwPRPcSv1XAtV//kL23TS6
twbdxviJkE//WcXSXdgjestBNQcbUUrdG/Di4l/W+LH2mnQnju5H1N/2Ukt89tuf6Er/DuYHIyi8
QwsYQPwa5l+hmIGS4YqiOOhIdBt6I9q7dJUdI7f03wH3R0cS2sIFOgbUvsECXDn4ZFVId/Mbet88
ATEv/qEjD2/Z/8c+/S5OC/uUh2belynEiSBKquVbKHe1d3MXwtWDa9jKwl/rH2gZyVfF7uXlcfIf
mYfJdRWcntfXd0ywgQ1P5Pv150kMqa880D9BRI6d7VHBX9il/02C/8uxUV810sKo1k1QqCrHKe7d
eZ2p0H/0oWn3LVnf7e7QQ4ReIjSQ753+GOd79/ZWwzG7/nx4wOiBjw8Hs59SxMPBTnt46Kc9O/n8
/EQv4e3W+wSfGY4V3huV+j57t2jRi9GiU6EPr9igwU3Xa5OT22g1ySM67+jqFhb9X2t1x5XWwtb/
W2kdVVoLt+QvU1pHPYVFjPmnegq/dLTBgWWC0AY0WEuG8yCw42waYQthpTStZYgQHtaqhEo4ebXX
RGYnR3T0L0fOOl8euVhuTI3OTigeGQnzfSQOplI4DQhYujcrQvupMtUmT8zGT9M8XxczZqRaJkaN
Wql0ifU0DBi0X+dF6xmkusoVfatA7qSKqdlwkbbSHRQ59sa/dBh+f2Nr4crlSZryoIXixCQShT5c
QHIicNcyOZ0jP9ihsXdbYQzI/asGJZxchJjPf8QC77P83yLVL6+wcOjyRliTbeEVEFhrFX0TrnSj
nB5nl0k9Fkb3DYbACV3Du7r9zICFOOwDUO0VHXqDhdeUj32bRjXe4FxHx+/X53og4uUaM/1A6CrP
7k8SeX3kkcf2fel2/Pn7vp9kfmjVC3+irfpuMAys2lzX8OSAC6s95L6Q6qgBK6g3M+6LHoyAST6g
OPUv0MenXcNcXhdAE8Q+ABLTFkeivV+OtD+yHAApfT4c3qlf67ov4rEw7aOjDAMcbdbmAdb6TXuY
8MrgdiKloV3aJ3+jPMwjquSVHrL4w8JgIT22cXPR6DhEN3Zvt3faE9CvPuh8jIdG9IeHz9vPw296
VJD1mX+J5/58QT56pAtL+hcd6TE1qVnLvm7UX68mj93WhV7Pw5QNaQUZzOX51dn2sNwc+fIltvmP
ffmeaOLALd/jI74IZTIyToIBJgm3pcUFNjGmBINJvPQ8eezkme6CB2HwRQlIVY+RY5ivgXFflbzA
cAaNeHrXFYfn1eEVH7vTS+TvX3enzSNOxHKI/J/hRByxRvvN+3Jif4I1OiokCx2bz7EtqkYLCfEw
SiwEkBfeEixA6+nRt9omGPJl9BHzbzhAdBMSIOk6uAAWcQMs4y16870jnsnRd1pq07/DOy306595
mf4QHeZ/9G3XvGbxa/EP2Tcfr/0/ys9/3HavXdx28Y9/CcJb2IADhLfNx8ePj5/obvH7vzFdUvef
tgW2W0ePsaam5cCP+Y3t1nT/yUBjyl1bWERQakOE/pPs1vynsBwHkQFlQD4InWxpy76L/u//YdY/
Qa3G8ZEN6h4C0P0fYbrcD/X/Xf8Kajq2wzVjJrU5HrlvD/9ym4fBKYkaOVDTbJyuh56pM5fU0dYY
3W5F56a/sMSgruPexuSHjBWnQxibRxxcfX2X74BtcEAKbCLTtUR5BG2Y9VFboeTkCMsfiCrWPZ/C
p56k85FchXYal48CRS2htmlhW+1FPDHmRssVcQ3ZCPCcd7QWGPhTt2lyJGrYTyf/6UEuGImZ61o4
LNvGKf7sQ8zdMFShDZ61yqDTekidaedYTh1vkNBz39xcJfBKgzphsi5iBymbKbeNXS366QfnU3Ku
xtC4D0lmYz6Y3VRgkJ9t9y6dzNHcDqrgplfbfWmAtUC1trSFStNVmQwTlF/Qs1qCKs68tPIOBpPj
TVZjZrJ2Fdbd8C4KG3O5xyEspErStvQiR8RE0mnk02p2evDqmKFdnTJldWStKJ9drx8iEa0agtHn
J5TR8hgbyrdzcYlrugLkwegvIaBx/Xm7RkazQBgk9NLYeAULJwaYKCM9+XIpr37b/X8UXyYrLJ+i
B8k7EHiT2YRD7hdPqet+oLGRhp4IW3NrhNZwOgWj5U24JveuYs3KNPiEIXVtPax4zOJry6CYZNXk
6B8gRX85JM67kYeUHBGX5Q2g1CTguiWWQ4VJqLswJg0Fyimr8GJzS4E7N4cRRet+bLfgTTHuDu8C
1bHbV9HEw6CQTKCpGK6cSxZWYsxHLC2YDElLFd+beeokXkTmfBuWWf0jTK1qloWl8kdBIwwgQ5l2
/hHFEc+lGyYQ27Ck7sZMYq4805zUc5FNM2aXRySIpUpzm3tZY6G5Ismq6dUJZhqBZSydUgme7Ahd
bFVVH0uT/+yjQndiSbaFpTBmUdfaL/mLFuvnIunSuUAVg+T3c5N1m9gKYx/Yo/OKuu+HN/AXh+Va
wrbBKuYwLpZ1MSNuimxmwpBWyoLzwJrhd2MPLgsjYGeHH7WfFLM4K1AfWLYwwQHO6NK/i4ogNeze
CGShYlKu8qxy47WqXXvFU9OYtpVbFb0UeQUqiolb4cfMG/dqDCdHeHlRmaBIzEJSr62JJ+6KdsLo
ZSUi+60Jgxnjn8KiKL3ELq3QT7qpi/wxSauL1ohysIlPgThP3annK0Ib+mrh81cGM4E+KBJMswz7
rDiJRNkE3hS0AHkNuarBngLs0FVn2YF7qWD1rod54m8jd7JSWp1RnZRFY9QyD1sors4u58QL44hc
tBCXaKuiOho2h3dx33Kw3EVtTSEdIPCEmflZu6SOW9PZbnBiURnUnkmrHGU2OkaRdEbF74sya57C
nLumdIOkmlai4f1t407J+5i1vJBxz5q3pnSDp6lp5qfUrbNzYSvQj/FkSOk6U8P0Ps7hmMi6dtLX
w++/8PL34u1COVJQq2I4s7C0RH4R7y5rUpXxLPTKokzyNZ8KdcqMAF2fbotJXEUkwP9pU2fT8Roz
Jy1zlBk3mlVj14E3qyIBcUCo7BNw5PX3zK6YPxiwPX7epWZ0RJV917HQ4F/edaHKAqfBVdU6NkFQ
6psJWD15K5LVkS3RR/bzkVJ4QbbLXIsgRHQWR9o2kwKpFHyGIVP5W8bS1G9Mml7mY1LfhQ1zvGly
gmsrZtkFNdmEdi9mjLFPCe+vDr+Ljq6/vYpjWVDdeB0w3/58OlU82mFQl6FnVoEAq3fb34RtE/+o
Wvcj5/ng0aYgfsVCJrzCsZsjj/+u++AFOgwawhY2N/c57i/CIeqAG70Fl0ajjtZRm9RnAJZW0pqK
FKwChWkfCX1+9UBNjA4dCIygu8cnfXngOBdKMdKGHp0iNFlNpb3tbCC0yrE15diJ/IjB+i5RlNiw
jA6DznUZX2Q3OkhP1E+dPuoac1RNVXit7bh/WG7xFM5Nzm3NNrN0hEH37jbZgFVFjWtt24E0vktM
cSSZ8su12Nzatx2Z5tItHJxCOJOLtbhujZHhRlr7Bgih/MMS+aunCAoiCFwMkBUviarzIFZKWWgt
TGsD/eX1jPGZXZgduYO/fAoYRKHDTbT9LneMh7lFnAFaSVR9piTvWLYdun68ObwYfX1+vl4MNx3q
i0H/MXuJZid0jLmd42CGdBjWJRvZusKvbtIktXe4TtODm1i9Z6YFO7JAhFLfHg0SaxPQc3hnNnEW
kleNA0NxE7psqvHlpJvLu642+nUWTcWqnF3A1NIO2IGuR8Ri/Wgz9w5uEfrwgrg8cum0il/sAnMF
iD91COnQpQnTza9xZPWx3uzqNaxLICaYVW1daxqPxEiLGd/a3FgmdAlsJfiuTWcppHYMKjhi5YEs
49l9wG13gTNIeiW8shIWBmfWbdNu+mKg57xJYyGdLAnOclYGDJFDHz0kAY3NXRvnoFUerT4HfQ23
ubHO+yjF3Mymn005zXEH7mzWJoW01KTQe2emQStbuL1ANzREYcRhTXi4sRwFyubDQvV9Oy34bpQj
8IbtsJk++a86rKmiYQqoK0NF1LoIGdCFYddvZ2bnRy7jd3UJvwEuHOJ7IlxOFpbK7PoMZbQukEZe
kY+hnLozowtTBJ/uZ1kX3RFn5/vKuGuBGBZwewFztC/Wf1kZ2OxyNg943DTNjkyMakTBoUtMabQm
EUe20fxuhrEowdCbYVLHRDLh533MlUB1sE2AlKHNLCsiihMwZFUnc5UF62AuyHrImHjIM4fe9K3b
7AhLMTnU5Onu8IF+1xKg+aXCcpE/YNRZ4kmZcmJl1ZBZoabqkYZDu4nHxkE9pqkZcscsmHdZRvjK
jHN+xEv/vuVanVNbMESvIOZdnHA6WWae99jyrkrBmTsnmN0fN7UXGeOxDV/qXH0fLQIX1qIgJsSf
n/e7B/972hoJPPCk/2EWluEHgoZ/UIQsrMUyOc6VIRiFif/5IaawK7PuFcpsYk4vwjnBpPUxMs4U
4+WRR30LRnFawNDhKbZOQVFH7+0XcU1SXtK8JMjpz7nCUGzhBpspYEhIqWkcB2mzlAP7lk0k3hl2
MRRezwpj8kcwWHM/TBwXVAldZEPRQLJ6r2qK+qzuUhfQ5mFU4hrahvd+wTNOvK4w4keVuQUA0s08
lFexkwrMobWp8XhYHL+fE5ZlIybF3SdcfFuWZVVhPushA23ebUfDcH2U14/SJy8NFHbPchHG24QJ
prXLz7s3Rcjl9FnTebxQ9fOYRQjPA2cwkrVLQvpcqTmuJXEVSOvbooQWVwY0AU7DfErDLMAMWsua
5eDGcBB4kKyy2AR/R1OPjszSKMSmJq6ZeQMSCePlHJCGy8K1EsxErgrTPCIL33KRWA3QmgLJGehk
GJLFatwh7uY6SRqvy5I7082b13bobTiysTixWgsmd+T0Zqzy+C6IVH1m04odIVv+fm64YbhZeD5D
rLXXd1/Esc8zobKAVd4QKCCygqCCwpjDIybhF0/BtBTty1gmHrRUVqHqkmQoi84z6wgD4EHYs1OB
IqvDMmguEz3IpIJAUTfPMbhnLlnsZzoruOrm2HhwHobHWuTuZx+LbBvXgXPXxyz1px4Y/FUa28SP
W2s8RzoYE84Vd84TMU0vZjfVt3/4pbQZhLkQHPkueDQ/i2yE9OecFHz0GL1JA+l1s1SgZ4CPdcw2
6WzeV5fJQqiM9LjD4cxDQPcVnC9nWU1C5aEBRlXhlrw/my0+g9uv4Mgytk0kUm+IVFh4wHcU06qi
vZ34dp8LekX6kN4dXva3E4eLYSN+gYS7MBSW/vzLuxDW5FUStxnmaQTxmQ2z7yNxq9aHn/It0YG4
gsE8oGESuW2k+BabO8GFLUWM7KyTUmAOHOqukVVp3nlOqYdEnHtejAXYGrldy9CcyHk9DkMskZk2
XkhDjVs+pXwzllRhcHxgzKdR4UYnWSYAox4dfmvZEwZqsMz2D7+4lsSfjkq/t+7xhMeCVKgtft6e
uKStU5C68Lg1WauyioDODkqgt3l7LFX4/VYgn4ZcKwIK+C1ELF2WsY2CYBK08OgQFDo9ruLCmw3Q
3fuqiftVmHVNuzUy3hde15rR/eB2MVmN8PAcGBkSP3DuWOD2rIz+iCPxCylxEYTq97MguHuI7Rcp
oclslkGC5lO3LZLTMR/G8yBpjrj3rq44/bzbTEDxgO/LhWqAAlrY9z7vzS4E/zgkImlR5QlmHkhC
KgVceNGT3RhZzJBZn7S1ZAXeQFowKs9JV3SpTFNhPOfxRO67vqSPVmEnt3k6NavRLbL7rKczWEyI
Fb9WU+VMEmlYx1yxZjLPaRaxUsLptmMAy5hxZwWtEV7Fo5rfyYhAxoOHOYanfBj5OcXpvaSxaXzm
rMkAM6O8z1auEwQP3VSOqaRVIXat2bk/4F87lcyVNbJV5MyWI8O8ZOCCdSOBmU/wqFAgcfPkDeGA
cxKgggJeTFqa8BWRJfuIaT3czklnBSuLhDOVQ83LSrJ47J4GdwhBNSOi4qXm7aCQvDYjsGmSDDly
ajdCrc164j9q4WadPzlO3PsJMo32uuAToTIt3QwsY+iTI5BlVGPORkWyeOfkE3/h0TDovF1UPFgo
dgD5E9pEnbhhltZSUX0xBxqyYtO1nZluk9olhTQ5ZYHXRb0C2L1x5se2KCZjEydJddOzsrlvRD1f
BXZogIwlmuBylEGfXqRj3D0wGJnKV06bflR06F6caErOyqCNBi8kvRP5dj4XP8hoFyuaT/m0s8Im
DqXblzZG3Lg8mP26LI2PujPq0WviYn4wEiOjkqnQoLuW0w4D6ajdZTK0nLaQuEQYr2RHxmzI2hrE
W8nn8XoaAlCziH4YVs6EyWFIHvf9a8EIUsoQSIYW3q7JXnNeVIAsJ/N8XqR5O29UT0CtBd35FLGZ
vdhFydCnNjVm40Uhi7Ir0zZKjMbpYitaj9aEoHGcy8FCMFm68aZsMKLPH0dq9z5xAxXKqc/zCzev
W2c1Fwz+BcnKvrnoe5aDOyPNwsYzpiApfC66sZaJU9dgdglarJjYs2uuaFlHxC+Zm4Izpu3FRzlz
Q3noWxxAQlKkzSgDu7dtL7AC17zMiiERsECtaW0VqOptOU5gWJK8btLOm1BD8Os0MREDD5OBgpwT
2Ki8zVbR+BSLvchHt9G7V8yrsjM74ieczEKSKR5S3yra9tQoXateG3kqwIiRB91dFRsKhZ48iZ7K
puqEN8yzesmDrMGoQDHW0bq3RXA+BAiqzoI5ie4V7aLmoVdkMjzOqiFZuanVt16dp2GIKo9T9KtM
VAnqpigpYGpOaiIPokbbbU6RDK/u4xg1J89UlOFSzrS6zkSEuB5e3PQxKkecYvYUzTaiGNRdmhcN
4KQVXHS8Tl48d8qMQDk8ivYsdJwqxffkxs6MuXjOwqh/GiuHjVJ7aQT1jqTDzTY7VKbE7KZ3PQFQ
8zSd7I7KqnOKMzVUbrTJ0h41hjixxl5OloXyRdcSiqHqYz8+lzyaJikqNUERWaSSRKAL96SqMkpO
bMcekpM6DXBjM6qKTTk6DG03Ki1uYhwPKIkrY7R9XGGXnboFOmI9hzgKTnhjUUCZ2s7ddEaqZpmP
WQX2OnvMwIZRM9X4ZhWV51M2dqCSGRJ3QoDe52CvSwKycc3QBIFeUg1Qis4UvY9hPYP7ygnatWHX
4sQuXOOMMqQSvckIqjfERAI9QFFCr9y2HUF8YENve6mT0x9hZFnCY5VhgASiUCWH7tQaNimatRHy
iHn1CAqrVRia44SqaJEE694RUbUjUReYsnNUXm0JyeP7rqNW5PMibywpApainbY1Bsyyc7saQ/Tc
cUb9OY8xcW2KEPT5VpcWKD65ja0Vf83i1Vj17XuM6KT0KB1YI9vc7sh2rFMC0gfGixsx19NHVog4
W4uuY09WNwFm3IcMxmNoYxdT20bqglHSTls/K5tZ+Xk+lUQi2kMtrJtjlfpAzFrzVeE00VsvMmc4
4y7M3rZzSKs83g2o/8QuQk6ZIJAO/KQnpZ8S5XQy6uP5cy7t4XakBgJQGvIQDUc2qlfmNPuhgVli
SV/fziTh66g2z8sYOzoF6lQ0rcZHE9zTeGWI8M2oxFvOjU0RVmjFCkY/x3WXhj2uKsuQedrfFbG4
GrvizlGQGVQx5VxcxnX1nFnpDpHlakjTDxIna3jSOw50NQzkZcntiwAOe9+5GIhgoosLsuzwspf2
6G5Q27tN6vyxhXm3qvZ0MoPktkzii2FSp9zO3hJhSt6U57P5XPZ3aZivHPbDxJi33BQ7C9/QTvE6
66JVnLM1TKtYC0TJfmw1GJvX2o03M0SBUYdlyLAI2EsYwXQVFXLaVUAueyMjuYzMqL8JCmFHEj7f
uEUV4hQ5VvwuoAmCcDOUWUvyqzAQo09qNMSI9q5X+ZqEuBh9Dq7yIYPajXBKQlxbY7brDESq9pjf
dk3zCF/jrjVSZB67aHghhWi2ZALF0TS/2BFf1a17HlJ+ivO/YTS/50a55bGaZNrRG6cKrxNb7Hh6
74TnjOeY0o2QUOawdaeQsm5VDZ9pHZ4IRElB7mLmYdjdm1V4bkUUzWLjMG/YHO3aEUWmMB5u89bc
DMowZWWJXUPYfdAmr2ZTeHVHuZ+paoNM6TpA9UmWWbFGIedpNOiVGSE9F6FuQ0pyS2P0crtB4VUO
R2bb8AWWaUtjppuujG5Z1KMn0GG+oUJ9zUHqZGSgsJqv7Jw/KXN4NOonNpheaCQ/ki57b4Mhl2Nb
4JaPZ2GSrtwhgkOUXwbZCNIcw9wloclenBgHP06Fx4xhPDGjwg+D6XSYQRM0J/5AyXsJAVrV2fwe
s5cBlfyBT5dDyB8z3CfZ27E/22Qb9ry+GUzHUch52SUmRtJhRZzy3YLfMo3qQhThhtc1lyxM0DvX
Nc/UaEu/jNOrLG62JYdUJCHxyNy/4eJfls6U7cqpKFe9gIqry/Gmbwa0IrDuR9qnqpexkaSdNPMG
XtIoMMWlLM6HrgIhDgnEGobZeYwgOtaODPwcMKytM7VbEoxs61TNWapQgBbOWc2tUnZlF8uMGRd2
ks4w2HBAyhgj6+DObKI2fS+SNPLmvPlIaH43OOazaKLRa9tXpWyjkm1VCbIbwhHRLO8sEnhFWQZn
ac7HB7tgxgt1Q/M9p1k4edQUUy8JfJBQ5m0CDEFmhu6161QUcCCE5HAiWeG6ftdO9c3oRrW7a7uI
lh4h0yS8qKVm69lN2WKEXpuBRzGl3fyUzLmJGnw0xYWvgsptvSZS6YVwattcTTWSXhnTtqWlYRl4
BH67KWs6CsNjSTmAcbQpyaZLQgu1jMoAaVZrxpeBy2PLy3EtIpTpmWHjGGzYaT65xSVPkgi2kpS1
JTvWztbKydXUSIBuwlSaZQzXhwSUoemUshqAIscEBV+AsHulxq7B4+tyilcCtT18Qef0r4gZiuua
RuONZQ8KDFdhhJpAVyTNgKgwrdCbalSl69eN47xHfRK9dJYKIL2srK+FwvXy6yx1Yq9x0gEKrDO4
N1RscqRC7uikK8a6hfzMReZXU5L2Xhp1TSJjMQeYOhCkJagMsyxArNPUde6NMC83ToJuHFjCyCOG
i/mNaTyYskiZgQmZta066Qw9jz3TGuGI8NFsUPO1RvxK7tg3Lq+LXAIHYXeygUHBpNupTDFjVlXm
tI6GCp5pDqzS5xRYLMc+NYrLsM6UJSvDFb3PBsYTGJIBDu5A03yC1s0SdVqLGbCxyVTshmVAhVyI
fCSR1w096nwoWYWnbtIApMfI0KJBxuj5Z1LUBqo3dR8+WgoJE8lFFr2ZrmFWKzvtmgejM9VZObWY
EwKU1ITSZND/P87OY7dxZAvDT0SAxVSsLUlJlnNHt3tDTCfmWMxPfz/1aiwbFuZiNgPMdJMii1Xn
/Ol0/OxNm0OgLZ3fSb/icPfygWG8RSK3NGzyZOMUF7nN/q0W68cGtdntskVsX8rcr5IIuCL+Kjtd
/3CNzGJyoFuLf6w4VfzraLbo08bhrlhtUR2raasoyYAW3DDrTnRfWo8q31NoTsl101VqjfwxUSOL
s0O0YCrbvJVKDv4VcFJB5I+nso/FLKoboyubJ1m00z1AAz97NQaeL+ykcUKAgbgC3Zh+iQDEOMno
Nggrt6klNUYRW9/ZuC0VxmLjVPfHidIt2fyKOVGFSRxUF7fJMa+m7Fuy1PYUGXkmp9CvvIxtyLLH
H6aTNI9mn9t81E7ZBp6VV1/nomzyIC9PnC9qHBd5RsyXGJRJ7X/LFVKeYFv9iimEdTsftS3KU3Vk
VjfZ4GVmaI8OmbVuHmcfjESPKprjFTaXwJj8IfZmtQVbvnr2lbv1031vV34SzH09/6DHyNC52NvA
JMmpaO6E7FJa+spIf7T8gW9eYcuK89e3iFRWygc+rxqf+kEbWK552sOjiMv6n02VUIDTaFj/NF7c
3KGCGEWoJkM2gUHR/dOgaP6QiWqjK5CV8A+VdvKSXskHfezHrB2jOLdS6oY5Lou9ti1DBr1jlvbe
aJqeiPNtEoyR3CYXI3yLwPERcrNvIzlv40/gFnOI/MpWn7xkrh/5a6fnUjT08YWp1k+posSNBrpI
MqV1N/wRXR1/7JpcPw+9J5LdqvO+DHIQAxqg1km9AOxHTXf5PKRXfV+npL6aa9LumItNNevFBVSE
Uhlwx7rqtY3mzDGWILe2Id9hsMueRJKWT7FCIBs4cuG/rW3RQ3N51UNvlOXMd19STBpt0nZBDU7A
dOtqI4rGHqr5NuuNtNhNKzxvOA1JV4R2svC9TJQARz+hoaGNaGv0Ut1m/pqlmclocs3+iRntDQOq
B2ExZs+U6fVWxLUTLsY8+JHMWQBBYiyLiAqr8g6VdG9yXQGeMOUpDeesNm5MOlR4HRDe0hyzMaSN
HX8CwRArW8PClwFLUN9o03BzECBjJG+IPbQNEaf9/b+L/iMkDOW/X88xVW2xjF+pZg29E05MhZVs
7sKBkrrp47rWyefE9PSXRrcph1dSzc4OuII10eUDh7ZaADuiwVjlsE89z7HDWSzqyJorGOtbLa0b
9HOxMl7TdVNxcBvfvBYD+qNo0VKQO+ylPmOEN5U8pnJtdGjlqwFzNBSrCvTk0odo1Ux+sDnGcIMY
wmaybkUjErXpJO9MJzeSnRCdfO5qr44DpKPmP2tH17qf2t58Hr1++22tU/sjTmKH0eNLJ++G2Utl
YM9J/GFNM2UdyrUfPhlUESAuOmOJxb3X4up2ZNIdaKBXhsmDInyPvVUvgVimtohmDfQU+Fk1/4jT
Gfkxe9aaRc7SqSzSyahNaolxONjl1DOrXG+j3vneuDE4dKzaPogNL045tur8A1CAY14PSksGDchY
9IdOFltUaCd5GARQ2M43YwqbNJlsY9eMdemyrji5omZMkke3b1kMnkb0HRQKzWuYr9toBaOxbU2Q
9qL8Vg2j+0uYo2YRG6NFvWy3dDiGJHHB2rLt4Gxe8z0vVGXv5DJV4VoaW3c1VmvxEwbAu7OXYrhv
tMeaKqiHvf1ql93XvNXyUz1txV3hdmxiZMsb1dV/BpYVCg6BJBRAFWrnJbA85dnQdA09ox+7tIxD
TcLRPDw7hVteIKDFayrTQ7eM3ttSyPOhHs5gVYf9eEAwQe2gFpcB8XIUn1uZrHZYFUZJarpFN8zK
B90KdV2Yv2SswTliYRpzYINMpKGbJMu6q4zWf/JEXi802b2m/q0k3bFvNrHBNrIKGqzcoVuM+zL9
KbO0ciGca6fdNb6jvaO9oAsK3LUrnoHF2GmdrFiXuyKL6Vgo/hyq7aztl1DGg881VG4y1bVojQzB
0DLcpYPsnN1UzPKTGLchDSGDvYpbrC3zxrPVab+y2SyCwTKpFpVnJl/HUVl/tjmmt8pT50lnXUZS
ARDyH42R+EfFRcYrGJhlieoCIXxY9ZX3ezM7kQfK9heG1LInqqepHxo4dGtwZajMxrWipR7jDph0
zp4Hq+6eOQyHx4LDao2k65RP6ThQn69NTuCKovaz9o2GSbzd7JX6zkqclCHMJbhSFNfuoMKydMpv
fVYgWmh6V+YUOezAVzONhhGghxyZpbpNw1G3vvrlyL75mKwQprtW1NszfKiJlGLYarE315nS2JK6
i5HTT8w0jdlcgtUHDA1WNPtPpnDmL5bTTAaYYA781E2e6CIJrI1lFVIqCfrF8OugNHTJ66gzce+U
5Gfv1npbkghdUZmH05jWnwrKIwpAqtVbfl3+h/G4FITDWk3GTo9O9qcoq/HT7GfyI6jFep8n9sZw
2tlPbrKp1EHR9gBrfezQeg+qc/pgrGX5Q2i5hdngTp/f/+7EabG/ZHQcLCqubbp8D7AZ55oI2zZr
WACyZuykZQY86PGTj1gk3oGjbe5uLGzBQEPHW/Sj2MaMjdGF3Q3KzkAiJIvFYKtup+7ePsHpdGXz
8MFafe/zpHNtcERXGyHrSOa/bkNnLxfUVq9013Dq9kmR71kO/g1fnhFp6dBkGQ+fQbpyoSdI/Jmn
P8ii/0Qq4vIsZz099P6iP7YyW+7pEJcv7eLZM0HxqoWcQKICrWagHQPGNecrPflte5jK1vzTTVt/
F29x6e3RtsbmXltO9Rj300zXXVrZGijDdYHNrSL+5uTZxBz3lMo8GJEeM7M3FczDGCWTVsdiTIcw
0ctyN+rK9cMUWN/jDE3i21zDXxzdxVwY7V5304+qtbefZbNk4Fh8QrANk6q/lAnQNYcEhdz7C+AN
Rg8mHyUw0gSE+eeOBpqK2hArCq+sadybqucb8aYNE4DRd5fcE69USOgsUDmamKUkpJn9NxD3X7yZ
6lXfa1UwOXzMt2UvVr6gJffHP25bNOVRdrBLoAT+3B16TFZe4IP0jTtHxMaNVczIQd7/8WdR4pJl
C/eOAwg9EnoC3vDLY8cy7LQHkG/DPk/auxW1HTW7dp7qBb7ASktx0+bKfrBrKEUY53pnlNVna1xA
c8EwrjtHudGqNYCcE8cXbu71mzndG7eF48bDyHB2TC1149cVoEW4upkIrLpP924Tf6z9fNldeAyn
r+RsE4BiRRZm+Whh0BW+fAxI3XKrj5OWQm+GFFp1L/+oBqLPrRrG+9pTE7mnJrzJvWGPvIrZ02OR
PG/CJ5FKw+wHkxzMW53Y625civraH0xYiRxouOmt+MuF231jz7Kx2iGUsDEKYRF6ebsLSqOSk6IJ
DSetrrK8w6gvld4vvbaOY5b2e07TLMopDa89bn5H2zdeZ2b8pBj5FxU0mh8hEhLgJ9u883Vi2cFW
OSmEto+gZhHdhW3qXFp4Wma4AdComugYnXOVUTuXYh5mHFzt1sh9kyXkdqmGN2t5P5vRzC69z3O1
H9dDbY+c4qT7Zgc/e5+jaQC+iaUJPTee7nMK6l3jOLiyK7c/orZz9924mR9nabUh0DZxZHLqD2yd
1X/UvJ9uBM0x+mt0HS662JdvyhRrtUi4pdAV4/DbyHWMcW2u9x6Y+LFaau+CNOn05s8WMqpwxH2A
s/z6v8fFvzaYJTbdtF9BO9TY1w+eo+tvlTcxNNwp8gv0/FuXQlPNB+pgDkUh8/Kn+UYKDjhDJJlJ
0jhBZplDWMRUh0GdKXVBMPJKCcBn6bk8SM/HY8RLfXmxAkDQTDo+UFPC32SLwrvlFtt/LsJPeyHT
oViteE3/Fs7/enpGm2VgdWkbCrm5kbUsxn1Wi5rKd/S+vv8Nv/4i4L+BfZCRYJHFMfPyBzUukzdL
f6vCrZ+3q7E02yMASXWkRDDDMSv+q7jX8Vw2e7AY1D14C8+vl8dN3I4AH6GfOfYBrfGpwB9IF1SV
/5BtmOsu7N6v9ygXSRd1CccKgplzaf80iFkKzblaYlOg9bXiT4MV18e+dfKbQhfgyGMyfFqFv0EU
1EV5QaLyxgO2qeyQuEBkCsRlLx9wG9etQ1NQhVVWu/f2nDO4yur664R6L0psKt33X+gbhSROTa6F
vc930VKeLdEmr6fRGus2jL4fP/7+eDwegl14NQfRB+aIXbjWGz/u39c6dwevCS2SebrWzf7zngsd
Doc/n24+XLjM64/uxS/yzkpj6J7K7CeusuinpQHIV5fqj78H68v96nQJhxIWKSMv6ax8bWYz0TQP
LVMH9ZfltgvXx+nKvSn3C8OnGgaKLwd0C0co4yTaHo29en7/Sb7exE4aTpv14Zk4W8+zrdJuFo1c
W9L556YMlnjyj8rK2r3Op/U/P00upTCCsUBQkXln66PF7UxJOWR4NKzkSXNqcRyp/6qqZ5s0OXRc
H8sZ3qJzJ4jVVbB9a5+FsHjl5y6p3Y+rk8OMFeklUe9rGezJamL5SCOV5SCIPa2ff22XmzcjXnE7
xiat3ni9oLsI+wlwvEPMUEJhmMn3sjLmKMd2sM9rKx2jzGq9u//+ChXYiYVO7GQ5PL8LfOsnwxSD
olCL7aCt5qOT119Vn5oXDtfX3wNnKzYyDLX4TjgkXv5ejEl542U04rmRzUcksduxXTb70kby+uP2
BGsSzz8ecHTZZ5dBMuJbk9RkKG7VNB7kljgVNnnwq8BerGpnjWv/tRmKhBjQojKfs9b0P1U4az8t
CTorJ+nUr7gSXh6ixJ6tQGxzWmOG7oZLOalvfD1AdpTmONRxOZ4/EJ1DwKBlycO2dN1dLmczUOmw
Hru8u5RudtquX24UBCHwXODfTurL87c8mkqLFY4CvneqbmOvlh9Se9I7muL8S2/Zng1nvugLa+uN
Ny48C1iHdS5PzpGXb1xsjspRTeVhg53iqDrZYo9sqwvr6vVRiVnq5E5z2B04Qs5WcFFMTSFbBGgp
/tgqgqDNlzBxuhzgoPK0okxuU2snE6IR0HY0+eM8d4V74cB+47datsJUaPE1WZydL3+rkRVa/FUb
d0JXN2sz+7uSSIgLq/utq+B94S2y4/LP2eLuFitTVZbitXUXvUNVZ+282bYu/JY39MW8tpOlwUKk
wdZ+Vl4laqoQUqKmqtauj6RMh+9L1SQ68PtYHFEWJrsxXvKdgMMBxMvcaMKVg/+hbUJIOnmT+3q5
UxRMBw/NjhGq1u+ifvWH63IUbdQZTRdVExTFf97MaOk4IQDqqCTOPYQ2Cs5FpCILLS3lvu5R86E6
uoFN+++qc0TeFpARHRn9CZ/Uy/eNMXZyAVDZve2NwnqbED3hC24fDPqzD/nkJEdrS/sPRb95RzTy
8HhGrS7Mh38Di+YsdKUnT7u3I89nsrbegprFB9BdhsJjJgR61Tu3WR2k77FuI8NP//RLau98KvID
zJwHWzM6vxZ/KZB39XY0oJuIdFNhuG1K59hvOC4Fsg4mJHpGEkNLQ9rmZZntJpTDgVl1+ddlFfWF
FffG/mSfpPtYWTG5kJDx8mkONQIlEgeIzuvt7AsMgv+J6UaIp+jGoAsL47ML33mhxn1j/8VvamLa
80+H/SmX598HcNkMKHlnDmBSMBBDjCK/1WOHPM1PzQuXshyLv+xsB/Zo34EY/wrfz7ErSN0iRbdn
BEuHaiVwxQQbkKZAw1NeIuIypwauWuP4I76gKorPWbGpnZnY3YehWflSDJNxGCmUUKZ84K064+vM
CGiIarHlnzcPywdcUolgUm1dz3xJLa3ugNdW8OfixnavpfSXbxvCk5+tt9k/GrCjamcMq3U/ISE3
QOBdD39vDKGHv4qhPgimGhMWyZqTf7psqwmSKH2vCCS87uOQijkPxajKe0yk3jejqOVNU7RuEeAg
Wu6LbgOpm/xO3CO9TobImSwjDeXQtb9HMm2aYKmspg/KVeoe5azRlkE75t7ncXDF05Qs7TcbKTYT
L1rZrh83p3SsY2ekwHqy6ozrYW5h/Ni+8mul0hX2Az71Y2kmHiNrlIF6uk+ZwhgAVRjuQ1OQ4rEz
503+xgVT9lddsnZ3KS1rF6FraeOIHAHNF+TPs0L7UcVpmDQCg5Sg8JT7Kq7QyqkKJVKIYx4pnKdq
wDXXSnJGZ6CjjgnikNmDn7huEuhVG+SoIPC9H721YOqqyMznxlOJC0Cp1499XCVrBM/b/+M1FQEV
vZ0U+U6WRpoFXlnzl6p62ayIwq2/RX/kG1G59WYaVHE9tOFoDFa2N0oHdoBl1SImdtqJGeHLsA2H
rU/Q6SEW35pIYEm5pjeOiUBv/emLOKHRoQEw0UXzkrfH0o1ldVstU3MdV1CtQQHw8QueZdvCTptZ
GRWDl95NY+Y1O9Tx413ZqdU6aJROKMoWE40xCk//dwpbxfvkp93K1rTanVOOivW5FNpFBzhNaBCX
zqRRmI2GPHqHKMMdw3n8X6AxS3HdW2tvhS7mtMgd25VBuWWyuDvfmLfndknGJRzMac6iDPwOPr6m
bg7SOgPRsBbkj/D2PiDj7KrkwRxWGxWCE9vwcXO/dmFr4bXYNaZX/iS9JIGjaYraCLb59KgbT0zD
wciSodqJwlra/YarkImzre66qxgPF3NbAWrzEOK22/aVNzstzEozeVcbWD6UlxatzWpPEUSx+CpQ
0LSxb7bJcIaoM4v1e9+LeLp2rXYYQ6PwSrkb01YMAOduqTB5i6UMjK52IOr6EoCmS5NiO6zT0nv4
IkXT3vce+/Jd55TZwpRa7iFA7CstjHyZrI9bO6GWTfhk113e+/OnRDaJc8XB5Mgg67P5tkGi/gTJ
a/50+sppdgXnIqqmCvt1hL6yFTsj8Ub7QY0FAVbZYiWYEbLkVzaY9ee5KehFpBYuE7b1zA7ZmyOL
Jfegynb+5Ixoovs4/uGs6/BVy8LykU3N8ndH+QVHMuli3hWbMTdRr8cpeZh8QPIAUtRJUejH6hlh
YIxKZsofXUQrXwyq9Y9pNZf7ypwp11Bn1nVo+OWGeMEdxHU+Vr29K0wv+bViW/8CINN8fb+eeMNE
xDwzYg+wWNPeYrZ+eURUyshTrcYyzLlRPAc61QOtWdEWBzcnESca3CH+Z2YCmgduN6CZhKF+NlLb
u17t1hkPidV3h7rMeDoXbu11KSgdgoKICThh2QBuL2+tSf2xX4iTQh2hnS8rPIR5vU7uiHXCyn/q
ynF+zmPZ2sg7Jg4FLxEsM7fRjRPRo/XEQaeK2cbo3kYyVNL6n/fv743SRMKqKQcOw4QlPrfCQait
UkzIY0Xh5vVtsSJTIw0gUYQPZQnbcyH96Vfsx5IRTbYuRUgCEWdY3RruEA65Pf2DB6d/nCa9nVSc
1lpzQg0tnlCxbQeiT0r8b4brqEB2ndEdDJUWx6GFPAsIUSDMrBu7Vkfv/6zXT93Daw/zjwaAXvYc
cXHxILvVBuKBD8LHHpta95VhFr/ev8rrygRf32nl2VQlJn6ll+82W1k208JVDDkEVnebEHnV5fv3
L/IGnfbyKucrCCZ2zgRXqYIfH4Pjc7j78OHCJS79kLMSq2/l2CenS1A0MAHhNyq73e+JbORPDCxh
UMmlPvdvhuDLMuvlbzoVmv8CVTw/IQ9h4IKkVO22aIjasLyzj+TXRHZU77s7dS8OxsfiarlK90a4
7hVzoMsdo8/3LsO9+6C+WxmJ3kfmhVL99cIBFXbAl04BjGwpZxWuGOwBdJ+ircUAuZPdxBljq0vO
wjeeN7IoTHMsUQWodPZKc40YMSWWKUSJ0h/dwTX3Xr5Uj7ptmuj9d/u67SZVEnEj2ACInJBnTxr0
muSnpWc4+iREEbrzALLTZ+a3wRn7u3rEjxGYNOCfO6NP5qt29PwLdyBOu+/Zy4Yg8vF3ghnT/5xh
grlSwzJ7Czngg9XOIBiFfVfHevrlzeZ4zwAaMlqmylJj6JAM9bPWLIwoz0V5XSboRaKNjuipp1Tc
2bPyjaMrivFj6gF5B0Kf5PJFD6lx6bM7venzu/ZATFGQwBj76uzjBkrsxkXBJZQnqtMa1PbJt6sx
7GRdfNLTuKJYNcXPrdiy76lj5/u1mKzq0l285vjggUxYFFKxQKDOU33GlsybhMwWUJNiim8KYI0u
lAR4QBK5GoLToiMJC0fWyNpKv0eK327LTImQyg99Yju/319ObxAAtEaEtTh0ZPBI53GFU0muXpHj
aY5zczqsTqGuKt2gqZ7lFCWWs1zndiuPwu/MXVFn6+OQp8sX8m0wwIjCeJB1HEczbv8dpNF6RWtV
7JWIvcMyxM7dAMF2Yfmd9q6z9wj0zSeNvwBI5jzGwCSNawWTxsw8Zsl+7OIqGllMewQlSRivvf7x
/hM6rYuz60FWQwUJjh+o67NvexpxFVbxUoYeGNA92tj2qhvW5er9q7zxWdMM+z7AKVmE8rxPLefO
g4bxC+SBbqoii8apg34diq/kJVhUd9vih06nvTrAGxk74Ya98sv79/D6yfonTQ5YnoCIFecKu02W
ywoJlyMTUOO3TDT+TpfD+tXdXPsaHWR24Xpv6DjogsEf/qoB0DGc7WWDtSZzjweE/taWP9Sm8l/s
r+JDl9Nfd2np3Lme3YVkwkzRkLv5URq9h25tG0gS9CcLBdxaPDok9B23OEsvHB1vwHFkF9H5n3gC
+MBzrliNNeoxGzjO7xvRPOb+vKW7qlfeT89ua6Zboq54NEWhv9twxypAoYgaUNqNc4eUae4RANqk
gmwIRFEQNie/FRRI909S9smHuky77/2Izyu0Le1ep3ji0gufyhulBhpndi1eKJALWzVr+1/H8pr3
ykpScEtdNIg/azwUFmgG2r1ojLdxCLK6kr99ZOsf9TgnX4lQEDMib2e6U2vfLBfgptOn8vJTYqux
8KdS0sOHn+Ob2jJ1vqwWMQ1Q4VcDZiY8ToNzAx1xSYbzKtTRIc3sBGz5kP2nOvgEDP3rp1t2tuLs
IB5Rb7m3t5MJXTgG5kcd17EIidasUVaK5MCJMAaFL/RDabvJjRZeeyXrfjrC6tf3hRpUUGRdczSM
fLsS9GHFhY7i9WnqnxIJCDvlXGBjO6tQhhTF50D8ZLjas/lsL3rApmcON01OlJUkKxTP6tQeFZEu
lwJ7X8N/XPoEOPu2RZbH+ZE4mrHdb3ZTEd44tmKfuirrdwVCHSxmS9kAGPvZ8jCYSXYT59uAqFF2
6seUT/MXZU7a3E0Iln3MYrW+rbOUR7rpSnpBOa0IWr2kF/aFFf16MyaKkQbMhh2jnjvfjKWeti3N
sjK0C7+8BdVIIk/0l+D+t14JeCh7oOuKk/jn5dpRHS07CQBF6CfN9Kmo5HhFhcVT2drGvR90t+yz
RKhf+eB0F/q3N1pfjjSoUAJGSNLm5Hl5benO9uLMHASbjrsDve5wk+PqC3VqYBBHCpQTBdHEyx67
7/pQKsQrQR7b3Ren8fn/QUg+ujrtLyHFb92XS3w41Z48wfznYrPEUj2cZVOGgCe5E1VYbD41G4CL
LJSN6M7Kfzi9i7GmsgqiE2rxeSzMYtm5lS+PcVehUiWT9r8L0FEt8O3AlXCI8Bm9fFokgFltkeKF
2fJx+1QByOzADd1j4cM+vn86vrF50UIIxO6obRS5Hi8v5a3CJtAk1rBqxDz07VhFVpYVd83sXeJT
zmYQnwSOBJX4f+GFvxz/2eaVxiMvP3WGcGlLZ33AhFftFARrfkzhfu5xW4+kT6Yt5iijGRS348UY
NLWyn4q8B69pqi393KH+ZY6hOaaPtt8kftD1llgjo8mnKvDzrQOaztenzbLJoVYUOW4oVWXKe38a
bG8/aMP7jv5MPBEboZ9K7I9fhSF+Wqo1v2JoM7/3nr6G+Cz329QV025TU0Y6SL2ZIaphB8RmKLvk
0ORSm/s4G+wPWmnTRSNvItAeOj4AYNVcbVEuKjIMjNKgGDbaCcJyMqp0CpZWxb/FjP3wUJRqYYuC
iRuDE9MKkFJXivwNM5kWcP262MKptJhZpdCrfc3i3uowDyXLjzjuiyoQ1rwugEXT9uSuCzEDosIH
xR/PDA7nwYP7xdy3/CktNpSDg/JmxbjplZ/txPMuNXGvN16+IQ7mU4Io0qa/7fS/Difs5HigHOBR
nmd81KNwIqdX874tXOuKaJAEx+CiLxw0f4/Xl8evstDYoRnH7GMSwvVyBRfzMm66p6BSK5Y1F1H9
rYsN/XHLTQ+kdpFepPFJYm0wpqsZgivKRDkeSruyPvSm2vZI8Z1jghGKzs7s1G0NhHeh6Hpjn/mr
Z5ckSUuJ9vJs6dtuXBkjwHoo8brvpKmKCGwy39Xk837PEjndo2P3MXFAPdgUpg+NsRq35eQth62y
0rAQDVzB+5++/frbZxyEwwQHsstA6c7fF5bB2DIQ8YWL1/t37tYmWIsxOQGNVWb5G7f0soBS+nm2
z/Xc1vAZTWbtfFELKEE8B/8UXUMaDXb4DHl0mRFLotom/5xmp6Rvw5xZCwNC2DtbTISYxG1vGJFw
ya/AYEwjCt1pwxg63ZipK8zw0gsxfq4Zwjhl/8q2GSPlVhT5Q7968U89gAPsE+WtD+Qqd9fwke3z
KE09XACa3ljHsGtIDmlYSN06Z2PxhiSkqHQ6dDZjJL3GHn7RqIqor5I4yCHbILTS/EIN8OplSIBh
FCYn1pJ/Pdc7xjpDO0y6R9iXRnWMZa6vccBVIUbxSwXr6yqSC8AcnuhKGkC2/ZefDOcq7AqbS+jX
JDPt4sXofsFfiM9ZnObfDWcc2Y0SotiJSJs/FbPBpAcgSvcutTbxi+32j9ePzINd7e2z28n1d+rx
EuAJtqf3l+hfyvnFxw0qSmEEvnGq9NEPvrzTIdaum3Vdi2HB9eHE15q8pnFeZ3fviG7N7kROeFnU
kP7lBhlwKrPRrGXuPtT+mAKPEaK4hQ04/xqMObj5w0TU94WP+6988ewmgY1AzsVJUsY5+vIm62Fo
eXs2dmKAhn8WoOM/q1thdVKVFT9JdyMEVy7e+jNp8/zrtJnECGlLU+IAmKYiLJu6zsNSlh3uIjFX
ydGcWnTK80hg4ZEESAp4derSHDVMD8jJCQGqETgzyMhpcWGVyVQw6FkDt+wsmM0WEwnyyoOym825
sExfN18SnA5xHq+e14FE5uWPdeRQy7lYML5PlXOccpHemp3j7KuOzKUeHW20FRDGoyBMKx0hExQu
1V3P8IP/604Qf/GBnmDac5HnwPlplzVbTDpWzz68aGC5+pBaxnVCHXuwpmWPfOco13qOuq2CYivV
hV7j77599upBLTnv0EMjNDh/9TEbVaPl6R4sPd+jZeCgSafcfPYIs4oDnVQiRD1C/SBNuKeE9JXZ
FMk+RvrweFKXRDqtt+Ncx/JKJ6l5pxw4yZiExdt+dsd9VscdeTXLcig7m5kjMdAe5JqJS74od4xg
6Pfoexgu2fV41vXQ7f2aoIHGHMgIb3zrxu/74ev7H+XrnYofCguDqv8kOPsbgP2vYz7PsThp5VLT
aBV/3sxl2g3NKPfErXYf//ulaHJZaMw6BaQ6q04JiSn6IcMCMTpQfaL0ln07YLPGEthcvX+pN14l
zRfIywnD5JfZZ0X3II016VDLhfXgxlExwhCZpW4OJE5bO8tN5sgli8EOPNzoQUwhGMU4vJmRw4c5
i1MWl8EAFvhJiYfRzl16BiO5XiiDwmluuifLxjyJxd7hG0/LT+WyJB9jaqndUMBu66JNAr9Bj225
U7NfimqEwR1r82h7a3esGepx261Ne0FK8sZRYInTIXeqntBmn/fpEmd1WtU29lvkAOk1yUbGYxGj
Ktmju5yMQ8kPwNELgpZd0R0TuTmXLewRcfEjGdFxL6nhk5qbT6GhibhAmfKhGnvbPK3iBSzGPHHL
77+rV5AeZAHDaIAtT98dXf7LPchWNPjp9tcXO2X3AvXYQ5fr9Vmuihm4W3Zpq3ljxXM9AgMw6qKQ
Oi8IMIUtqpviKjStKXaCdZFx6MweySdulesLP+5VgDz5qzSkJ6KYmhYT8lmt6GQONHZh1CF+uHjv
D3q8ScbM+DoSxXOD95bgyQJ7aLAYtYzWUyrMbKZERYyix/dZ+5cidl+hE3+pGc5gFgqY23k3Wvnj
bCmiQXERolTpYPgPRmrZh/ff6Vs/mw/dg3Dy4LVAwV++VOZGMEF4wnnYrL1/Sw588mW1ujLErZQe
caq7UVxUzn1D0tfj6lRQ0fm03LqLMZFat/TP79/OaQm93Nj5wTjdqJFA+F+N4hq3bJ5JFsMTQgJu
MI8z+PjSWnvdd+NVp231P87OozluJV3Tf6Xj7NEX3kzc7gXKsUiKEkmRMhuEKFEJ74EE8OvnAU/P
jApVUTW8Hb3RoagEEmk+85rfqvCIS86PemKqD0ZdBGbwNJIAiZCMhjD4ElC26lqGQ/U/mWog6aBy
qFxSw10edWkCuhQFlBV44ewxtqpwAwDKXAVeFHPKRs6XCArhY9OOySZCDGqrNaHJ+hq1JzcMtPcC
e4HbEvnCWuIKZYUtakNK3VdaboQ0yDRwLMJWrCsLWe4L5/uJUFInTwQzbpKhznz7xfoyp1APew+I
Aynh1yZzm4dQ1+Qz6tHi1xCM+je91Nt0U2RZvtOzCa4skioV0mVOTKOvciIUA+txiLfQY9Nq8+4v
/3bDgd+f+yXLJn3YcfLkDp9E0C9DXcpLb+yksvbnRzlxkFGkRtsYtW5Qhcv7FKrN6JgRUAfAs7Y/
9RHebWkMkNv2LvnznVjK6NvPyYwJBQ5i2uF0u4U3Ac/g1BgdEd3mY9pxv0Hrfzz/RsfpP3naW9OY
0jih4BKwbYmoRF0cGZwBv41HQGMaTPC8q81Hek212PWhCH4latRb+zAb0OuNUk27p86Z99vUbiJl
rXRlFaHpl1EaVbG/Kv0K0ka2Dkr8Xd6/wQ0QfZDcARYbR2xRbB1QOmthQhUTKFhaEt4Nii6XvKtO
fGYKmpR54QJAu1rCx4uw0N02omwZayJHNU1tNoZiZhVK+dOl3Xvc7prZHjqFDT43ld1lP6m2EMoJ
0wxoRCmJ++fkJKu1/GOeUdlNCw01vcmY1m5eOB90A5fCpMiVVSBM7+NUCWXdqT1xbu219wPorgsB
+qmng9fHEa6Cb6e+ubhMtXL0QkhxOfqZddD5E2jSV30S9gtBueZ+GInA7H2MlsBdGRvA2No07x9s
ww1QVmB/BAgfqRlQdQeYkW9Aus/9ulI15cKlf2K3uDq4K7QY6ZgA7jjcLYVAC2sGKK2oSNT7TocP
OxkX2/TG8aVGxxd08nzSAvSe180fkbtZ0NDLh65e5WqNJmMmHX/wgmat470HXDaKQOfj5BYXTXhX
oC+LKLM3hd+Ql/0yaYqxBmVUXjqW52N3cdFi3qjDzp7XDmn04TMhLVoDWaUt3BeOvC/NFu66WiW/
ET6etqYcuyssljZKnL22JM4bc/DKHUSx7ML5e4wYcOhUmUQfDhVqHmZxPSCmmVdovuJfEeXVQ9HF
xa4K4njn9Xq1b1GnfzHLVPV7Nw6fIaSN4Nzlr8TV73WJrg3MZ4SbNdz2DBRCt4ULb20g9dq05qBv
uikR6/Pn3nF8Qn8ZORmYsUC7zKXbNPqwnlXmfEXc7pPrtincD4iQejepMWArFKnlTkml+16jAwd0
BxvjbY6oGy3iBinFrBrcVRQ61PbDWFjmHXAc88JeOHGk07/TIf3OHASdmPtwSbQi6t2kb1BGCrz0
pWwN/aEA6PTVLaV5hyYiuhNopXk/bDtEhlXQ1dFWuYVEFMItQfpsh2340sCwv6sQYAKP2wzIC+Iu
5Hw5/w2O0xAAJnDD0HC3adotv0GRdo3SqiWgcidrt11hhjdVjVqezBvjO5j0S3Y1pyYGFBaSFbhL
0XB+gzD9sX8rSxFVbDGg2YOh5i7Bji/VzOmrq9cC8I2tZy9QesdPGJc409axeqPYUGdNNk1l8B8K
Ypt4U4dheV0HcfKaJkHm+DCcaFOcn5rjG2i+3MBrklSqBACLYD6FEAf4hPq7RhV4a04ivBMtJYrO
tS5VpE4NhcMbdVo4TCRpiwOktyIqewYlmB7Nnw3ygp5funHvj+i+XnirE5uOcxMyEG1MPoC9iGnC
hNqcotJqcApkM0GhF+7LZOjiWvHUEYVcFKIBdRu1+m5hFAerFkq25hxL2Qx+uCOEF6WIAWJ4k2t1
tRFN761zM098z+zFhRDxGGrLWCYDmfN9Dn91noQ/Fpmbx+BxzHmsIMndVQmy+jWvYQT6yJG3rZ8M
hpKtUIOevC2JsCU3DsfPdFWmNlLzioI8pE+QiWmrXXkKuq80wVZ25oZihWJcre8FZoC3qHx2FZUD
vQrWiieD76WNtLTfg5H3cA4gKbgQeZ34drR4aXyDuIXwuyQFRUqGq6QIIFel4/DNHNUCQX2JkiQS
xvfAQkCta0NyITo9vtYJiSzwmYSotMSW3gyuoCyXTswlWItgU1JK9I1YqhcSqBNBzpt8wQx4g0CG
k8fhJxu0TiaN5jEM2tl+naHk76shio4KagITVWZR7kkrrb1nltV1qVo0T7w42qCTbu6RW0QLhPjJ
b/va2dl9IqoL++bEA+LqRzsb3xqHAspy4zjhXCVNYeZUaub2KBjbHtDJ0gJdpGuAq+NQAtynEGWr
mD8YznYUjtQQpKxgy9p64Ag/b1LnO2r3yED04UharCbP58+s4+PcBKRGk4leAzZvy0aim5p0oEoV
+hAuBd/tNIQAgVLJerQRZfXb1A535wc87gqSi/J/VEk4wGh0LO5TTl9cfRRMQLOiMjYI+9iIdsf9
qhmN5BvULqw4y6B2N1psVtdWOsht3eBa2A+GeOjUxr6hp3wRvnZiGgDNALDieWhHLfe/MblhLDod
t3PaHRieNK7zMynD+FvAjn+dt5e7gTgV5dvILDIL3IZaPVKLyoptELhYC1CRqVDHTWnbG6BQsbPC
kyG+bnuFe/r8DM7XyGHwSKOME5HQmboJn+9w4cuqmT03VQXIXI/7Rt+kcqX1UvkMlVGH0q8irq6K
0sVdMYRz5Wta7WzPP8Lx9WMZNmgNysZg6ShIHj5CiTotYTW6jI0ofziKp914nfFTDlX7Xs0CDIls
sKFcpgC/gJ4eDqSEFCBYTAxUywAT7SSmF0qP4fzrHJ9YnPqkISbIqRmTtJhRRUS58GJGwXjQuoKn
XvjCG5wL3+140jgTWWG4t89H8ZIsqfcFkhk2QO8oLNA1BES4RRRSXDe69eu970NxwKbZxNTMXYTF
rFWkwrMCO96pSZ7fUO+r1siyXRQ5OvFChCA00YkMiMrf3HP+uDRbr5sMrQqgzsrE+xCVg3wV1JFh
JyHmIrvR+oJDUOxDn8XOt0ORLdW6fo0QKbF0XtOiRFnwJhWUmNBncy5c6ccPR4KgEauSMJD8Ld2z
OJS1IEhT2KJm9StIUh2FscZ4iN2k/X5+tk90B+fqBjcsTTmLnblYPgbKhxwYieLjW9VutXrSEj/W
9Oa6s6Z608b0DWmnWMbKVgd9Hdhh87lravGMnLH+bokIpBBmopUL7HdGvC2itTinIiBp6nC5AU8w
1WnY27pILiWwczZyeAZ5aNpYHJWsHng8i1cWCpbnSYVLV67XyZPHne9HbprPKsRATUw1pujQV/AJ
+u6XQdK4RrOmfzk/78dfGAQz+RL/g0COgtzh2QDvGJ5iBLOsR11sG46kf9QrOqTqq0uzeuLSmjV1
sPAl1MaAdUnVwOqOszZr05ULuLdbW0VK9WyK0la7wSYEgL8MLet3WkxO5FOjMj9o1Qx8sZwqn3wT
51YdeFIfAzsEWXLpYDmxADkeObzQBcFQ3FiS9kPZijAwUpIhy4zaFbZCxQ66a/h50izlJ/KkpQeH
DbX/IW77T2Ye49pjYZLrz+2Hd8s4zIU+9gLeuEQUyGUdfhZsF9JQaZNs1QxdCvLMzPY2gtTvvYFm
nCDEFUqK5IaAoQ5H0XgTlVyUar6lKi9lGhU3dLunrRta6oVy2vzAB2udoUDTu6jqmoy3/PZofpol
DaZ85UkjXPfIdO7Ixt9dOkYOF4UslBlBZaL3sQhn80CJhlEiZy6itLwaiNJXTu066/N75ih2oKJO
2YniExsXCOhi30apMw3o+xar1M2HpyqJjCdEq8WzYzTqHpiy7Qtbra8GBMqhLEzF+78aBeDZN5Kt
q/IQh18tCnqvyG0yKaKsuWzq5azTDnuUAnnf8296lPrwvdwZ9jt36+edezgUCLAsVBoc4nS9wGkn
83Ndw6DpGmQ00uIXvfLmz7NYJC7ukyi3cSLZaB8dDtcgCuOVPZlwBuvbJwDI1zZ+rfvKli7B4WSv
9STud0nVmSuc4sqthYkEFnFo4KNT3T+cf3ntLZg4fh6aA7T36S4t7yRXctW4FQYdFASwcJAdsscr
tapVE7CELr2VlQzYOQyZIT7yAHaxGsGC/0hrKm+05A3zVyQAEO5CMAA/ptYYb2g+d7sK0RN9hbaP
DtI+y7noRGmNyAXQMJ/8HIX9lishzcANC617ACxht/BNKtV6tO22AwaAKkG2ouCKFVaojfXnMEDB
eGUKaYIgaCVaw04tx+yasBNMZ86xu4LLTaFRFQrGya3Ew2WTt2YSrUNm+K5RvCBGPKRvbjokpxK/
aJEw8cMJxYZdWMUTyvQAUKFZ93Z9RzvKjf0GYXYJJLQzwhVtf+VH7ETyxgtB40GhjwyWphDYW3fS
Ub4Xdpt/EU6g405Xj187pzF+ibhQvpdqZAEPNKyw8Ds9cWDRap1yh52tgk6CKUv0momJqtt+Vgta
l32Lji9YKgSRE3gvKOYSdCr7SQ2j3WDSldxlwg4n/EZKtOncokQmADc3da00uvc9Az6O4H5q6F9L
HGo5u/N2vIVpl8W+0VlB+zEXMLtWuiZMgM2jVsLX7AOpP5tlnPFyEQLsQrWRSNDNCh+FmEYnegBc
0x9L0MSNPxCpfAbmq0NvRpLgCWOELF93Xot3CFDd2mFq66laB/Xcy7C0Ef2nxnPQNJFj2T2X3AnP
BLWNsYrLqs23KatErF2QYeh66tMwXYO5xxeunPKMRkPHdYZpALtp3SOw2vusMtvCXTWlS4elD5ZT
Q16ilUeGrA9rHrzI14kzpb/iqRnY09Q5dV8M2MwYWuHlOBWMDSDiqJDfy1F3KQrazl0P8zLaZoMs
flHL7IbHIkvT565ycIopZWR7eIeZ+CDXiaqtWq0BgB0RNIUgqIz+U57WeKAm2YDCAQriwgH+F2Kw
gm9c/Fyzm0JfBNJ5SgotLlZG6Ll35VT3twZzCTPFQXkTuw1TDpuJL4WBbTVJPk46ewawFJ0ZoJe4
mxHl38Hvmorz9/xBcOLuorjIMQhkDP2oZf4EvmeiEW0iIauW7sciT4fHplG9C6Mch0ewMF1OdqLg
WeZxGQ5SO9AzNYxhn8h0E8tpG5geRr3qZ0tYWye3nkHY3MbuhBoS5KoRg0O/EurHOusvVIWOYkJ0
nfCNhZdEA5CkcXEMa3rptlKH2BMYY/ACua5Z58XU3FR2MG7eO7WIpFHfcRFJ4qLxFgV7aVYyJdSb
LUhLZ1caafC7bJxLHqTHHxCaAlkMYS5ESTrYh/eK6Y3sKGw3VprdJltpCvNzFDXiQpp9YtqIOwgi
aXIABlv2k9EWx4CmRA+3DvoEh4h62mKoNYurOxeSpRPvA4CJriRAOtRAl/KAtUE73MEsemW53IlJ
5IzboASuev7bHONq+CL0P4E+zJcyhabDaevgzTRxhKs4Wtc17jw5yOvVpCYTcHN80gs8J/vwaSab
1b4Sj/JLZdiyWA2WjNEHKqtu3xld2l/YJydenpiYvh8BAtWTtzj+j4S5CavURL0cDY46tzfQ9NxN
oiGNc/7lT4wCpxswFRgXOhHLdw+mIa7jhIaJJ7CuUNWWmNLDeOX8KMflzZlRCTyKGxONVeoMh1Nc
O96QpLZTEqYG8pOe4Dfj9wZnN9vPWNEyCzcj3dR73CwNWBlltaUBa91R//PuG8xiC4rq0ysEtTjn
4kzjp/PPdxzpMsskptRAPIvGhX74eGbs2lOXUmrQKmiDq2hW72anctRHkXk/Ddb4BKjPuhYOhMWM
btr+/PgnthSVRJfusEsMCvTmcPxErxqMKKn+gh80roocB1acpIaVmqLT8e6h6KNTaadQRk60xARb
XWL3MtZwELDDGv0aYHGQE6qrNDDzC2vrWHJzZs5Tv6WlMMPEltBJTFtTfIFrEoh4bPYhdinP8eSN
T11khVc6Wv2fuk5L7kUgInrBuv2la4w4vrD23sSCD6NbnsIAgAy6wYOAuvi4YYnibxCBf7GR/Iqu
x2BSv4ZJ176k7ugEPmwLp/VlJXP3Bp0u4zmrkzq7Uen/weGAnPw8Kpb+6DZ2+gn1Mr1e4SJaIZ8y
Ry9+P1mUo402dO5qmZnWZpqk+itp5WBgrikoy2Ogkf12A1nr60IUoeJH+LpcWL/H60eng0IjBfTh
LB+6eMU2todSC0YwqqharUkosIaoYv0rJEf3wlDHqdJcxjVpTkIhAfG4QAFYamlAv0EpeTSMSL+u
VX1y/TIuzDvXoBN2RcmhBKktreqSLPuJked6O7QT6oL0dhcj23U1IjaCk86gy/Y5j7H2MLWh2RpO
ZXzXw2TYmkH17pYHYBP6mDbseCrYR9A73D4aVg96re7U0DNC48L6gtaW9aEJookIJrlEC36rHx8s
15ngwnnPZ6Th4S27tQk5hYr2WrlKEq16zNwJN2ANwqWxrYTbGftRGKLGlMxQQOd5cPfcpEwfHS/v
OE3bNPwUyYBsoigV9LZSEpvPTpuZa4gOOjymGqHbvdZV1c+iyeuHcJKFus6sMPqGPZGHLCmeG58a
iMj4Leau2uP9pHTkDEqcbkpRJMntECS24uN7WMFX6sq69itXybQ1YF9NWZPmmL8VZ2zyqxjjY1yi
qwaJ26pGXTCakvFrrdROuC6nOOiuBkF04uecUt17Tzm0ytnqdBSBzJBWzBvmj8uztpATQQAJI66p
aW6phnWQB3AKNuENrM8fqPPVdfi9gIjOIR1EHHbfsm0qYD+5gOc6qtZO+iHRIbHN4lk1Dp2ivZoh
UhAaHP0uKBK0+s6PfXR7UxlB0BblUNiptCQW9wYULNoR/YSYCe2QayAF1YpfMP6+nf7r5/C/xGvx
6e+Xaf793/z5Z1GC3BNhu/jjvz+Wr/ljW7++th9+lP89/+r//auHv/jvD9FPjDKL3+3ybx38Ev/+
f8Zf/2h/HPyBhBzprvvutR4fXpsubd8G4Ennv/n/+8N/vL79K5/H8vVff+HKkLfzvyaiIv/rPz/a
//rXXwTlf0z4/O//54d3PzJ+b1UXP9rox9FvvP5oWn7Z+yeRE8QrkH2UUllqf/1Dvr79xPgnAdUc
UoEQ4KuYHFU5KXf4r79M+5/wYPgp0T74Mm3uRDcF7ij8SP8ncS53pcYBMHeC9b/+z5sffKP/983+
kXfZpyLK24bfPlyWKkr2cx3SsdGaplm51NjoLDiDqFaGVFhwjitsJQdgWKsXrvglQ/JtmJkxzxTQ
CCWhO9xoqdRx7AgQQMV9qXuw9UZ9rmwVm/WIPf+A7VX0EJY2vshGjr973uaQdnvVw+0ydrFpX1ER
AFY95r2LON04G1rbeqrcWLmdfQ6TMc1uEgs6s4+YiHXnyT4kXMmxC/GLbojBkum9K32UNZVvWaBp
jzKN4I8l2OftRukA/gmz1nuMCtiMtM0tKBdoPd5Q0UjwjmoS9yMnKnpFfyyS/3yKP6ee7/7niTDP
CbEcGCSTbQn7Z/40fxw+NDtyC1gnhaZgWtWo0DqT+2jmT8Jiqf3X4pv/OdC8vf84eo4GWkz+FHJF
yIaBEFj8MpbFXZW6vm1AhZbGRtM93x2G6xbNqPPDLi9iVjQJCeubmik9FXcRbQg8nHojVyFvjURV
feHJDXV8TIUDJ9iauJoT1bfOhaPuqG8xj0qXgDI+PUruxcVZVwEXDjw5BP5kdN5Mxo82SerkK+p/
+qcqyZrcbxybtDfRp3VIW3Y3jGa5TtknFxLgN0GcP+Zdh1cDkJWUkeK4M6sCHH7gJsstQDuDgoFv
YcFZ70LrA1VHffAjY6gMP6J9Q7EP7PKdK4QcMFdNsw9VFFvRlehTD0PutlNvAT20wGeDevxCHSp4
oNLW3aN8PogrEJiNXAM0wc7UhOg87sy4G8ttVdv4IbbubHzXyRRj6LqwngfF6KWfGfj9cN861st8
yKhbNdO03jdq0x6x4IzHh1L0dCYAT2XQrGHDA3ezGiqRfaoOG89q4u9kvmp14YKcV+Fytshh6fnS
NicOX8Rtlu2Qv40d6sKU72Fe2tXzGCjjSzlc1Os+ImvNXwbJG4I1ChTEiouxMnimtiCXR19GQ7LC
a1175TZde4u5cPSJNhDSCg66DYj1qndKopQbiAr1vRUDz6oxu04J6ZTu1jLC4nrEb3ZTkJCsh8Sk
NX1+Ey0Oibc15M5UBtBI1B2WxTYXL7ZkLDDkHXNF7rLYg+zdTPggFaVaPkBRlcXm/IinJgdGA4xE
0jICd9c4XLZdWFNqHXu0DdlfD1bquK+BnuX997GsRe5TdkPAu1LD9Aresqei54opIg2IRvvaziI5
q14JkMuf8HvxJbxoC/HXrH+KHBSsVmHUN/ru/BMv7rB5jmZ7EsRQqDNx5CyqZiqa8uNk8jUpjz+W
EFg59vt59PPDHJ1ntB7nvj89cJJUaHOH8zIiaG8jzBnwOjlxsBLi3KHVP1ogtfcwreTKdeJLQOGj
3Jh3Y0/QIQZCghiENa+PPy4Ji1KConcZPvUAI2GaoAcQ7yyvmjkJRVd+M8txmnzZOMIALDik/a4B
Usx9Yhvx5/Pvf2Ka4QebbxUBqh/LRps59rM1WIE6r8FgdmtMW1rlwaXld3KYWeIE+wUwwUv6Wmal
qGBZJW6QU6/uUztBEjeBwb0KjcBJ/EiY5vdeDuk+0IHoos0E061PsvAntcborkhd/Fw7aAcwhZEB
/R9MAQEbgAiNJG+JURoLjBNDA6fKKg1b5JBVZU9kI94/CnkdipQQaLX5Ijv85qWoEeL3asUXsdZ+
cgqZ+bRvjC/n32WZkLCyZogNu0Zlz5jLbe5AXNKmgXnWjDDbKnaT7KpWy66CypjuBjsRV4bZ6ZAb
nODvROEgT/gzHjmxkQg3SVxhB4AqMRb7Vcfw2EIVWPHHBKj9TZGCfkDQpPgAvkn56oxSRmxlEd+f
f+Gj6uL8xpBcYYMingQafnkfi0rtTHe+YWRENVHBjL6OgUtObm19BIhh78u6FbumM/p9QIhxHdRB
uU80e1hPqdNea6kcP1gCTfHWpTl74Xg5cdKTyvOMBigE8PqLKA2FaIjAkStQl621j4ltc8kD6Jpb
lVN/66ZaWW/PT8ipFTB3NTjNiJqO7pYhHyIjN5Ag4XDN4KM2042JBvgLwDV6A5rRrCNQqB/Gxh2/
nh/51AqgTMKN9laJWlb8PNGpmVXQSTYQA16ntcEqLGW/9oRZR37S2GB8UZO5cICdGJVVR4EGvMWM
8llcbChn1306II0EeDbyVVmJb7LPKm1TGxLAgKVFHVWjfrpkhXJUq+GjugAGEE8kLp2zvcMNXQ91
Jju7Qvude8pdx7Tq2ivbzqtrkReBBVVTLZVNS9h1jda+0V8jPKr8HtvZTptq4SSuKnwefkc6tcYr
HIlcbSWSTM9WHZVumoveOL2g1DPpV15XNQGSIwCLKA2bVboh7ZrkVktd97MrzKz3m4FI50ozO2vc
N3pGo33IpiZfNYZdFzcNht/Wdiyi7MoQhTeuK6jGT7o7GPjFKrpzF0sENnd63aR0qPPY7vzW6fIR
/lMaglcfEq+G191Zw6bL5CXrmiPixjyTCGuDACKynt2gDmfS8JS0s9SJLezp7U0gpITIBKOKKFcE
207k3SrOEnUd9am8DZJhpKgT6R88LzavRkR29u7Ylfs4NLy7qlX1j70hySjPL+4TFxhnNgwsoPzQ
bpbH94jEQUMnSKx0Nbd/0QiSKBpU/YWm13xYLcJl4GlcD+AwaMMuw2XTq4eRr0+0FZbkFtACEByT
NqA5bDqjtRsU46024zjXLlT3VZQ46oX87uR7AroBRQv0lJ7l4bdoITBF40iRz44V7aumj80qRk/y
Aubm1Ccnd5oxUvCN5x7X4TBkbJlKoixwHs2NW+g5+NYEZrYdrQ4BizErvX1Bk3Nn6XW0dash+qQ3
k7cvo0RPaK3X+XNYcFjHKrpjnhaawh/ji+2S46OU/Y2M9Fyp4WRZNjtHT02iFg9vTP+QNGhhYW/A
GcRfykKKu2n0NOqx8ZehVe0Ld+lRV3KGMFPP5ypn5LnCeDg9oWn0pDgECymdsF2qC1w1bCl3bqmI
q2Kib4P1vPObwo5BvVE01y0gt1tb0jMPShuU4XsXP48DhYgLbA7HlzRRFJnGCN4fEZLi9uusAJoQ
5u3FRuHx6p+RAdZ8rs5w9aNmTYOytCMlSFx83TdGIjFog1I+ewGo+U5pNG2vjPJBkuBjaKvSG65j
id8e/u1rGG2FuU2hiW/m/gWgwtjK5GqIwxfdmZxdXkVw9DPTvbBj51P+cMfyzG/pJvwSNKYXYY9M
oqxoW8oBUhYvJtzQkm+mYDVhDUl74TMcX3VUcnV1TuD02RtTP1wVAiMJDKCZnykgJ+mmOo1WcWo8
VaNqP0XFTDLGzuHl/Lc/uRaxzVOR9+BoQXztcNQmo8xWD7AI9CpUr+mH9EgJJSpdylwvvgpFsSY/
jHCYV8ijZis4M/eNxu2RZRsiKCyWXV7AWR4HVXP9hUYmGksGW2Rx8+ZGMQC4IrwYCkQGFexJC8o/
ZrIy6wJPZBkNwYWg6oj/yoY0qfjQ9aL6w8m82JBGaFMR8Jh6PVeMhxEafPSg9XWi7fpyAEWWGCYt
oQKX6mRduuTam8TDjn2DWgJClWHqtvR3dWtI19DYop1jT+Hw1UsF0F+YM2380atyL9rCfc/Q07fs
ULs6/xlPnGX0RKjAUBuhbaAvDlzEdjQn6XgBp9fkPeJ68VXhjh5EFOyEi9pMP+hBF6OvoJuX2I4n
tjWBqA77nUI5s7cYOtamesZ4UpdxAY+uKElPz22coWGPJGSk3GMw3Nzi6m1Zr6ohp89Dr8X1+vzr
H+lbzB+QYj0VWeqWMLwXe2e0kA4pe5jpnZlHnyVEUYotwLTqwXpym7q56mH2IMdjtPCRlf5rCW67
gbM8xk+VbIZVbHmEaUGJCNX5JzsxO/CbULd14XmDI1msrGgs1dQW2EyXjhSfa0s2AvK0rn2IeqWZ
doRBQb7J7cS8gSEWpruSNKN8Ov8Mx5c+FGm+ERVrhHVIHg63+KgEiHQ6kaBobVY+CwSNw1FcykxO
HJW4B/IBaH8A/V4eX7mLW42LDKgvHU+UvlXFITsGoXVfKVDEPv9KJwejiETBYeYYmouYMs9sr6W3
SOOx6As8eWL3R5tnXyX2Rc/nRzoxedQ3mTXYFFzZSxRN4iSRpYl5Z6FGtg8BomKUk0YX6s6nTiDY
tVA0qRqC01vmOU4a9aOJzi0xuR35dTmhzdJG6bQX9JV+2Mhg6nucgLz1iOH6DKqNS18o4pcuuw7m
aJv+cDuNchoA6N9ZJHByUrFaX/GPGfiiFXoEFBQVtsf3Tw7lDgMHPwfK1BLcQlHRckcsjLFqd7VN
1HpogKmleeFwO3EhUCSkXAj6xqYWsAha06yi6iEYRaERvmpmLmKkN9qTUYQYiiddc+E6eDstF7c+
gOnZuZzGF7SSxa1fhYnSEBbPqwvB9ETtp2+6HmJvNjX4ENWD8CPsA26hZGOVabQtEr6hjZTZgIN0
hInkukyiad9Rc/StxM2u7MYV28qtdd8jW94XinGLmiEK23Hb1Bdi71PrFbsSeJUsWNrjiwNHn4pB
K51A8QtyJ7LUOrpSRvW9oEfOW7rvqOiQIdOPX8pph22tdFZKqguo0rquJysEu4Xiw/nldWqXw92i
qOZSvz261SbcpU2JQCdK+4G3rgcbD6bSM2bef4Y15fsHAyc/CybQ4UPU5fCUHCZLzWootn6Ju+Bt
JKN6XzSUlsxCePvzQ536Ruxz9D44VbgdFt+oMRIgSeDN/clyWx9ae7NPAXJcqJ2diCdn+wm4X6Sb
c4Pm8IWScHSwPuJI6SOnXRH+19tiaukaNw9Dk6/jPnqvjhN9b4u2NIkt9e9Zzf1wRKuJ6hK4pFgJ
8ls/MYfyo9Uqw4UVfrwqgAghwPmG6iSHXUSsGgq8FDy4zvoOWUlVcQKs/CbN2WhOKHbv/VKMRdmQ
o5/DgPTo8I26GK0wBVTFatbCQDtfqXwBjvDCAXciX6agB4USTgyLHTWNw2GSEUWFIpjNTvpG+Vkj
9YhVpFl+qCar8kdp5t/VRMR3MgurGytGFiZ2lHabxHa11uruZyJz73EAIPHB1Kf4mXQquATtPjHp
EI1pxcMonVsbiygv7QsjyjwWU4PHA4liQU/FaaVHEzbQv52f9OOFS8kAABoCGkTk7vL4Na2Awog2
Q/RUB2JzTo9vVOxslRv1MN96tXiMXNleIqydCCIPx128IwSHbigKli/mfcHGqo0fcVkiXKrF09px
M+tzahj2LkYYGVZAa3/0+uRHlnggWEclKbZ9C911TGTx4/x0/F1rPLyPeLC/SXT0pmnYHC6PzB5p
JHsTVmlqWJX3zTgpypNaTml6TW3Fih+nvMeCQxdC+431ZlSv6iiwQQvWbVzeW2Wfe6u6VtS73C5T
axuHHToTlHKxhgX7Yl7x4VNyaGmqz/MhW/gyMJp+1ffo0REUe9bGAwY4rgp10nQ/iorQ8N0yiJWV
6yZgWePGq5PrHtEza00jC5V2oIJQM6xp0uJ1OyQGeYG01dcUpN0DtXEy20nK7p5KVQx0RNT5z77Q
ouam7azZ4tAqTURrBmOwVjzliIWjZHnfpg5lT27YuWXbFnoufXAg4xfDhmq48WoND2ERTJCqcYIr
byggVuMK0D74mGRK5M9Bx9wOQk031PyiZ906QSKsdRZTgEIdzAufHSQFIr/pqkn6Noofz1U9Y0ct
iJN4RCMNHa4idUCJScImSPyy07SXVtHyF48SZU5sFsKrSpiTaa0OoQKMQVHMz/R/BXFLX4uN5krH
WmXeAG+qIUyGEZNjcwg91PzVNGWqrwerN69F0Bfoh1l9v8vLHD9ZTS0dnxphnSAG7STA85p2+lkZ
XfnFBmptTsywDHLLIFevivteJ07F78nAs1vLDCfbWnkc0pKK69YETVBj9adpgUuxhYYPWVJYyl3k
hibmA1EYGruwjtKHTMbD1wZkxtdhzO6Nqov3dWTX2sYNsvq1anTtZ4LawZfAU6ZPSOkVCeSx1vrl
ygGIrEIxq/iEk0+JsJdplPHagH4FpBAygQaqbRyHdaMYFr1xIdrPWt+B1U2dRnum/mFM17EVusYm
dWIchbMQphg2y9m4AxeYyq0MR6x19L7F4DDrS/2Tw969V2sbjHmkucqXNhrdn3FZm7DRXBE+Gvwu
wN6hgW+uBtK0oR+V8nujURqHB6aoT2kVZx+sFumLVaYPCFcltWZk153pdKwzV2BQxDIXtt9bdvAI
RVPXcUUR2q3ETCD140Ft7/oxSl+SOJN3qem0L0mNR/oeMY94X8Go86ccsXlAGlrzWMRxqPlVHUVI
dwN+FdQYBg2386J2Npbd6Vj4Ggh7b21tUO2NijV2vPGAm83SNAEo/tHrkAcx2wjUo6zK4Ic5TPhq
ZpmpydU0wi5fqdiYoitShrsBnSwbP4jJerR6RbQUfW1Uazu3Ix01B7dOd4Mrhl+5oQAUqRoN3l6p
opVWaDltF2pd5XOaxXmxTqsGPrdCf/Klc7A9xYQvqrtVieLztGoy5Ah2mNRiFVNKL683gx2N2U2k
VhwqlQfW9UrprWTehCO+FnVTRH6mjcb/Zu9MmuNGsi39V9p6XZ6GedgiEDNnUiLFDYya4Bgdjhn4
9f1F1uvqEpUvabXrxVtlWWZJgUAA7tfvPec7Z66XlFP0YePPwvTrJ3PgnImbzp2GDYSd6YRrxffj
1ZITDr6pyn6o0IS+7xsiefHqVAFZDPIJdVQSvhqYOl7ITin53VZa3mStzziNaK9poAsc89yNEQ7V
rSirS1+LbuQT5Nv1Zbi0J4bWMzv0EbUi7r63ShlLcoA/G3oiAHeUbne7IivHo7i61hd/lMldxpIN
mLrLhgcaASs8nRQJT406BMa5JphpjzJBIzC2F2c86cDJGn7y1tSRNOvwtu5U+a3vTDnGU75OW7fJ
scKlmZju1zZzv+qx7G6NCftK1Dij8XXSQ+lfsEGFQYNcGzm90KYh0Corfg6tazwvuWERPex06T0C
LnISReZ2HnzTyeUWN4GxRkqtnhNbTGYeJhLzmo05w4aH/tb5p7khFih2tIPtcOgTL3adUU/nRAzV
HBt5Vj6l9qSDPd0t58m0+j6FdVTkDwaZU185qtFLTxIneCOrtnjOlqF/dKCRrweDrGssgj5v98UD
3z8bYJ3/XIAqlnTA9K1P8nYEB5yQ0sAWyU+FOeO5RyVRPHr2Wr6wcofBlQEFjzyiplHfei8p5IFU
CY3ycFrg3PP6fgpKgOc7bbBZEZabjY+twWxuy0GVwYpehlSchV4SUoNXaWKwnOwSJP04QKj2TLUs
EejL8SrDhHpF0qS8Fjox3joTG3uUTuXyHbtkWuNtpPF8DF2IeRvbqT3s/aEMXwnIATXZllN7lmza
5cllWrkpwtzE+Vvb1k1f4qeMetfuzINFsgMrh50Ut92AWCxGT4QqjLAiklYkfcocCRFraZxbCwhw
dN7UQ4VYcDJD1++YpGR++MYHJDbfvOjkTga9qbZ+a8tPU7C21j5BudPmIM5KO5WndOKFW0TLWLNI
ctCOA6w+8qcHwFUxZO5xOaTBKm46D7PmpnOd9NvqLFUXr85k3ZhJa5pw+Ft16BIXxY6Q9fTNWR2b
xEjWSsXYILzMNo12DrZJKpxpkwUt+XZ+4yQjZKsh+OqR8fK59JqwvQpTtW6LKisZ7OpKvoCKcMjj
9px5Jm7CMe4B0dKNXlP89vu+t5lSsjik3hHvtfWa2eAZI0He9BAt5uLfzabJRHY2Ev4+UWsJaiHx
CVduZiXixhDqNl2cMNtks9sbexKyp/QwmGP4gvg+RTSRdZA6Frh6Ua7b+Zql2cADRuM3uSlrs4or
kmhCUpIshO2dWzu3mEkX0pTxe09RigqOpKTGWD3c3OsQxInpBhX8mF4nO+2ILI/wI48mALOgHK4S
frnvbutPX2hmOmRc54n/GAZrPkZlm5egsrSu3qgJkdZWU9jxgI+OMUamO9lvy1xW6AOp+cQGsaJB
zrk/u1h5RcDKmwyh1cQeIJsbrxvCW5H3hFAmUt54MEdvpTT95VR3vL0WCfYl5YA5P7R1G6bRPOb0
2YMRJSOphd3ySvEXNBFJ9FYeJ8bUgtYys2LEwDovBja5sbtPl9L6UhDMzaK1LoUDPR6/bQnafxM6
w8R4WxoxlNnwZ9554m2wGHIa60JkhSMIvNqY7KFQL+u03lnZZIw7217Mg5u3U78lzwCJC7YJa+cz
rNYPBcnf06ZpLHe95/2QzWbu0wQbH+9hGRWpCL5MKFTKE2ETdXkuiRkcoyAblvwMB6AV93lJZD25
A2VeHAvXcK4H2E0m3Vk9uBth0jmLLOQG7bVLDCXpA7oqqq0mV9yOCUGu+70lliHY+1adNac5yAvq
BCNv051IDPcCzGwdpE/D0pNdPsyfylbkj+TGhPO2ZbZA3nYnHDfy4d58MhSgZ2JW3JFEJ7PAv637
MC22s5sXhPmNYfGMLgpvcxIq47Nb+emTq+bKOln+LE9q9s01douG+PciXCizeVTuWr+gxLKTID+E
pj3lp2AcpuuabhmDKwg4JbnV9lDHE96FPhpnvxy2ndf5FyGaDknIy9b5UBeBX8V2OPNcL67wr4rZ
MKstDLPKvyoVBNGIumqgfJEihIk/deGDWflTsFPLmHwfxz71d+tcpiV5Lq5VH6zBRclcq0D+HP08
4dooVq6JrzBu3MRaLx+OsiGWU2B9Y/ecP/MyuYQoIhK/V4Tk0B1pqrvGlDI5NlbSfjGasL5FnV0k
28qY9F5NY4GQgaAyyurGHOdNKnpvmzYt9GodlPLGcYZ+3LiNsVRX7TqIdAsYwGy3TT8TDuipvIud
iaIgMhbXWndlt/jdrvWqAmsXyjSXN2wo8o2DEWOI4abkw7ZJ6nnT0ofz3KggfZBsqkmunxHK6xuT
4868pUKhpY/dShG0ihyMicMki2YbGGVCEqs5ah0lpgZKgbrBWSB/L/wt/0jXtoAQiMhHuZRYEaUi
pCQQYrj6KU6sD9qdfzECpLVBquLFVIDa5T3YpCjLcBmtiT1hcRvUyP33QTqc9haJfiowE+5G4NJ9
noyvXTu0J2mM3als5uSH583yP+/uwNWB5Mcw8iIPfde1WhB81W3Vpgw7LblvRNH98Is6wbjppPKD
ievvjWXO1RenOFMR7PHvVR+unVBj2z1fXCtyHsawi6cu737WwnIjy6isD07yf6Fmw292kYpZxp9y
3XcNMlujb2gc2kkO8QaR0Y91H61iDXsCpObviaymJ8+tWQjNSn8qRNDc6iV0toNrjZHGcwXZJwkb
HZWCUJQCyNBH+Nm/ar146Nlp66JSgb7ya6cBuaahvA5i2EKMDLoqWa5ROOeAI8dA3PUNeoyhVssH
T+DlN33X36DPgLzrgkGm+fquo+en7JG8V3yqrYazmE1YKUWfg0kEpL7rfNx5WWAP60ar+SOE1e+f
zcN/0aziJMNF+r4Xa6VhUgQ1n92u+XJSxRQcurHqvnRW/UZtnNxd8hWiToj/2GoBPYpOqc24jFk3
Q8Jfb/WcCSKKyNXm756GE4eg6mQbid6uND9lBDP+hRn5R0n1vz/xyGAR5jCnRaRK8O6vHypaMyzX
9SLjxOt5kBmBtUJywlsZGT/xH8oP+qd/8cSzsICUZjaNgoK+y7sPNLJh1g0KyU4otVM9XsPUIcJ1
nak52dm8xIQy4rBfYnika1kIfMMRCk/5EBq63q0Idk/mPCBZcrJQbiYMrB8JL/7iprAZsgIiTKH7
/17qN+Vj0EhrTilFGi+aChrlyG1kbu8MbX7/+2be5Vf99VHHnwEqDUUh8kLj/ZRhEkZZzbWPqWpU
6or4rlYcckeEZG1LH6ROHzrp87DOIt3bkqS8CPZEHWz//iJ+N9zQ1cELwjQTIhKHinezDiR3rpde
pCZZmLr9VS3IJ6RGW62bS2wzYSN94O+CwkN/VLPvgAG1LeorjBbBdyGM8CPE719e0EULZZAFi7L5
T6P3v0nmMzsQzZ/+BXSW9alZi+C+korudiWbPb6ZIDIGbT7oIRkPbZ6PX0Z6gNuh6ZL472/N789C
cHEh03sGJ4si5t1ophIoOr2RZ6FhGBy7tBY2mVW4W2Ab4tAh9v1gC/p9+UHbyoQBvwg6V2apv74f
vRgNzaPHqLyegueFwRRJbn1XRH14OQqkC1V1XpA2dCEkfxQldPnLf30Y+YYsPcw4WAQZsf364awx
OIXDFXGtVmXcjySQTJzuPnja/uKW8qzx2GOJIafiN52d5+WredEcSo6KTwVa6ruWKL0deRjdMSi9
5SP/ze+zCvaQS+Y5wy+aOe/nBwXtCWRLbGIDGRi3bmUEcZ3X/sbpkZz9/ePyFx/lM13D1nlxrxnv
89XHymrNHg41GqBhjde+u0T50hhcdTJ/tJT+vnTwCTws1LWMpPliv/5aqY/LbJRwiOZZVmdvqJtn
bDxlwxSxBoA/pvMUJWLqrqpQGIdptX5aY6ZiJJbGpunpHA++UienRWKpB7Fu6dQkO28AC8WJ1Z9O
hD98BPn9y9tDlCTSXxSnDFZ/veQxnBGBprxN9KzyH2SvT7tuGdx70Err8e9/id+nN4yh+a3JkWBx
839LxBtxxxXQ7OSGsbRR3bZD0QWguvT8PSc7mRQLbyy/EG+at6d8dsCPAbOS45sGL9Bv27XV1Sao
UILFNmML676RYRoe/v4af+NVXGijcCPhlFFyYtZ6t+fbvdElpbHKzcogcHlOsxl21oR5I9yUdKzn
OBXjUu49s5bTvp8tgBrohzq0woWfxLPvGvNFcHCJaNaD/4VOfXvr5Zox3DwtqdpUIMaTyMJ81ETz
QLbxqXLt9nqosq4g3SOdt11qyPkohsRg1CAQW990zCKsD16LP7exX1YWmnkXwQz+6Eth/X5lSeAN
F7SyqKoo2/aT0GKOSyMoXukw2CpegwEWP11Cv4iLxSmbHXvmJeQO6+I1Jh404DpTJAqTxOw/doOf
268lY4VHO8uXb0Qc0yLMQ2dVMC75oSOqq+E1rxRf3iCEF/bUnMmO+WEmH//+J/xtyeSLcWSAkIGr
CrjOu/2BUIWyoJ6UG2FwkCMW1N807TJ9IIH8vWxCG8D5x3Ypi6kS32MEuVNBZiY9AtAhaa7yagjn
fVcvnYzLymn32RqI9dPSJjUN7ayuDm2QQ0TIhkbFY8MMk06cG4o4nXsc1/QzEms7BnO+fiBb+v1u
YHBDGAveE+Cf+16ZM6mQsg7dEY6jxmCmU4yHqs687X96z3mtWfSIhqJmYd99t4oUzeQMJhImkQX+
QVxwT5vW18FHAWS/LbBo860LJoj1ivRb791qJfj3VgdDdtPSqNs6HvMPSCDE9VZ9rfZ5OsMcv8yE
IJo63al1s8Ld/f03/a0a4Aq4n1ivUTqRhPPu6ZqMerT1yhU4lhK7ziFLwcdVdmWROspwQ9rFlkub
NrZK7A8++rddmo/+E3TBp+Jnfu8MgJDfDgRnZ5uxo99bIwu+vnD7HxqtzHvAINXm77/qXzw6l1Om
f3FNQTF4j41KeMvRztJS6ZvCOM6l833BS//BOvSnbO7Xdehizuakc/FhXiruXx+dhJNuXy4j3Cev
cp8LmtHFToYOPfuWGkFu865IC8aQEpNNZgw1iefLbb80eGYnOkioLZQ93qqsG74JwrX6yFmYB/uD
o4bDWNclkHePOHIhB9YB1dFF76xpfUCsZt2Uvt/7O2vKfHLIV2V30ciVvoLzCcV2KIrRiVfeKWKf
TQHUXBtdxdHH9dVwq5YGjAK8S4Opfi3EI5muefIjKG09HjDLeOmuAkMUbhm/JlVERKFTxoVABhD3
DtlBW9rLgGHCIk2dHds6UZRIrLxnK8FDHbf0T+85c0zqSdHeWc6zVazwu4ohOPTdXJpR3fRkPTG2
7l5W9FZmLMF7znEupRq5lYOy9n2xhhQOq61uK6LUrE3BfmWxv8zefYqSCufCXCZPOWEWb13jNSgD
jHzqvjTMl4+u3/RZxCEPLvafj9V/BDT5bzElv6BN/hZ78v8j0OTiM/4XQuI3oMnx24/yrf7+C9Dk
8if+CTQRJtwSmHMXjTbTxksl/n+JJsJy/rjsaJgAWHrYtH1Wpf9CmnjeH5djIi8PymXbotD9F9LE
s//A8IsBEWkeVT0q/Xd0i39iZv6aaPInSef/vaeIt7Emcibm5IeY9CIg/vU9Re/RrF7n4MBZin7f
ZqsgKS1T+1Tq9IdVLO3ZY6K9r6nop8sYXd060ibiZi3H6ixVMO2AlEw3vjEyFM+oOM+9r6t7dkH9
JSna9FzLYHIjPY367t/u8t0/r/HfjbHWZQn59dKRiBLUhE4MDR3U33eXDsJkJklWxPTw9U3G4HJg
vJyXx5KZzqdp8KdPReAQo0Xv+GYMBvVdZI74mvYMWDbpkINyIrE6va1CY/zUDmVIP2A0Hntg8ufc
9MWboh/1KrrWfZuL+iMh5ztywOXOg18GZoKWE64S+u1fLx+28wQ6NhAxuRvBWfVNnkVWn6tzYObu
E3EO68Oy1vkz4hKmiYiKbyegeQM2jKL97JVtsc9s7V6vpjccirlp+clmcWukVfrRaRVd6ftbfSEm
Ug9dqq+L0vxd+WxYXecbA+dyJtAIVuCBm+qNfBdZffc9fL93CB6VvrYGmnc3l5mHtbNGOi5H0vla
Y9tnKJ+2M4fU8K4nE4DZooDq0cYrVGT5WpVJZd5IX1jFp1qEXRWPYEuvMH0MwYbuq5sd7Zkj1AFA
sqOf5iSxjDMYjraOqyXzAsi5tE5FrFM51icmM2twXHJmEJulGcnqAh6eu1fMfZH2yGyp3ecy8Rns
2QPC2dyfeyq6AbNCZM9SPVpSGQ9VbTSfcuJekq0SE1HZqzCdR+ruwMQNKoNly0kmJ34oHdUnZ83D
R2dd7DmC/Lh+yWqhfqRdMz6uudW3kRkACi5WOezSUh+q2UqITYfVFa1Sh0ZcTJa853AxfVWmHqxo
Aez13Dq1cQxtL20jBo8OHeBkeKs6IOFlEhg/lCwIha5kWqGX8nQLe7kr22uHOLmXDH3Noe3dNdmO
k/Q+FX2QXmXe5FiH3q+X+9LIgocZMu2D26vqZSW28sXTbn8u0a4diLqX38bUUtPGt4v1ZW2Iv13s
jIhSivNXI5zneo+ciPipmSHvZOTejmGLfJRybO7X1cO25KnCOsha9bdNnycnjqfrOWtaeYsLwyLx
J2W4w1EC1jocuOWmFGa5GxYzv4aCXl0bmW3eVNidEHGzkxXx4FftJ2dq3LOfWvNNnnhtbPjDELmj
V58ZMIdXeZI5biwFmQ9+kK9fVN1YDx7isCEG4uaes8Gfr/GzWf3GUEQJB1OeLSiiqmEf5r2z98bR
OzWSTPcNoTLN56QtFENFAtOBqyCimbez7YoWSYJS3j2oRe/Zz0b70FhiOtPT8yMy2YK3qVXTLYK6
4M5H59Dt0KUv8pz0wKUfyrbLHiUd9m3T9sF1ztDrcfI746XPx1XEed3JY2XWY71vRWodZr9tjj4C
gSEC5ag+rywGn5WXtX7UzIH1g8ZxGMYYxIa9wdslMTnTBMEuFxhY96BP7shiSt5mpa2TykVexKoz
y/OIRH2velPvmsWe+qvWSfqH2klmJ+qZy0PoXIpD5tX1VRFiKt/gHKymbTh2QXjo8CI5x7oRzOTn
OiivwOK0zyxtS9y3rTqi5EWNkhjmuR1XC7FasUKsy5CmbXo7qLw4sScviNug8glTL+swfNBNKH/i
iRlsBoJdwrx6xZ55mzAX6+I+nfS1usQOqcEdz8s6W2ZsrXO6FYmZ/6RBzeQ8UWl1Da7Ijfuus+4J
k1peJeexr4rfYZ93svqm4Xdva782n+t1RmZiF0Vy8ZfBHYVY3n7rQ7/4qu05vTcJxHR2C7fwxHTf
vkH8h7UjMQgEqPosue3zQF13ullum8ULdlo79VUq2/zVdPsMwXDY4MifGaucOFqO+8Ezm6+Y3Hkl
XDkt+c6d5vUlQe17YCJcPpGaSHiZV5Z2GbWMLJZIWgBbA+3aT67v9p8IuGh2TntJbR3rdDy3U94c
bGtKnpQGsIBgIBGnWnr9rYWI4r5XSXCzgCJ/w7YZXJWj230PE7M5sOYlhzRby9cMUs+5B7TOauel
1asem0FHQ2qN/n7K63A8lIDJnNgxe6kPfpM3WxF0aAZowaqt9Bq0goG9Zndex0RsU6LROyYZjaFD
brvTpyw0a4NI5bHiBqtlij3k1aemNN03z9TGp2nq+wHHo+FeaXJOEZeQCuYUbnaeUINFY9I3y0a7
aPSRBNHC2CFUhLfkIMU6Gt6sH/mFAjLeCDIoI4u2X7lb1jF5KNekO3OKq2Jd1szLBqmeTLHOV6OV
ivu6DMREBloVoKZK/I1S4/A1q2tY4zMxHKcZJ2tkjWkIOluaPSPfdDimaSluWYW6/ryCioRYJOf0
S9pazq7LhT9tqJOck5jSZkcGi+3Dt1/V0XKMQseOapMz+0HxgtV++hz2nb23UECiFkum9NpoU+3F
9J3HW2Qf9Qmhe97urXlp8aiRsPc4u5XjRCvF+36w0wo0V+9Zx8oo00u+ndl8Fo6y/Y2NAmi+Ndk+
Hyu+cbJZXaf7pPDO3mu76U8rShX/CS2kz7aoaDKaNpN/ZVXJ06I121HTBgHGIbe46gZZ3KxaNc+u
TE2YQGKqP2UpYPGNa6rx4PeTuB+XojuS92mKuxVx4LPn9DPPhJkeUTuoTVIGZmSZbXqfLUTvxQOD
1MMMJXartWuSBWfVD/1iQfEyhvKmt6fusRxD+wceR1RibnkJ7TLE8iMUSZ2j6xzRJaNsDnatI6YD
XTV5J9fS3KErDU8mWozlbEhbuFHP4huXq59epyiRrlZhI2gmYvahFB1VBqd+OcWdVwxXvckgY5N0
ZH9vO2nku8QP2zqS8yy8bdG42U1u9+W+JCbiGgWJsxVum91ogPtn0o3tK7vAQeja2rI2k5j7J1ua
3noGdZRcr7o0TwV+1ifICglw0KxNn3x7nRamxn360Pljt53scUHT6kzf+1Ss6qpxJw+hRFKHZNzj
3N9V5dreNROW7Hqgaop1kdjbDhRKdbxEBbdbb6K/eOrmimk1HYnuICrBtKpPGmVseP9ZhtY6LJ5a
I/N3vpc55yWYrc+tSvOzXVrqkDh9+yx85h9HrJAZLcGqIOqEtb0kMLCongynE0eA+2O6G01cDfzP
4bphQ9wFPQGbG9I8h2c7WMczABYF+BQ9B1q6gQ15BqDBbiFUeT0r33m0Kjc7JXbenIuVFmlE8HHh
bmRfZWdv7JatT5V0XCrX2UuvWI9VWDvokjjIf5soCp4KsF2viZFy1gl4748CKcRWUlLTVw8cdWLH
mEmADMW0JbNvPUmLBRhhymw/wC5JUBs27nbSprvLGje9IwPBPnBbaW9iAjOfdes5dw1Xt+0Tq5Dx
MnheAlAl9a8ydtc75iRiLzJTHG0ifBkLuumOXsF4w6WXj83gzPOuoh/4M0Tws2Pkpx9xRqqdIJT1
qiXb5boYk+G1SDv7itZxfeuwQ9+okfqYiV438gFQ7/bWZI3fs9ZsziqUYAhsupqlq/tqmxRJcqfp
Z58JBZ53YWa6ZjzWRWZunMypt8k6rLcwO9OvZk00UmPWauc0hbg2i5piYgk0elIzUN2uK/zMpSsZ
ZC9+INSdlRVil+CKn6I2yYy3OTGJvHCBDQ5IJFgKsPr4h6bo9Hm1++K6SrRzqB3VHLPQbs/LYhXf
hLf422RM1El4l4RqgRfiqUMfH6BqLSsDfq5Z3xiKLZPYCu8VbsD6pZ6a0Tvnjh00B4s80y25fenP
Vg7drSWrNc7yobyWvZ199vI5vbID2XxyQEGcnM5YMBN7znE0WIP3fkpktd+n3dnpq/WIIM5AvjEm
1X2RqUDzuovxWiuRbNsZu+J5zcus5SWel/3QGPMD013/a97lfr7Ljan8Cq63uR0WYW4VpQH6dH/+
Nrezv7dd1ZxLJWgJroo8zb4Ys5ZiKZNvnIYyZ0Oe1PilEHl7NRTa3o2MfZcNWGH9xUi64mwYhvI3
ugqL40yw49kQgaBi7p3bsq20jte6HFCtl8XGcy+KumJyKnmz2mV4Z8ixGOOlknZOTZ3y7lp+fz2k
AXQjaHL6s1yCAmyxM9wEyOCNbVcbuX01uC25N8jIHr08yJ+R7LG6NLIzvgrfLI6u1D8qm2/fE0v+
QGBXeEOQZ45HwreyU9Y5/QnVZXcPhT+LwVOsj+XaiK+dRhS6DZMmDWJvKGf7hLDZ+KIDoj8OSmmd
PeLqXqJukdmrx9T4yhoQ5W4dMVf3zBHM6SloBuPWGRMwgm1VEQsgCOP6JhbdNderqsJvaoI6EAWF
7Z+d0rfVjULcfJVTygFUVm5wNqZM7gdHohSvJ3hyLrGqyRb4zXgcDN3/TDp/eMvLqTt3gLO+1Ly8
5laMvmcc5DLOu77nWMURlBgSn0cXFWtQfZUdb5yl0vbOlGb1pByz/ullYX+uprZ6GBuzmlnCtXmP
27Q/BxM/xVY4IoDXIIL+OC1L5eybwbVZDSzvcfYXmDJQeeZXbSis5u5SFRvfS9LjxNFU3eQWBWqc
opFF1t9WsmamyCE36gJrdDZzHXKg7/RCSc8M4jQpzGjR2Frl1dK21XwgJ3F8rb2k/lZxZjAjD17R
K2S3Zm82ofrhE+/ykolF3QwWCEviGi11mzHD3oX86c+ktIo1MhqPmJiqN8pTj4gE2ctUV1uzCPS9
5VW5vyebPjkM5Lm4m6Xz6682UMw7BxFaZEs8Kbh15u/IV5unfO6sTxcHrt4kqTH6G6586PZBHpo/
s9SWdzWHwT5KaRh9E7Xv9Husnvab5acOTw3pSVs/aC92k856QCqt1B6wfNCSADq5u5SAkjNHHHGz
eslFLu02B8D+vdoa3Rq8DdrB+uKuGgNCM3Z9HeGU6K6TPnceNKCBnSec5k5IGuvE4XFG4JRG8Rwx
8mhq4sSrBQW8ctcdx3px6+i2DTZFV7uPQR3aY6ylh+0Z7jTnoGopA87Yo0VTBibFNq+9snkEkYVY
xdM6Z9f156TcKRpJ+P35h95C/RPlzpazvFYFu2p0cbtjnpnaRcZuu7jHhEbv82VoiAJ3mOwoJ14H
JHmhz4OlzTftaPE2W/by2RoW/8nLmvTGJ14IAvjqNj+sVmbnvF77ryh9clhX8MlR8KCYwto6OQ/J
JMuz8kZx3UDGvDO9osi2ehrUFNVG715CilzvbCxj8IIsl0MdzKrwGj/u+hlkX3lAnNfeDW3mfxvl
0n7SnRLhFiP1ijTTMqc0soM0OYxh/gwTrniG5bGep5RRVIer4tTZmffSIr5Mo8BJkkfbUsVL0Ovm
0PT10MVGW6l77Czi2KApObpVGTjbSnf0i2o5sjDmfpfcoF/Wn4vSQXKb5c5F6kke6k7R58vuZyZX
gMDdkN5Er6sXT0wTsBIbJW2QOBed8tBeUwyOX80qJLspx8V+n7JnssHM9dFefN5Qyv4Xt16r5xKx
727pQ7Hz06zd1cVcPw6TGvy4lCuHFJm2eic5/rsxrsP53Did6qNmmS5aodmzodDZKR60rLmaep9H
BI6VYUdK0r45JTlVBQyhxQ8iE2l6tVMMFtpt4ehJxD1L11e/RzCcoRy4NUXHcS3D5VNEpqsrO85E
r8WNHEj1i1NlFuc0B7AZab8s7qw2mLG8T5RT5lha9q2wap7SoJvCMzmADYjapBR5PAg8iT9SjZ3x
oR+9lMCjgopGbUss+cvRaqvVOlduExZ3BDvby+2SV0lbbSaIQsnBE/xfv5V52leRh0+73mR2VfDN
tYBnhhmoDV7+oaxGXQQvzXbVZpvsw7lpnjV0wDr+BzAO35CDNRBK4s3XfqX9u4tJz99Mmes+/KNq
3SGpVrahjszELUTf9K7tcnZJTimPnjN0j51tWpiwxP+MLi6w9z9Z7BbCkP9+dHF6q//X9dvy41d+
++XP/Nfwwv/jAgOC62KHNmJCoPz/Gl6Ef6D1uCiokGpR/noXftF/DS988w+GqPxBgNIIiv99eOEb
fzBeR2Phm//h5OK3njTqH8YfhDMhvsAk/p6EkDlp0zFKXOPKW2tcnmpJj/locjr3/OIgafEGUYoO
Z9wSjzDc6NQFnwnXLK4iIjLT8iBERg8wpQo2o56WC83hfsLmKhzZ4rH2w+x5dIVXblTmT6+lKTlQ
yZ48arq8BqK82eQ8HuUWfEZEYmMfkcBnRI3V2Heekc0/zbNeofuZJQs/LrxwAAWzX+m0a+IZmvot
X/vVxxOZD489IvzeXxgCF1lHl8RxUxooWVidJ2GsbWxLsey6VWPwFXUBiLxqO3maPDf/xmHpyISx
qzY5crZTMzug6RevGT6DX2NNl6nW+y6b5h3ZiWa5r8P+Kayzio5rp+OhLsJjR58Kv2hWUMu6ptyv
Uphv6KvCJaqGAGu17qy3ucn71zoYm4OiCR+5fVUd/nz2/meC+L+B1v/da3j11o/vEhEuf+Cf76AV
/EEymMf8MKQQ44n/1ytoGf+HvfPosRs7u/V/+eZsMIfBnTCccyrnKpUmG6qSxBw2uRl//X3Y6nZL
ctDXo4sLGIYNw27pJHLzDWs96zeWityXlJI86dgj/eMOdPzf0FAirjdRdCJ62pdLfyQiOM5voFUQ
IaM0QNFG8/h39odIb35YDXn6rtdk/8Zb4IjglX5a9JdUuw0jdw/1ltN85TkbvDY1bhaCecZjZWnp
l7KZSLIfaT5fxVaVjHrWcbnS5SDtA6po+9ntN0wkmkGKSSgKWOPJanXbsdg6auAesOMSIfnw9MSg
7BjC1q4IOhaY9V4Fa6sxKbj+3fNgGbE39+NkyqTGqc295Ih1DMdVbw8sPoV5QSfrMrfDCvLIt0ZF
0FcbXR7TOu3IEELhCej8QScN1dBnqOU4GyPfWnIGRE4uAZfLnOjIzNZnNhNCzyPBXPCDReGShrY7
BfBCWd50iWVllhOC57E+VfmCRxL7sb23j3avn8y51M4Fk7jQGebtdgpE83Xgljunb61jMcnl3mMI
dIfRz0tjfTMHpgyWWUE8aH0iCQzuWVZXenClAJJeO+a6EvZd2Oszxm4nS5axy86CgCHgIe9945XZ
74T3GQtrcJCN2D70aAqyuAyajr3m0LuhKlmDYoPWfRVzdFcCRwaC9cQvlPe5nzUMCeBLCGpruty5
8kZ3S0NJklpKd9iPXyki8ufU5mWSiqiyEs6Jp3lRMacZtit9ZhyR4YA+LxhvPq2djUIhYBTwMuVV
2xEwmlGJ5BNzhGhEiN7HlRrSZ6XT/tMl7suaniALyAaFSy4OuRezokm1BGQVxp0Ui1VW1uAfDL2L
xNZ49GONGqN0KozPI/E751an1X5It5iWkBXK8XqoUJ0fpcnH4eelv8c/JBbn0G3TeM4qAat3L0bB
VyJAHkSGWU+C7YLnpHHTq64/TUivPgTKB+bAmsbC9WhO8dhqzEOMbqx1AhZlG8SsTcdLYh3KJgYR
wnuYPJkyyHS99Y2xZfPB7mltafva5Y0Q1f1pgeHNjkfbzvKYsNYFOuYouJT6Nd+sCCR8c9lTa2GN
zgeJksQrX8DAwQxsK6f8DIcAQiKPKfeJGZ2bJaVfEA4qJUJmVoFYXmbkCB/UVOYlyR2Vy4OCpWsa
toxr4H0EYy+ThW7rxV5l6Z7I3E6/ooibVxAVRNTGYA3y8mbRS4yPbWA2Mm6Wbj1mcmZEbQjTqiKX
puRZbGkA39QuBFvpHidjWChre8YUxo4byYrMI7UyBSOGr59hldemlx200iZKvMbWxZO0YDU10McX
EbF28DpdGaiPyyitF+H3vYgtY7Mz7Ii9GK4sv5yK0AiKuT8Qo7QyR6u9xmaA3479GXK/ujjkW1q/
4QfLy5OvDcN1VbCTvkGIPyLYxc9HkOqw8bsbmNIHeIdC+ljogo3uN/fSOe4l9pmj5lNVRF0QLE0k
Aacu54uRiUdvZWYX6iz0szjv8unO7/3WOM81u3JOzJDs+WHp9NL4SINfGEmWIxWKUPssXSz7bfjQ
czHYYYaXbgnR70x1ZK5FL6N9I1T4UecWZV+EHXkX3U1OzS7u0tkk5zwT2jDFpgKgeDmubE2P9dTY
2XVpBflXhUNsCrMymAKOH4ro0MpLazhO7qY/4xcJfKavS/DFTLe8OYBS8M24Yos1HqceLPxpKTR7
DDFZe+eMZgvzTANmmB38VdfThw0vqWBxPZT6yXaLsTygR3C+tpo3vQ9bObUXo8H8Gayro16aWlTY
Ku3exiY+jVuVLAP72dBxCriWdmuqMoFl46Z35lonvmt1TVKT3ffmiHpZ8ZfzEIkWF95a3PnOZgKm
ya1HJoHpEI26MTJE0T34Im0BOPJoEs91rsAnWCEvO7xIuxrerLlUDAJbOQDzEK3W4f6zWzDOSmvX
kM7Dxza8iNFIPDKN88NIJnBMJw8/QoNzRK6oXNwoL4TFpHvi7D5DFBNYiTMbnFK5yJjwDUM56bS6
0kv8YMJf63cd23lUGUHO+s+d1aknlutDzrFvHDUEcm+93omeI6Nw9bhnqjOcZ5tQG/agsg/OprZT
70Mv0aYtSm6PmiHE44CZZjjVvv+qeXuOSW0X25FgXPd8E/385oxtejGSo8MsYWDVEWJgi8Z2aR97
21dX8zDUX0esbf4RCMB6UlqmODV5ifeucLqv4Cp0HOuG7vEIIQrFJPV04/k1VwUzMImO+SOHtufi
K3eLD44CefGoFYZ/v/muevGlMbTRlC/jLcqdfk7KTcwvZa61RSRICeP45So5ejW/yy7EqM7AZUgt
WvVsbQ+9dPHyN16B3V+Uq2nGNBlY2A01HW3srA8tQ8c0rqeSIWzmVMxjZUN5jl9QD15heGceFnmR
fSqHkfi8tiv0KtwQQw8HX/iGHe0bXzvkENq+8nmmnl0gVM8jsdu+fSmYnMp4Rf6t9kyn5SbrszVN
3LpZgmgiw/cjRd7EQd7s4mcHy+Jyls1idb+pM/9bBP8PPdp/KoJPn3KV/yCi2//5P/tQ4zcX0x1i
r70CRvL2RyiY5tm/2Z7rUQQzwvUA1f3VhVIeI5GmBUU993ul+5eEzqA8pnAmHRQRFu4Y4gP+hoZu
Fz99p0PDw0OYLn0ugnufK9L8SUJHIIKlzT5XXzNN88xAEflcXvrBWbvmtghTM2ivFmGmKnRnfT1O
lA1l/N1X9S+0cHwB/+It2FhueDcQM+kRvg8+MQtJyq4EYAMiv+ROsqzIzhojMUtx859f6cdyH1Us
H9al1Ee0aDq7LvvHV3Jkrwmc325CDpKMQWGhummq+hef55+/Ul4HbaSF7pwu/3ds23eutMzn7jYp
gxjdl6RUt6s+YEFt0wHwioL0ZNaVOklu/2sXev7LtLRm/gtZ9v6r/fir4s2ySfywYRMbILp//KCB
10ivKEybcZUcEsbl7lW1AkNcMOMfF8zCEaZR7VsL/G/DPsgN/KeXJWKENFAPBxV+/p8j5gJ283KH
kyfgmwoqM5yi+hmFhKWiLTM75q8LheyZ6o15izLoxrRMurPmJN2XcDaUZj/hFWbnPJWVc9l0buXg
zHDlJ5DrqGWqNk3zsOgD60IaUG5IGSVAEpV0w3CcYDniYFD6FESErwRbhLxTA1UofKpH3W/r5Qh+
2wTu6xW5jbtnwBgPOr2ZD8KYxVOGSeQDP1ZBA2PZb34py+mw4lVRp7owbIpDGbj36RrkHxmWO+6d
crKqfrLLpaIlcFZZnAgccV9TZxX2NQuwbHwqMZVAgiy26eA3JfM/HkgIunVVTy/enOVNYix20F2L
sTIfUtdrhr1iK542F07CEXU2w3J3zgJy6cns2pIGHPMnVxbGu5USXae79WxdEIC0LGDPAirizdaV
iyZ8ojy1jcm78seN0Sqs9j6lB8kEuHNYWwx+/KrqIp5lOAKaQsMA0rF6lfGklpFRulJAd0C6ywwv
VJeeNf3msxKoSRSL0PbQnPleb8Q2aUxzWInRufazfHlMu3QGEVZvG70F4O9LD+YSWDkj99/raiHt
HEEsU1kzN1CxB0ZxZG7D/n11txWMDjfKeCRW+YtG2OvDBj0kBzaB1ox9CpG5MsiJcEnXBe4aX+d0
2/TTW4tEC2c7cbNj2PvIP0LbX+S7UKKONg1aTq/NE5tekFd3lfKyywBKzYc+nbIvc5+zWrEwpipU
DZv1obImeaRSVUePBdlFXa7edFFogf0qO626NSVorTAfTPu8GekJicCwzKtlCYAagqwL7ia4sD2i
oYXQQkor85CisqlZN3hDItQq3WhudHuLeGTP1xTfo4xsbL1GHLQjADnH1LLnrpyyu64qKy3J7Y5l
Wip8nB3VUKW0tJhxnuuJL60JU0bs7jlsuV6G3YaW63yhZdkug3Ip6rgz6+A+9wIJYkoL6iJqh3I7
oifRCHBdfYfhmWgskMBY+jbAJq3bnuy5St/saXXtsAkqSMGm6EhLU5OyQxm0xXvntRg6LLXpddIx
M4RcU7uadVOgxRMwh8jcTErK42t2HYogilqgAh7X9tWH7veeqhZq2SI1cQffzL/JyoJazMBx+YQr
jWu8mA2oDa3f3AY5NqoorYaC/G9DpUmBiq2PTSTH1EOO5jzbmPU+9ubSfA0apfnAj6rpI1s18Wak
+iI5XNiGIj5tmFcOdlnrp852HXEzVf2qYxpHphnpXjoSIlKBvmUEyh4y0vWFxVDfltwnhoeIwp0c
0p/MCb2FqIVVRgaef65BIm3w8+SNea2rwipDF4DSCMJmZSzjSk1f4sykH2Vn5hjmgRSCDm4WbQ91
XB5sr1Jzga5NlWo+sZhYmtDMVFscmnpc4K0RA2Yd2smk0B8L8L8xFIMsi8XYrwbymCHQwl7bqvTG
6sBOwDupJ5bafjfXR/r1DroRWjIZdZnU0Ljl+ZwduN6pt1dDZkOozFTw30VvL6GLvevTMvaaF5et
1+mJvnR8MgVHf6OlttM0kQWZOTFiHT07twXmJVSVhQULBv7Bpz1n5nbj6s1CITPqdqtvtxt31Roj
qtD3vQcjXLL95cfXKtX0R6k5leCOwLMaLo6H5rPXTRrloeiMNEZ/xhLTbFbLi4O+LwPAGo3zWLfM
ck4NyXt93Lj+1J7P457jt5S9+zQa0LTCTm/8OhJEW/2Kkb+7H354lvJIg77h8rAgwIq86Z/KE0y8
Y6601E8qSPkwOAaUIW92NpGTuFChuxc8hhfzDA6gPsSM1ZFir5upOQfJQTD+orb40W+FrWdXsAOt
23O8dnfsXuF8V1v4Lefh2FROokEeuquGu9YQzjlq5O7e9vjl/nO99K9ezWIDgngex7f7M6i7Flqq
GQU+9mZeP5KnaV/NwLXiedb8w1iJ4hdpaObP9QOWEbY1u5+DNEEmvPv7+e7T9X2z9RxodjJt6XiX
+XlDzIeD+jnS+2BDMk0uTB9lBk0g1vpK5E8myZeMtyZuw0QFcqhiabsd+wg52Fc4swYnbInHFkTo
2c2XfrKM9WhBEGMchDVpjTgKAWF6UMe62KumaTo0PJj/iCr9b1/EcuA/7ugu8y/vmfqCzPRL/uOe
bv9z3/qj4DeXcQE/vANOhXvMpZj9lppMnDLxXbtrdvdX0vRwtf+Zmuz9hvGECSkXCVcm4p5/7Ahs
7zcdMzftjEEoCuZu7+/0R79DlP8qpT2s83Tq+8XIApF7ztmv2e+uyVGfWR/S3rMbq/t4dFdkncif
WnLR41kodKhOZV1nTk88li2XxFo21gkYknCuje6jV1oqlo09ohEabOg7PH9V+qbZ+Qe/TlGKIJaN
ate5CdxyjkvRMW0sL6edUccc5YWRf8Cg3zfPys5DXFR0ME9Avc1JZ5HVFMpcyIHnUcsgu+qQ7qI8
X7CkkHk3bk9a3YKeKE0P+WXF6hvHNdhcvzn4fmXfsBmDYwi1Ji707FbTmOb6OtE5pTETEmsV+VE1
TUbyZZMdhSy8e1uO9rfz7G/dGY8tsqT653DwH1x3/ztv3vFLu8d0Dz//Vfu7ef8ux/yPd7eb4f6f
5YxzVf6H3fbluHyp35jwpj8MFfY/9O2mITScFdjebdHGciPs9JlvN43zG4YsB0knWRp79OKe2/HH
TePovxlcyDZLN6AwGJ756/5YrNl7dDkELW7DfeiAnfjv3DRwCX54aHLXcKfsxkHSjzyWeT8nIK0d
lbg1pnZoDiymrHFZE1Vjjw3aqn+XXRdEC/XKKStq425Flhc5UrOSQqd0RcVWEPO51cmAgJuUDt8E
bRD4z4GJ0HHY1HEz5jm2OqJJg1R9ymv3E76QZ1qk142E0ExaUGic/Cs0o0d9BZvpZpBVjazDztpb
HZldlypzgnNvTe89zf9s2zn8N7uTZ+jAMKhkmUc5xcjUNLHBN8EKfTgTb3IJ5ldl9Gu0bFn+sMz5
CsC2wAiV6t6VMgRJqe7axA0+1hDEx5g0CoHX0pH+tDbDdvDRH8dZW9s32EyCk0AMfRn0xGal2VDE
CMCOnrU++Y34mNaTOgf6dZeJnTLKgNiPAofmpHDW8nwEnxeWLEoinL8fSV68M7NiOeKeeocVWZ0H
qirCemiTxRAXfgaHSqSWf2ja+s0hZ+JILz1EDSr+QwE9iURZdzvoCGUjfhziftGiIQFLx6itHZ2P
hDEI/T6T7FzF7GXU+bLU6QVC2Y/dAHCNHZL51rLwYv3Xe87J5pi8yIqNSSxjENin3lOjV1O404IY
Qigt6kzos4VlUk2zQglX4koQIl/O+WAcyF6W1wAyjVj5oNxhHM8xu5r7zF5wcWyg1jqC4GFwmFcV
8dS7Vs0IUbO6oVxQEThd/2ytNPlCrj7/gV0jD+STVawVO6N1jfTReXbH9lGfhI9eYNnQR03PXafg
4hvrFRYvyBrdMl6bAi16r1Y0dTkHb5VRe6NLPOUipcUUNXoLY3pRc+vHtikfBkNSUw/TlYIYGLYN
dhMkYly93XroGusAfp8Gx68+iU4wxDcukUjbIbK1HIoOgtlJVPEgzDd9Td1klAXfXtceOlt/HYHY
coQTm1mT+8dJcFFhog7TlAdBQyXaTzmTkWa70dLmiUn2oWxhkZqLpsIBryDt1gEc70KIHh28mlgQ
td1CT47OKqkxET7OnX6iwWAwIuzP6ewgGWnmF2y1NkUTsbfZwHihghQBt2J87a30scsW8eAQdHjK
08ICQZUdfQZv8WpDmRz8Ew95BNVkzp210iMDnU9pHPJWNQkLc6ho3YIfpjFIo8/714HwSlZ7PlOA
3hOnYlzZnKrpXJ/G5TQp60wvfP8UrNaxg0Z+nLi+XnTVvylXL2M042Pc7j9Cmlkzikm5HvLJ/6iP
6bs/yafJqk38lekaM5RjY8J7CutgC44sXtwo83if1VRdd8ECXMXmi24H76KkpTibzG67XFg2nw8N
8fENOVZx4bRBiM0SwIiRf+RMYPvn87tmi6kz7y9fepDYh9wugZMN84PlFK90X4naui1GHWuxN+mr
WGRdSZwSCwTORvOIEA9PjwMHO6glNGfKEf/ga+ra6bdkRTgRqc1Hhdh01skhtvQgOx7lyNEsvrXS
vl+9wXnESezHLBsrLGgVlqON0z/G2nZRW+psKMyeW81F94kYkJi2oUnGKb+j4LowGziYBTaBqPlk
Y9G9lylxy1ZnEtzGLANNWxoGm+6Fs6mug3R968VcHjW1uX7kCPE5S3OLI4N/594T6HxW1xLWNi2m
CnMqkBGlNrJ23FyQxGWbuiy6kJkLIV8qtIfYiDLAoUGKdlJ/21J+5cpzJWk9hTgIAhSqnkTBVhvX
i8LTHDoPFoJK8H4MtZC8lXtfSgAUoY7nJfSt6Woxl8/tCuh8B7vi0WnPLAYliSdmP/z9gfzfyuVx
7b78n/95b5nW9Ov9F+yZP1Tu5p6a9e9VeXjN0/HT+n3Z8vuf+GMX4lgo7xi9uwzfyeog8OXPukVD
9rOrcGgAdZM/wj77H4WLZu3rEECLBOx8Qwf8Vblolo2SyILb9edf6v6d0oXq6Ltu34UBjShQp6CB
/UF19bti6Ltyv3XVZBONbCZYfvRXFOQD+9RUPiqSGfpftNf75OCv1uKP1zJ02+ITY083f2rmWUbn
FqYlK/Eab6D2d/NbLG/+wUJMcAQ4Pj6UJL9HTs9d+91vcvvtNb7HD+x/8z+9Mq+5u+H3ldS+wvju
U5LxK+vJzK2kTGUbtk6NxaK2fvEi//KrtPh8LAJYMP1Mc6p5EloMQK0Eh+XD4CMkEtNVuX3rIP7t
1uEnCOAf3+J3L8Ol8f1nMaZ2WLuAl5l5FF6P9DfhzKLnsbM1YOOdYKYM9Zj1PbA1wkUq8PLbepeB
N/rFdmnXk/7zt2qhZuNf7LJ+JsjNlTHDi+D3nCM9smKetFdalB8BCB+JhIyMPiKeOTLDPqoiFrV3
WGCj+o3h1zks4zP/F1fXv/yNv3s3P+2AmkbPXVurLMQzaRtLx7kE//or8uvPv7EHixJ1H9ni3p7z
8/OiqUAJ0+RMknFCpeW5ZlY8TNE3Iekym+TvXbOeiz4vYO6l09zT9+xzuu+uWdsaUljqxZboROuF
MHH5RZXyfnE5Wf4/fSTX8tjJGlyzdESm+9MQSmci3mkFr1P2S4FIQVuzDbcXdpIdPSOaoz2NVDxd
zpbIMueAJ6rLE/OjSmnIS7IlfDWdBbouyBmfmZqGi5+JDmNIvZR3Jd6AvSsiWPWGJLSSEtfqIGH1
QdZMITYLUiZQD3jDBTmuC/05MQ8k+7EKa+9Gi9VNRAIK0gDkImUVeVpl+lf1yjdzVmAApVZtV1Yx
3l0dOJeFSfpHWEmd3YJWSkQeQboYh7nxYAjN/rg+ebOiDOon9EHxYmuqOsEYwUFKEN0QnDJykwqc
Dw3hIf2816s+xMcg1romeEZ2IcTNSI8XHMed4hdmqzMRharlWoG3h01UOM6d8brVili5rEJDlKTC
MVSo1Z327BOn1sYZiPq4T5uhOCrasD5CaJYOB3yzmRnpdW8fN8n2IiycgRYuZb6LMo9Q570hsz4s
AAny2PJzdcbMo2ZXQsLRFVZa2q6yVXR2LdikGxJV2bQEKlXUgij1KNgqAuATZ9S1qxyJuDzO/jCt
yexW/ueAVsYC1R4s/kWKESmIA28dxEGzfAmPGzTaJwu3+Jjg7tnWQ5MvZheVFZIf1BkS8Q8ja3oc
yMS3Jgh6sTeF/q1shuZWzZZ31xulSx82WG1UVaq6DyYaiZAlH8lUaJxQ9aHL2KbY0tbha7bA14od
Jw/Ybi01yO/OzubHkt6bLBd3xluFcgQbdGZIGiEibap3F0EpebfGJF+xWSr2FJmZPdapRrHLU9R+
10AyXDO413CQmVVKoEhH6FvSeZjGQ6XS6tUOGnBOo8VNjVPY776Wbr9eSZGL9xTh+i1ex03Ccln2
AZY3Tjfz2jUva6VzwLIDTG9yy2LB4YGEvxvg97BLaIYJVlSuTQ/LpOTneehyzLNiJu8JIXxvhxUr
kRfkOqKIGaTvs6h8JrzENnrc1h2R26yOfHU5Wigvo8kdpjtztKqeQKp1vrZShK6RPeXjA6BKlcep
qQ9EeqAP70e3p2GkrEzDGccOzwWd5QYBM2QWaPmk361ZPTrhVvQdYzMgtxnbPIz7UcmFfmNib98Q
D3naSdcqVjr2mFuMC0rD+gykbNLxvdb6lUaQzUfE89I4cpn5N7OccIErpWYFQLPSP7pB42E4Gfdm
Ev2YfR+IiftSdHb7tcW//UkhJ2IR3reFHvLtFzcNhpsnLqmKIjsjvXMGvbsQkENqbYhirLgvUrzt
WKaEcT9whhjkOfEzRDJYuamZNrpXguFiFTGlUR/wSdVXnVqVE+dcMTBilo59cdnXX4gwJ62hZ4/F
dbv6LFLzVe94bgEycE82i40Lx7C3PvLtAk1gaXJzEwjQSfovwknqxMb4tUsNZjpwPDJjBYy2YnVs
EOwwRmbWtR+t2fE4BQxnInCDZj6ufF9+0XW4zSFDJFpYzKvLpbPvNi7zUioa4IwJC4AmbysPg0wB
ms8Oi8FEugLBYTM55JloHTfCHZwHVMX52K7DieAiKWKzHRz/XAwd84UN2QfBO+6i20d7Q7N4abDv
eg62eiS+IyXpJQOZByVqsPQMdB8svUgi7qiSrAWIc8WMZ7olJAk+q7EaLPvNZrhxQDB1iWMM3nKq
heipF7vBgbQvaN5P+rpKcHs9PtOTzV4N7KSObSxOXZts542zj6uZ3JcHx8uJUpKV4h+HpqG7RxdK
Bsdg7+4pmbWxTEcTzxoxRMoSM64/FsrhnLIvTBZ/LFnSy40n0MDuDuEuoSkAasYOS55feh4aNuh0
8gRDZ36EU+Exociq+d7tO+CumXBoADeyigBd4EQdeBCQSY1ReqRIw4fm3C64/bqoY8/tJBkRNURE
NTnmNgOvd3BgCWpqFwZxS31YowXeYulxohZG3z1RYKZ24mfTdI3/BTxBWhaVn7Bqs7u4ZVqgJ5XS
GZWUMDHwiiplIBkFx2NeOijF+6RlrI4yGERClXQtJKJHF5H0zFDdtl4cZOneyV7mJbjXXMEXpjWN
XA6ZqRPHM2WdAHsoJqdltGYAgGekJ/DY5mC2EpTOlh46owHcFXFHccWximTE7xlX2GTknPQu3R4M
D+JcGEzCeSDzw1YMR8yGohGFfOyMHbxltWSOw19hMo2/9P1pRmdZehURNIVEWcHznBwhtrWICfIe
8GNlBJkd78dOF+p8NoArjWe+ZHzOm7U03Q+4e7v1Uss0ZIj2pHUGdgLbupTWkHEMEsaJNkqU9reo
+r/Vxv7vpuv/35HvHHrLf9+oXrXV53b69H2jSpXy53ydhtOgDgQuR7mp/650+jZeN3e2Hf8jmZZ4
t9hO8Uf+3EntDexOxONw2NV8u9nlz/G685u9xzf4PqvNXQX4t8briAR+XEp7OtIyz2IbbeuorSi9
9+L/u2JYegRt5ZmdxwWcT41NO+TRYVV3RSkBRMyTIbUjE/JbDVViqBceMcvlOEXe7Kqb0tZrgt5z
VyerZMx9XPt+pswT6hXrRaVtADRn+mwhLOYBVoBiGrKSFDic8+mwOM+6wfiw7buL3m7FhwIh2JEJ
fnG/Id+Oka5fOa4WACFJh3N98Klbau2r2c3LleGuD6DOPgvTnixEEWwAmGAqVIfGMJJmI6Tc7POM
mWKY2eb4hKk+vSbWc4gJ85r1WydvMSMY2OJKNlbCZEyG/1S9I4DSs8dRBSyrZlr7Uy7XkndY1Y9Q
lD5mbUDvqVnFQFgHoVB1HEixegdjCvQTc0CQzs2q8ZxKnVZG9IakXrrteoUV51mttQbbxlwhmrZD
uiXT4gCZyJB2hlR++Zmhjagk3cIdEgLq0ptiUE9mnZkvfjral5Dd4LPMgcH/ma5pmFoIa/i0somo
nPGt79L4efpUEaFCfDf5Zsx+G+8GPCGVDZZssC7lIm7gQHUo0vo5rO19oNmRvqkcTdykPLsn0jwD
58mpWZSeNPiFWpJ5YnkMNMO5G2xqzFA5jvGuMz6NXYjqAT2NHM4Be1k8aFBZJZUeTOTmjfP4yam9
6hJtnHM+2amthY7kdK8Cu0gg507v7DnLs2JkDpqzrf9YCoejMy0NGut+X0jgtL2YVOmwAYCEpcrO
Hc9mjuILlGBOH7O6ehL7mwdWEoG/YGkKsksmPbOi+zW4BRORkqTWTEFcKqf4aOIUjHYjRTWUJkCS
heQsHqc59oogPy0osqNid0WtG8Wcoy15bBPyHpLMhQGElGMaLSSEcihRZQ95cFD9QhdHoXAY6vFi
af2X1FVI8GF4wfXBEe0gB9TmfDw4vR2ncr1yyz0bMrDdpPUKRAOzc4Twg31AIF4k7yBqvB1/VRzo
y7LIH8w5kpp7B+Xvzl1gsXB5xVaPMqYqvQJNOWUaCqeJLMRNxFi3X9MFRzqUAJQO27oeOxxraBim
w+YGc4R6yD1MYqtjWiI7xoiRn1GP4NEW50F5N1eNQxEtyR9SyCOswXHiRih17ksb+bc1aucKxxZ9
BaUGLvgjEmVJgUBgaBUs6gSh7hmFOoh7ky5W67wHC0lqhCRuZU/MH6wXqwyAs1FcpINB/oenn/WW
f2WM7nmh7EsvzV4cbxkPBMZFlK6Ria8MG+ZTza/0KPPAO7A2gmTkfyUQ275gfkv8nF28rxtCspxY
NR1UVzgM6wsJ3TdlxdFiFuUX+Diva5UzmpLomYZ6yRMY6VEl07eCR+uuJtXRpAXOhQEO46we3S8r
kscp4wcZ/HQiFErbbuhf7TNnwddSTytv0dC/OFYlD0s/u1+lM36sA/N6mY3tGeCtiw/eaR8wnQH1
TTuP94HTZ+D+++qgr0/D2qV3rcdpMU91qrcUTWXRROxLpkM3YH6bRX4Np4HGlbtZlCE7Ocik/jpV
T+vWMRkAMNk5LNxLddP4VqyMklisSVy66ywwUtUOGSckauJMj6zRvNsmbbvTNlZ/+Zx+oZduz6vM
mU/EjbnHSnc1Cj7TBUiQeuu1kVfzJwtH4YVs5anqiCM1vc5PyE0b26t83qh5Gu6AZ6dztyoutKp8
UB72Piy5u4C1ITrqUNQekjVpI712yuKOKwcV6KbMV1tf/TMaai9ZZmnfQXIkH7JWnX9OLmH3jDhS
cHJmnL0Hh2PVT2r8tqFvsk4EMoLmjMQwQ2dA1y/HmfxhwANrdmjbzDirWL6y4Vgqrv91X05VLZY2
Nbif0jQTh62r7MQEyHryqDlD4eOgob8XZJhqtZklgwPBKSKRs2EtENRHfYKhVE2L4Ek4puiIPfO6
k0F3qdUUuBmbs3soy/blGFgiCSB+gN6Y00soH32c9jYmqtbWrHtaJJ4WrHjhMqrJAwmzbt6NXMbg
oDt1eZU6pYg8QhRG7suroew/zOvZVPHOHbc/WfC5UFTmV53r3rajbJMeCB+OngnaFi33jT83dqj1
ou9hci9lXOE1iaRr17E/umZspoWrkOVuDEVw80mlvTQolEjQGtrbKoUIZRSruN0GDrjcahKXq8kc
mc9YbnuZS+S9dd3AV16qpLexXYGhOJSTFgNUifWq4vmnaQwVzDRZs8lKsMstl8KUCBBHCJ56MUgy
7aAAojm9B1eJm9x5oNd/ywnDjDA7EmniBf3RWTAkwfKYaix+BRwLjIm3gcWlt2bdNWPnW0sPunOr
ApAxLpr9UFTyK43z18kwgIdpU8sxQKqcR5ZZNBbXnr9kR9n+X/bOY0ly7Nqy/9Jz0KDFpAdQDlcR
7qEjJrAQGdBa4+vfQhZpXZnsV9Ucdlsbi2RWKofD4feee87ea+Pd03jy7mAz4GLUhPUevDlT9rmP
TxHEXB/YihxYelqcgOyIF+bBBNZp87DPc268XETNbVoWoFOQottGV0gftHgYPNF+JqFnS5RN1TPa
WJzkaFNlRJHBBhH2qwHSGHJYIl9rNrQkXWRkARpfiRiaTNat9jDXzbVBtQFUKI2eODN9D4z7HHni
mD9XU3iT1BmcDZQKdlMQANzr+t1INCp/5RAHsiEmO70vFA//QLGXU9ASVZymbj0L7aHppw2G33Xn
UotPSjGZTiwCFGS8+o6wrX5Add5ds2yqjwSOKnz5y3Uv1pRPpZROZ1pS+M+qpj+0RonLcxS29LMF
LCMrlnkK1ZpERnE+VKKRnjhFbSk+urXXUY/i9Vjzz26SVbvKkMeih3+sK+MpJVwxR/15GCUMtZ1m
lRdjDGcv6Y3K6+PSeJwma7otKZNvkVg8SiZDN1qrLpEtHQNgXb0TaGp4IurTAOpJdYS0kt6bZAYf
15qBclJFMyJikJGdPZFL9tooKjD0nq+HtkuWpD7iLC3v+14QPJQP2BYKRZePNDuKCmpnNsEzKpE9
bVHK7+QyYjytWut9ba3qRZrE5GzKqznte2b8nqDk6/uEnxU/59Kx9neRdqej4MSyO1dPBRbqy0JS
LGoRrTswwnpEq6AFoKbyIwJJxABzLF6tRmLuXnMkexiWOHqd9Hj8HhW98IZ0gc7QFhJybEsARzgU
TbCaM+dCuKh3o1QyWW4QVYWCtXgxv/xVGENzQH4Zf6+R/oO4htApJ4DILXZVPwJpfRKjSb/rFa3H
2qdR5nQo6VxUEzSJG4WcDMheckA+8EB90VfCueXLIHCa14yHNN8+8HRiFRSVnLB5PM4uolXLLzuZ
83yvtQ0LKp3ufaiZ83HuNeVgdPHNnAxtoGIl5D7hvVaqfvXrMVNuCDuRPzO91rgiJF1lv3bffElw
5qo4Dv0Ey0lMqWmpB72dn0HoOWnLXt5rLM5VruhPfYNvjeevvkxm/5EaY7Sfozk8pUbVOYJMP7gR
kIxQPg6PwKByH0LOK/PA2cM6NfjmSPphbD5GbOawl/YgIQ6ws9BxgMPaYX2td/U0uOWanWjtNNxB
sXtAr30PcsnRq/jMhsdpRFavMHJcuDKn0RivEf7rSfua184xMezlq+6FUvi5hjGZ1GV3KU1xCBpj
fa9M4SbJUffGBGP6dSqIvkqh6dBURMQhQ+pSO4pu2fCAkBGF0O7iek32ND7P9NbqnWkMSPjZTBx9
KL/qrsN734AfFapHjiNAuTK6UkLP98+A1+WKi3wQFql082mVbmEthZjjxdyNjSV9ruICuUlidQBE
Swvk7Zi6CUAlu1fmD8UQoOFNEIhNClu703IuZZU+Z0sAKi1Z7sLC4yWD3u9MCDbKPHkNLhxfpOgo
RRAHGCizQ9aF31JaH5o4svYhhwtHWJTiHppQuF8myaSBFbVukY1AuLIteYoM7cNQQ+HN0kRgXdvi
2lZmBxCjQwhZUxJokgB3madcQecYjNoKf7YiqZJZ2uhkYvshxQvC+5TBSaZ0XqsRTCCvU3Zq6Po6
jcFJZt7mA5QPqL+XfnpHLZ2eCwEPAgvyc9k37X2ZauFO7mUKriXLEXmpAQl1s8tvYl+n0+aOlM2n
mntut7CMDpuniGhNdP/GfBkwEG2MkIc8lreGqhW0luESfuogx95jb0KH30IzbDLrCRAtC7mg00/E
wlSoo25rCze8jSJiPrVYoVSeOx/6NstoNaSuFgtAt63yQ2j0nrsMv9IARXwiuim8Nc3l1QROFGBC
OKBXcGPAYuz8QhyftaXtAkYGvc8pCubQrFS7kDB68oBiTxOk1W9VsQlmjgJYca02yJf6ETnL4BQN
8FGr632TaOZHBk75mxWdE+wKG41gMnmlcTyWGTKrXqeGD9O4d3IrvGOrx/6kNidp4i/u6pH9Jgys
iI+EiSswAMFrhoqPtHzUNoJZjxCEUqUJKvQ8njgNVNkWzmx+nywVu1zJFp980qc8TQHWpFO2RyhC
auPQT5xENUDCGTK/nkLDgNqaSR1c29SXMyP2jDUt/Sheqb6t/KGMBE8Q602bEgbt2DGhA5nmdiXm
E6DuB0LBOxdLYw7BoM1I7pZzXxAGwDDpAPxG5eJZ+feyHDtK2ZeAHXQAdcwUA5p1zcZAh2QvlZcl
r9sgWweDlnJfBUvahZTa+rrPh+RarDVfTIOKeSW7olz26ZxtFuukR3ibfs2xcilAtcV942GVGOJR
omQU02Bqihg8Xv/S1pLgKIUCwiuD0cVMyMVVUZ8y88ZIPieOsnQsNIJ0ZWlvpaLbbHmqbf2S6aTU
6sVbltZVgJE9mPKJJg+zFbHUv6oe5L8hM35MOSjLBQ40CNrOFOY38RxIEYguU39WZvNDrRWcSpIZ
e2NvWfa0hLMzYZVjGU41DuDtuldqvoyTkiBYFpTEK4q1P1SsZrsxbxR7KNsX0ShqVxhHus2hWblo
6yKOwxKZ4MqqHdpCBxNsVMs+EQGfGAvHVKuZ7vU8BjIiN3akQ/YYQNln0XCPwF+xJZMoXaHBCT6l
Z200rzDmFzcry4SNMZY9IS1RmkneqmvAxyw1MKS+D/Q0Up1MR6AXUrHJZiwFkM6QNBhLDyxQH18i
XT9VVouLQPaoskXUTDTN17lW4BOYBv0bPqhwLEcnLTr0dU+mlWXuOHbTRaaRxVIHxkiVqmMeErzS
xFbqis2y7peqEOxGLqojlEUGo/EW5t0xy7VJoLXIJRW06wgHJanmg9Q0prcAQyBAq7mMcXdb1NNt
RJJyhKsNHAdUCpMOexgSqoaqO3KNaf7ZuzvC6ePRH3SPPBfqE0t5SBT5HNPAsXUtHvgIyGRcl2Zx
+lgy6dSvCf7SxHLbZV7uJGxPOQxgAN9B3Jn1Ry2nrS03S3keaP5Akkq/+yrvnbSBHN6ssGRhftOm
QBHuMNTgtkbWd5mtNIPyEprexNki5V5BghAOkiDqh0LpsIh1wqeEnB4hXYU3rkImx5yLWRDI5l0l
kfWSaKtCQL3UeamyjYqSfr4NV5EJ68TjwCkjO1O3b0dQ5Z7XvJrm4C9Z2J8NBnI0P6LRCxl80ZUg
WhZs0INRh+cpZ8OutE908DstFe4KjuBB0yd3aDlpPor5XRv3CN3yBVZvdDUrRiRSURyWvkW6Hz3J
uvglkjvmS2RUuy2CUgcfyGSrdVt6igpuMMx1fdehIay6Zz1ZVMYM6f2s1+Tb68WlMZeP3Kx/aDFI
hhBVohPHUKLTGgiHJLGHat2ukRVgI+sNJtRTJBkBtNdDo07vZrEhjJdp3C0R2VExaC56GBgwM3Ut
/aJkFZA57aLAk14VSUB6IAuXLjbf8kUWqJvTiAS3yq7ri7kNhFPNwmhbMv/ShuV7bBQwkSqiawY3
70seHnVjhj/RotgzrTBxh4Z6SJ7DdVdUC54FU0HeymjGH8boHaq7PwF/tGW1ObQt6ssUwe6owpCc
4ZQ6A7u3XYjRFagK26EpvI5m/gYJ6kIDWnVbI0/cMRr8QhLcxcQ+DiDXIVP+KvTjE90GIER13doz
MC9b1fHUgRhFF7EsbD8rhPtsKW/7UUNe/LxU1XeLlpeDP6h54o4vls6KEMkGnkxLF3xFyptdrNJE
WeXIpRs82OLS7aoaipDeRZbP2sDJgcNk3MJME9qjmECizbGXEr7yY5b7p6gl7yCV34GddvgeTQ5B
KuBPLTGCliYL03ja5OzOoHnzAgfnYt6iz3jDg/EBoon3MRh3mWUuzmjUBg/oWjOvHdE6WBSMKCkz
OBXL6JRy7y8VexaZHnsg2rOzSu0d1CZ4KGITeZXC4w3e5R5aSupYpVx5y6IPkD/TkV4mbs5ZogEM
lBpYVChU4PebR+x+b5maFniAQYvkSv3EYcxya1A9pAWkN3CE76tVfWPA9GmUpAVKFrM2BV6LtCQj
q29MUoIht/aoGF+oYibbJDgdwXzqt1OBm6/P3TnaSN8lxWsilVeBP0j7liiQOiuIdykP8JNoheoL
PThezilLWLqTStgBo1DJUyBnUIGTW6+sQsQTb8KLFUKem0b4UsMKfn2iFU5p0nw0lJK3RbK6Q1IW
YBm5f84wskuRwnmbI49cN98Q1ZHFwoyna9aA3Qkp3CNRCAZappwSWe6Qv6pRj13SlKSNeaP4cQp0
qUuJDV0Wq6GTK3wb6bgXGrqN9cw2IV3COdu3IHgjc5kccNtPiSEzi1NiaJIlnss4GGaCRjq+cqvU
YErrp8ZhUCneZrCVA3IE+LkyFf1i5DtsFPHix6KJ653OlKOlleZo2BEcY87u6EXYyOPcVq33oKX0
p3hoIbHXHxyap10inkYmv7HVXpJIfZwJOzyOxJqwkYQHRBl2l9PvTD6BrxxibXwZIj6u5j2RrWez
GN5GNdSfCqKAXINsgIMkssdUarjvm5gsehYfJ16GbJeJC3wlTUWpZpQBMSe7udefNFn9YBr7lKVd
HDBIcrlbZrCCqCEXhkB3uQaMFSl55srt8ta3HYrqVH7hhFgwsSDJQmhW06Z5lbl9VLYOz7476cqh
0+tPBtObnD+bD6gMkh2OeG2vNpNsc3bQAl2abicaeLAFKe+aor0ug0AjPn8wJ+WKVf9FIzPUxqde
efJm+GtqWqWatn7FYt+cw1HgcxjeTAISyJbYVMEmWC4jDom/I/SED3DRCTUxUQoLanukj36cc+uI
zfIE2kZyUBq8VitZC6C9Lbsy2AMLo8BqXQjND2OdwPmELV5azFqEwiPNCrPrPPQMYVTJJof8oQrV
SzGolzmNLpR0swfW29HMaQ3KQrvtqYrsEhSb3Ym1yiajL3Yy9UVgUkrYQtqh/kikTTQmXccB0ckW
NKJMMfDTpHO1MOl4uKAapkBO3bgzFITtU+6IZmfdxbQhiFifqttKbJh5Mhb9/xPi/yFtXt6/mhCX
75/VrwNi/sAfSmbjHzwXUA0JRteB5xDI/i8hM78iWiKzB3RXP+fAiGv/NSFW/oFzFy4PGeoy7C4T
Tea/JsT8kqyCKhUNlTWWrs9/omJGs/yLFnUbNcuaospIODCzQwH5TS1pxJzow3EZKU+v9HPJ6T5e
Yf86qx87qTsGZ3b8gfyW6B7b+2HySKPaJTvjFknbytoLg+P4FIFQKipnp+x6b8So84KV6DD42FBS
f3pZAmaEXn+YokDTD+LgUq12N0+d19lFUASApPy1hfpNPwzkpx7IxZO4BIx98GFR61Ko2MV51O5q
IA9cGLYqf3RNyZt91BvRm+YOznXgKq6DQ6vezXfxXvfiXeJmdnWMr8oEMOI0HJFpDPbTYMcn8Ua+
5nuRt8OBzpcP9Unfybva1V6Pgpvzlwiu+KwG7SH35I/ED70heAKUeI9r3d5egZOkcZuxZ55CnwNP
Ytji3fgqnwdnsK+h03nSrU5orP10uD49Wfb5uP3L4rSnfN95b6pD6qbdntoTvbZDlnNVx8Iu7Bf/
4SGyP2a3PvXu4BV3FT+ZPTXkJxs4Ugz7KIL9YrLmJlhALHt4ihEVugZ/t2G/JfYD98pO973b83Oz
a3xaNkQ5h4Xwo31V3Oyudyu7PGEJuVksEisf0WTdJRxGdynOuwH8m4GLWrk2n+tO3NdBf1RT6kt0
c77Ei/DnTiQrX4gu33XBYEu3/cr8q/PiwpNvmc0M3YF/dCRtxqV9Wf3cNd3kFO15Dp4IObU1V3/L
DzAyFeJ4MTGx53BYuzRunl824WnnZNf6Q50YrNjDj/pWAgLyA3P8FYn7jvjwT6qrNrOPZcLHpmj7
N3AImuDA51n4rClS1h/jGfZ5ttuoYDuUCM8lZwTEso8K74YbdyYTRfbaN7qJxFnGewwj8f5ChsRr
C+bqe6AwRmSG28qPvP4o7hVXObWvy9vEXIoOP+NbKuwmiNUUti6blitNu0Z0jVMneuP4TNC5lt9Y
19QWXLp4z/U5Psln5b49TbvhUTcuwof1Ua3gWExiUMHOOChSeQizm9gVbiv+PRXO0+SRPpsxaEL8
4xf8r+nw41amVrT1ejedjD2lGcg+KQYEBsuLtslZ6fYDye66PXzj46VCwzMFWL5+GN5jWnyn/pbG
G9lV0wIIhJZboLjhIb6k+xQlHX8ovPJXuh8rd+tyOR24/sYR7xtXYAmoZpvJa/xCEVk/MJCGupRg
vPnW3/Qz4Yg7mn4mdjxH8JRD5gs8YJsZkz78JxpcngFp59KaiR2oC5UfXTny9aOtTy6RX/MLT12D
nPVZumSdo726AlvnvfiZ+jamNZtsqUA9j4qD2wkb0SdvDMyfH/uDf1kC2bKZOB8ROXN3sIvR9L1R
bsNHwc/c7RssKo/Lc0z8qmh3H1wXxWvp1C8a64bhjC9M/i7Rcf7STa/5IXwQ80wRwPGyU/xmDrRd
GT03VJHLA2cyKVjOpa86/uIt3kj3dL+6t7WvHT8EmzFMbEOo/8pu9IOQ2Po72hM7+xGW3BIAq+Zr
/sHpvw3k10t0tt5h5sEYTS/ynXJJLCyHWMhe12XfO9JVOcuv5qluSRKo7GmwP8W9tJ7NW291jJ35
gg73XJwYw9v1h3zZK3c7wyFS8Fu5MS+jw4DuXjncNHs0Oz7TBRHXarZnnKg+qS1vqL2pAdIFmcuy
7L2/xwFyOGsv2vdxUF0Oqac4z15tx/bN4noaVlHvkwmjGzndl3ziR7boqi/l+6vCYk7znTaB33uD
O/nxO710m1LOlhwS5Lw80JzVm043MiaGG+rhJ3Kl1dv1wFsAgeoU++o0uL1n3hKmxm/BrW7X9ujo
yHdsi9+DKEi38xvtMLlcEP88nxjpQ3VCsGNbyl4tneysv2Z7FQbit6bZ/DD/fjV2P6/ipn/iFEd3
Zocb88nwBtbF0WZW352a0+QzuAQYmdvjdyofSCJGZoP001l8bGcD/9d7xZ4fnizaVywzbFX9gfAl
WiOFi0BG2g2LP7j8GZq4u1zzBdg4pjPzeIpn9TPiiFdrvuJFF233ChOW92CpLloGfKA7nkrX2JG9
4r4r74+o1Q/3TvAtEILkykf9aPqPNyUhaii7TVt7R6W/b9k3jbN0kzHTuTAQcAe/cRtX2W3/7T3h
aoAXfWOP5fKNHSe+6KF8h73TWbvuxEWZL0wqbqYTQ33dXic7PlvN2xI6whdnbwMQbmQn6m3oXS2X
sdFg57sluR2jALg9P/Oac8nQZQhm6Uy/FgJlDCxX6kV4lgfdEv7wAf1HBSQGf/753Zj/Z1/+//y/
yL2PPeOvCse7qngvf2Vi//wTf1SOskWlZ9FHUWRCwyHAoyD8p7ZQ/AeQFfydpgnxAi0Uqr5/VY6A
tHUVzgUCw82ev1EE/1flSKNWNyjzdB3MMWau/4AHiMHlt8pR5RoMWceaxzxaBX7xq7QwJ24uT2OR
dh2JG/WrPObF5sHkZMTXVwCdHN7KpigVNMGTmA6VIUOmoAk5K2LxYJaCqt+0WiobHyIJ6BbCaxV7
/xQBH8PNKQqqV5mMkt9n9D2LoyNnaG6NVYml0yLOqxD0wDrpdw5RG8UPGWwx4VxxqLII7CjyqjqV
upKKd0wRc+0yVpVk7DlA9vfmMDFfRXl5UTgurftkyNTnqu3husxFTfbVEtHLMAhPI9otMuaGAM1S
2izx/QqUmsFZOYWn0EBkh0mfcBjxUVyUPLxpTI7JO9XKwWYokYULqNYW+mzcIklziUQpX1Wmcbov
0zacgxLHLhZV5BCht+h9TUNugNztrjPKczsVVnNgXl8CmjaJUiKQW58iwY8io6rdsuvI18tpyJ8L
ZS7useFAjmubji96PrE4ZwndQfwSZkIzZ+3vcIDkMnPAbpYcYcRmvrQp+14xYajw1TRLYhe+NxIA
UYHAxB4mErJxJiV+egHbWutQdVsj8fKoRZamDSTP2SCx1B/J0i9PWYzgkyzLwm2JVeJlI/2KPqs6
0fVE/tj2OlgdmOLRF8j0LN0JIc3XnGOHmyNieA9zBoAW+ZYOZBX1FPfq+kw2Jcn0jYOwlkkNtEC5
/TlxArLWNYoryG0Ohy8b93VtEsLWEBzikO2lHEgIGz4iZV1cK5mxfxRKvukZJVDeRVnMTpal1q2R
aRyfwwVcLt7nQTvi5EnfmNjiUgHMyoSjZm7D26Gv/h0lAxIyUYhmNEqtkMc7TTAIdlFWubsvxioW
vdYa6x3jbJAomDSRizNQns+rMKNVjdYYSZiB4dmCSkTGgz+AgsxhuGUTrUm6xd6KdI3dVe3hDBJI
1gcIapkj5nLR380M66m10d4+twMCH0RrXD20zbq4pZeugs5Wxwx0rqGXN1UibJeK3h+GRDy2D2WT
JF8mLbPeyZR0fIYkGDduXyvLw9Dp6BGJgNAlXJAoh4Il6SnyQWlEX9Y2A2yl1SDGJ5xlZohzzFhy
xr3z3XRRbrpkpqRXUoyhWOPzEa5NqaWGh5AtNGyz03PaoujZXidI5J1tpRUfgCxU0rHo6RYhGRSS
rxAk8gJgg2Bg+hmKfgUgFT1apqS22HZSBvUJyGU76jFwyUuyhJTCkTB6Ip392zwXtiNWX2jfRSwQ
Hyxgg2WLzw2ci7UxTqfIUBl/wPu7awcD/4CKGmiflRbmCG1Uu2dBUqX+ZDTDAuhcReUilaF1JjEC
MwAmrXR2xWIgpUcF78hJpNDFW1OoQ8sHu5PRY12mejjIjTpjshmE7quehOlHpZBiui97jOoXrW4o
31dJXDgzEinYfChL13VO0RnhK14PUjRC8FUlCxwYeidGzvdpRoU6+4Tk1TpTD8F47OexQGEolwaU
6rFqC68ZpexRAgAOzaoYiueZDCd6vGtqfrblUl5M3KW0hrUGJBvMI6XyCc3calGpEd4iLSSgabE2
kVA/YhcQCdJl7BnK8bfMiLnxsqKuXvQo6rtDb46YwkiMDU8l8DkKAE1a8UjoYYeejpBD0+/1DNFe
1ynMMEwMd5uJbTYfFVnggBrlS9FtOr/iZvuuWj4dSDkI6Z6rdiTN6aWp4ZiwtOThleyeoqWDWjaX
pm+iF13uq9gB6mRFAS/KLHMRiVfad7EiL47GB9a7o2ItJD3JSkV52YREB4j45pwW6hhdQb7CKn4O
M819Y5qQHeoiIC9XiZruqq8S1FEcfkQsz7EmWY6aiioatToXDhit6pmRb7d+gvsyH0G09j/WwlzP
uSFPW2kVZW9dOqoMBaAhhg43nGvXEZJGmDqi7L6DxjswX2cytMEr0Q4qWb3cT0OmpTtGtpz50wXt
FeL0ImWSih2ZIaxVhoWvMNrj1B1b5ROfGqoasH/hlzmmGmgNbR1BXigspY7BVT5WTdke0eWz1TBI
WAqkFWaK4RRe+V200iT3zEJpOfOk6oAUgx61q8vLeAcdZWISQVoTLP52jJ7x40W3Br6s3FmKAuVt
kVQd7Z4ZRp9KwpLomgqAelanaf3Ko4i5o5Fu1EHw9rMjzQtJBAh1mdkIOiZHdlTjpSFi+1XS+0hx
NDgyeHAns0UDvlrq85Av0p0gljOrQpfwuBpjbQQTzEQGoqmmIGohqE73Y8DXjTNZQLBoaSriOz2x
VkJrN5UDoItCv5SLwRazEpHWnZYohy+hlOpyEbJNN9zCquO0G8ndE2F6CGX5CcFnz2KKQta39MjG
VGUHbRyQcGikOXtJvDl/rHbDa5VFR2u4Y7+tibHawswwHQ/8RnBJLyt9Y9iW+KZvLDghKIMKhgOo
KLDd0dDXze8xyhkJxg3lkI3Aog9pVnTDJ39HmHsiRv9XxrnJpR7w9nv5VONSqBHfHDD/xhtvFmm+
G0InurdIpQh55LvW9FRKhBapS9kdQ9yfCv0XCwVyvORbQ0gSs49VmxnkzDJ5B2rVqGRSq3yKbp2W
/VUq1Wo5FOQW79K8MxtnmfWGBo+56Gy3oZxWjJtkjFFxFGYvksKYyMUb0JzyAcGbHRprnzhFL7Bg
L2CFn7VqoAWEBVghjdeS1p1iyKtmw9lciTSe5paTOUYy1VPXhD4hxEjmXlmcIp8f1KVcA/yNRuHo
fGk6aCeTRvbbimCxibn/zpzG1iW10BV4lI0JJgng+bOnGTrEJK0VTAZHOqWvHa6j/DEI8FGpIELz
vcui6A08rdQcsLIxgqzhKNNKMzvhLpcqxgyxGXPwwZOOfl/KUpwvcjPCEYwFAt9XjBHGHiiBPp7a
1dy+SkjGmZK1YnqSFhUa5pCMGjG0Zrtw/F9G6Y5wROWOeXv2NhmFwQyzwqisDQOZDHVh5p2TQMvU
L8yjS0IzB01h4ChL2iyiM80m4YaNNG6OTbEQaF530Glfc4CrKGpVMD/WVYKh2OScRJneHvmWDuUT
k2fQ82mai5w4Nb2Q1yc4QrPwMaPwz84VkurmYSazFl0yz1b5NQNWQQOkFJXyOlQFYu0/nVz+lhRB
S1plCMO91zitSDAcfjMahaks6HVKtDPZFtJZbbMEWq1RfP71q/zuZ9pextSw3KPZY0XWf6IV/uRn
stq67Kj2MrdW5wVMWELIpWT0LI/UjCnqRkmmnYsRMEVVQa0ntlPjhjjrHn5eyH90Vv1/0w73cwTw
3w877nEZfby3X38ed/z8I38cWhXlHxxVVdkkUkYU/7C9/XFolcR/qBv+AVaKxslVNRiE/PPQaoqM
O6jHTF0jAwrqHJOQfx5aQd8rDEAkSdQYlDDtkP+TQ+uGK/kTzsTiaKyhK5aY9suI3ZXfjqwCosI1
60TJA4Y03UqsRwhQBFkiwHAuLAR2QBcglnb4+e0qEfP+JIyFZDz/zUO8kUZ+vwzcf8aG/7BUczvY
/9mUV+r4gTkvcRkQyZj4z8C995VpraE9JlP4lqwrjcjUqPOXodEBYw2tlSxeqmfaEiDSD29V7r26
B9dmbAx8HHR61rIhi0tDSExqqGV0+Ztr3r6/f75mvtaaQg4dsyiDz3EbY/35muFcwHfUK2Xz6iKW
Aly5S0Kjv6moq46MnBEKZ2F81+EE9IQh1fcFmTp2iknkGOHCxzYewsxjyGq2f7SN/o/BLlt/ROPa
2DQ1UZS4qb9e2kD4skUC7s+gkuJoLPpsWwv5WqjrRr/r12u6Jgr6WhkhjiBJQbLiMMulgSX1r2/S
b1yXPy5EBz8EEYtVSvuNCJJxkNrQyduGh7Kb2JKw/LFwZrwALYQez3EcWcqKcWDBw/83FJffn6mf
NwEuJwckHR6Rqfx6E8i3XiUzNPh84MDBTB7nSMXqjsggG6GB22atUXdWDf3/v37Tv3N1tnet4wvU
JIbZQIK2ltefn4xuaEOOEczuyihigCfMFhIAZpoBsccGbIOpaKG4mZPdToN6Nw3o74hGIy05C63q
b+7Cb/sDWyyb0NaPMjVVhcWs//aY6qvZEp4jyp5cC73oJ0icqbMlXOZ2JVYG/ey+rNJDm8rLgCx2
zt9rcpEUR6+b6I95+H//XP77R0KswhYesM1WgUj+9jWfVL1cw6yzPFx2C9bssWt8g/CWczRkCDGg
iISQN3R8c1Od35CisTwSVd88UFz4OQ59Gg7jUr/C3xZOc0qy+WIhLWnWPnz+64/w35/bn+si+Q+a
qBB2+dsnSEgU4Wbwaz0QNjgEZtHQcBnNDCLb6CzTn7lRB1W9X5Y6Cv76lf/94aHSxe6lc5+I68NK
/evDQ+ozp5ymS3xzFRkGyFsYXjVYCNMnoRZfAe/Lz5Q/63dmoUzFiBkfZ3VO/Mw0+r/DMm2v9csS
twUGKub2DJmM/H9e659qiyGNUnFGYAeQOwFEmTUzUT0LkPf41GMKuSsLjEAHmRWa6bcKatcaG6SD
fTKbltub0nrtULwmx7IRQD5KYeRWZaQJfsfpvAa0MbSjr4iLdBKI4VwYohRzv+tKhNB0J/Lcwg84
Mx/9mzu8fXi/vitDZY/h20lZpkjGb4tSiqFCSyQyKlQNDeyIdzeQyjJ3JrAZLiIsxVfIwWU0LKef
M26gwAQm8Xdr9K+9Yr6WKmoF6jb+w87ED379mFmSo0Sv8H+ikSNatOsb6DqjmEpnq4f7WeTq7q/f
tvzvHyabK4AmmfY47FHzt1dUBkyd0oIbZFaX6VVUqsrP+lx9wOgLArFJ0LwDXJ1PzVrVJ6vWxMOi
rfFBk3vjCgH1q5PxvI6rDn5hkdOnutIjzxjxK0tLlTtx0RWBhhmAWZJWVCpqbk54uiIYn3/9PqTf
SxZlKxJ0KiP2XolC67fNTQFrt5gZjrS+A3KNDkzsPb0auhdViJpjJY1aEFqcmxMhwuIJGdHtisq4
n7r6uqht7VtxxFiH4LE7lW3P0xLE4nQpzdswI/y7ZgX9m/1A3u7srw8cQwbWvG3t0wFjbYqTP3+N
LJIWEc1OuO7bDa7LkMCupuFWW3JwamEsBzJfmP2gycWdIUyfVllZp+3E5HZRA3xyTRfhZOJlfqhM
KAQypgq3FxRmqEhQl2c8GiqGi3K+Tef+0YiEbD+24Rnffgp90mCLFZGaE5uxZn9TA/37Q7x9jUgC
ZqrCQef39UFGe22mpTT64SAupy4TBm9UxuqWSo6oNEVN/+YZ/vfXg/5FHbdBJNAOKb/tH3SBIYOG
zKvleS5flF74ouhA4tW004cYQTpy/vpZ+9+8Hgg+BEnsA+b2+f0XYefVLCfSRdlfRASJS3itouz1
RvaFkFoS3mUCCfz6WXwzD62rHt1+6lCboijIPHnO3mv//sOpbqoHvxzNMde+9yHM/PKntc7yxvfR
nIem999ZcMX27P7+pER+4BJWEMBQDB37zZMi8UWHqZ1CvlVoHkdXppi12/rFAPax98sk762Mfacf
aft6RtK0H8cGqhEZ5uJxlEP66g7kfwzDHLyzL/351nFlCLaAylPK8WL9fivMgDVP5whPIwwpp2SJ
xMc0yThvVsF4Pw9oNTEtiJ/DgKcV8Jl+B2H3Xx/PWZ5Kjrefd//N4tX2Nf0qsp6Pq13OH2wYL19J
ujlZXh0Oh0GjBwXb+4PxWHfNCku+8+XFG7IdqzXPAFPFCCWqB4jkzYMQhkPD5Ns3R/BaWF3CMfJf
EaD2+woF4hgXK/61qZGPQyoveRZ5F2XL6cGFHAxmIXSJgh47WG5BQUJODmjxw9+f0z/ujs8JUkCj
AsDJQXPDp/x7gQkw1pjahg4bUAqclVc4D/AgstvK6fvPxnf/CU3dP2e8Vcem0vbL3z/9z5LF5xDL
xBNYJdgXXtHfP55M0nZ1I2QiRa4c69nCOP/BQDcx9wWGSY/hZRuIfYrwfzjoUqPPztNWnYXIwEzO
hSYC5+9X9MeCywWRWw5OxmOuC3Dm9wtKk3W0kZ8SGDabTZs0WEi8gVTczVZpvmB9uR0tkkL//qH/
8SNI3pEtVYGTeehvz9C/Vnm66yRJuQSRw28h2KaIJvELfMh6WupAgj409T8yasQZPDd/hv20e6+w
2Z7C31YPn+9Kb4B+q0fpGr15DObMBE42BQHYahd5RTmsK0Gqucmby4IE/gompagv9Pjw4pX8K7cZ
TnLz6A6C7IOmQKTOw5vU7Tvv7v8Uk2+vK6CO50y0/Sz+m58jDxZnEM4oj0kJCW+3Vj32hEiiut0P
NoENB+SgLQMNbgwQ+DaoIa1PWvtE/gzBZW5s5jnD5ITLORLtig23BIKw5SzbMu7WDOcb1jUEc2CT
kxNmbKZMDfN18979/WMVYPBB54WTLPMKRkVv7q9q60p0YqAfUuoiOW/dkooGcU/LIZuyBS1kAw2D
wZUeSL6EnRO3bSPtvSw9v8SOAEPuZPJUP4iG/3Lf2dLFHwHxrHjnSv98FB12R1LCWbVQzb49/0tY
vFVec8Mtmj9xWS1YJkb7U+9U0Z1DACfCabF897v2tATvJuj9sWlS4FCgMRH36XoF7nZx/3oPPAUy
rMxzeYxIcH0um3R6JDTVvi2JcNvZ2FHey775XbBLKc0Hsi6zNfgOEgH55vGiwaADkRFdkMlm/N5Z
7nyqOPPGVuHZt4lreS0hZuA/2FMZyqUA1Mq5bC9OxUIkraG+b1dZxj5ZAjdu7XenrelskS9NN6RO
1/BzxmwJn5+mvmIk/M5SJdw/Xlo0H2RL2FBg2fjfbqxZZuOHHnP72PCE37sqil4JsdU3bSrSj/XM
mbeaLRxACWOa2wg+yl4AsAd80Em6Rwyxj31Qps07NavYnuXf31mXTY+/JD1lFwHN77+iomXSdqu7
Hhl/Vzo27HvoPsg1+wAbN2k/QWixN/mk6LK950xBe2A4HNwOqyuvg5/4cHosC3+wHgt1Fy1gzXHg
Wou5MX1EXi5eqsm/7Ryik/++Cv/nhRNwz0Ib0PaQbyG0PAlOE0zWchThjA0ACKppDuWIvarBKPUF
p/OwII2oGtqH7ohquhDCfB2B8abbVu2SlWRNItvnuhFYKmUqz2Myt9Ta9lZxa+QRTxkpd/Z7F/7n
6s1u5QSbxH2r/Tad0r/fG9ORsbcIHMl5b3vIy10xfPPL8AFwYvrUiHk41mloffUU6gIwhvo1bKsC
D/3c3BcDL/Y79/E/Lmc7moborTzX5Vb+fjmDO3HqoOY/BtIsxzRxsd04c35tA1/fJTpADqIzeQ1b
E11ba5jvK7HWd/zNRTpLevPO1fy59LqsuKDNI5s75L/d0ZcKkGGtZyocUlYrNwFTZmOJeba8LNna
EM6Nm5bqOAy9fYs7dsT5g6R59PR0WBnKYl9S62PrkVQe6al6p2z/3wHuzcsS0tnnZhEfwyL0ZgVy
miaVyu4xk2Ol8e5a2te7KEhySCqzypBPuGBxPlmLNZyIKjT2MYQIQKYyg/N8V9W11R6zWbbijnY9
vWSssl0QM7mzl71Vrll9XaGFEjQp+6FDHkzu9LFaQWtdck4t793q//jhGSxs1STNERaAN1+GNDyk
MeUkjk0TFbs8g++DgCnE5JfCvVXkyNy5DnWEmdJXi3vy6CKdOrtRgsS8YmP/+y/v/Mcvz5IuKOI2
jxLBPL8/hwG/XjZyMjhmQb1eCrtp7ht4SsiofRs6zICpeVhcYlmgxB8SJu90lLT9GBIPecz6yT4P
eM0webFWcDLZYKht5ip7VyryOta8JrawAvf1Kv0JSXudFRjLe+bbxfAd83Hxpapl8PHv3+k/1nyO
sPDo2bd4vcTb4wRsj8UqVRAdHV6wh0yU7l2A1uoIPLj8Nm3ZfmnZd1i18oXBRhL9zFPznR+ii1e9
ZM+DXTrvVAz/eUkcsHxWuK0z9rZHAS1/cErmLUfCh7BiQBu8zXled7SV19ghdOMUVNX4OWJXumdd
WOKZIg4SkwgOoHCDh9XGcvj32/RnFU+bLiTtntMNHbK3K9CEiGYGJZkc28UPPi1FnZNh6BOqbDwc
v1ZrffC0rM9//9D/eN5o+fKsbXkGSKv87fX4V/mCIgUhQ8jZIYPDeqLx6ZyHppKnApbaSWR1fRNx
EZ9zVRQ3nbaDX8YtvyHkWYtd0PjtqQwHdWdVEe43x21ufEcHTLMhwpWrwK7eRBH+2noCegJK7ALm
I3klsbJ4ZaO51daq/l+C3v+/6f6/psG/V6eNqL+9yOQzoJ2lUfPmG1UKuVQw2Qed9yqCWkJIbjww
NngtImeB7zF1CCwHJhJpzCLclTEQtQgw+KBd5u0cOUHwkUS/W2vXdB+x1qYETuJTXQ+znmznfrFJ
wt7Z9jSrr7OocO8xjjitDeyN/YS4KQVEELz6ZbZ8TlwRMHppyo/tTJJ7CuBh33d+02B+FEN3GKOK
6r1w+waZPq8JdBTq45HazTOP5SjI71kyiCg4ir35q9+EGs5amQu6mmVSXV2tU3OYWiiesB6QfYdk
iq6xJ2YrihvltxQEgVcR1OLZ5l461cZ18d3kiVsHhaMoVPlTgakujlY5E9lWTWk63UxUOcnZAWoA
tsUZtOYLWmN5oUIon2jkqF+545A2t/Dl4tqAhIoZD0Ch6kWFhKbV/T2pl4VNMpFu3T3Qaj3vRxNh
Ie6l34t9MSOab+FxWzdjMvSfE5hTwd5mestpyTJtsWvJvQJ9ObZs9vWCbChpAmBDgJOni65WHPlu
WCCuS1D5HexJuQ8ojCz7KlpmbMATqyyIszTEnJP1tZ2czDB04uSWunrm5rEcqnK7UUmZ4gLz5aYD
bQP5o+6bunjvdPLHSIoHkuV8E0Ywp7Q5ofz+QHZ9oJqMJf1Qi1xcC7tsjpZUvC+iz+/cFbHybpkr
TFFs4levdcsL50fxznH9j14bH+BszbZt8M2xeYtV/PeLbntq1QhDERsX3XCpyiS9QsCBrhzCeB9N
Q/5N8IJEJqebmqqbelb+eZGRdWIoEh3SYQnoA+X659/Xn7enp/97VdQ4IZJ0ZB1vTk9dz+rfryCL
1FKbn1U5o/sZpXqcxrT67COhOv798/6oXVjhOKmxwRJsZPOpbxp7W2pyEyiCnsNojm4Lk5RXZWfV
F5hRG3ei591IvWaDcqUXvdZ5s7OzaTtmiRz/VSl8xhZFtn4MFlU/k+NQvPh1pw2++OAOwShrRF9C
4Y4mw1DHhiT5zi7Bkvz2AOht4a7I/6ma2SrYM3//JSMSzjoHRdChA1kNbtSTKrz0VR9U+1ANI6yP
JcuuCWp8fbIrd33pef7QII+rDWjHF+ZuTkNtTqWZ1xZID4da5PV5+yXXhUEEKesLzLbSJcNY29/S
sqTunpochngfqqaNc7sbPqrGu7ESP8XVL42fXXutURrmZZvNT1kdtphunJF467WTzecsWA0L36C7
5kTzjgivFEBpcUbFPuhDi+S6Okzj1K6XNKya4TFC3KZArIT+dTtfR7FjK0G4rErb6VKuU/2964q8
OxaVU64kZsvsu4SHW8EfAk4fB5GicCRBbNS7IBewgosVBflOINi6hRlht0Rg8XvRtFM/WCCq4ZUm
jPqeqQZEbEdwM8eprBb1tVmbBuHaBrKJ0VL691XoooYP7RxRRjGt5hvEy9o5enNBIGFL3w+rX7AN
mFC6NOmFsVgKhoexrQfGPB/wOPZRNe461E35jvvvY3yq8tCcRZdXzVUC0F3uClWPcEDMit3PNskd
iKoa/Wu3bvfaeU7aiIJo0cAS0LBW3j8sQOGj7xOhvB8KcsTdGWU288bCOdZ27YK1KvoXzx0a65y0
oPb3buEjIgdxqh8MIRuoXf0SWfaIc6SIs9LGhJZb0aMuUlnsMwGP4cBWFJEPiCr2tbE26dla+dWj
1Q5oVK1ymu7mxgyKkBK+Y2uCRp+ruSBvGWaDpQ6YM4L5oJF8Okf+KWJFP6MxTGy1t1YvkgC8e+p8
mV1nmKynLYS+eUHM3tcHgJ+6f3WkGPWjlG0znZB6GnVY2sz6URacXS8pMK3+sKwa9m6QNHAu0iGa
jlEPA3Lf1qCBj3TLq3mXTZDgGdfmwOW6bmkP1QKMm/N8CVBl12pCA/BQRqZ/3LIjBNzZpfkQgdis
sFJxE2KZAB/D6FWMp5qDPvZk5YUDxJPCTLdI3Qnu8ctyJHyafnRyJC4tLI4taNLnhm2WqI4mX2K/
nsrmUQu00wT9jRbO/Fk45GTbPLqOGWV61xB0WxySdc6fm7HOcaSOYTLfOtpduxdrhcdFkJ+2zQVX
hitAv5jFgkHnh9POC0cEsajS6+J2XWQC64pAB761283VaXVKDAwiAJBnaOjXP0u/q3JU4HbmXetu
AkpDdzTsz9EE93cvCId1907eixF9MrUxwO+OpAZDQ3Z94NHDm1wbD6iZl1VQckjVk8cgVAiptAi7
M8khPYs6pxYOeSb6CjhSw34WCbHn4Ltu+SE1c/ZynC9jaW0uuzCPXhRoKPnIgjItcTOIGVLLuo1i
DFPQ18o4it0r1DqGniYhzQj2zbtO+GAlvJRS9oiBIFlhhyA63y+pZzyA4bqrMFRUhObk3hK9IO31
xLWpF/9l0Ln54auxZXlrpzraR/Bt9NExFXigOvGYsmEVcPUOW4764jldRbD5BJYfaAPAxp0FDghx
KdhVRVEZCXOxnWIcD8ao/GNpxvCnQdb20SsVUeu+hWUBYy+ygJu+wg6zG8F3wvNdGoIpAK/rZu/l
LiEurqyL70lrm+Gwuq3+iNI4VSfEG4a8oRn4KNAcskROFRrL7CCqdCgfM54YUkS8phueZMYXPSJ2
oWKcHTS6h0LO800fldU/BTLo+jBErV8gdfBX78nGf3Q1XkLFV3mrMEzblA7ucDpnX60aIPXOGXPW
idbPqFYYrKvh0PtBdVY6lfhdqpFXnU62iWJgNvaw96tweLL7cfiwarXxVIAZF3gPC90dBvoFzocI
+8ov7q7f3NQcsJyDpkj6aC0eLhgUR+utMVr/dF2laTevMIMOrhwG+2KRaE8RnGcqeE59ENux7/vG
Oc0zr/5ppiKeiC+c0w+j6mooykzt3AtC7/kCwbIaLyWYXRT6kS2g4A71cjfn6LJ5KP2gPFaWMJja
EXQDhJMDRVpo643RurDP+PTShi37YtPluu4AvkeFQKNdv/XjsrT69JwPtgMrMx1DzLJNyAOc6dS7
wvWum6tFdbr3I9Cfh6FZu+G0OLVH6GxnO68lZMv8JbEIsb2MBB6qa5uN63AmC2agYhvG1w7Txg3j
5/QJ3qeY8IwVmKazOvg8QVmdgbTYy3gHM2h+kVsSxEHXjrtCVl9NsMfKA4ek1NA6rzBXA2vPd5mh
pfe5kfFQqozar2gVkqjeRplRCLjhWSBrwx6dO5+ycUwUMnZ8Ojc8Bzo5tH41PJtJJus+kNKEO1R4
FTzBeRbyIGa3C5+YHcztcRZd9DMrQu5L6PS0KOkP40MGzLPmeOME/xd/aLvLPPnAXpE1j3G4rV47
RbQ78GsqAsxRi3IzNPY5zbdopPe9GCR1cWn6BRp1Cb7lOPBH7rkCPBURjlOIq3IagMrg4KqPS+dW
xQ3g2HK5qFBWqNCd2kDiZjJ9JYKGWoecaxDpSbCi/rDGCmf02HjDTnJb70vEheFe1i4GipwS62YB
VsfeW8gxi9dqRQsOw07ctIEFznYk/GC+xZjGbHat1HjscGjQIJtpMF+TcmYjbJiEUBXkNLxcvQbP
yI6Aqwc+eP3XmpgV+75mbJbdkKAYfEe7FnWMvJ3NhQ9LHx9WnyogSE4/fMMtV2Y48lw+jVP++kVa
ENWhEUQKtk27aj/2VqOHveuu1Ub47ZdnQIbrcKjwp/0YZ2l/k6J6SnlbuK5+FOA1rJUGE5lJ0wkh
NUR8u7Xdp2RZnXG/dbmR9DGBEndWYRNGEKSldec0Fv1yorAI9prmyK7PmKbq6Th7LTygPKxkXPcT
9qBkCWGBY5iyzkVTcW9sUacfcrqvO/qb5Xg2ns7SO1CJSA4culr1XnRtlCPWR9UCuJmtosXRMTyv
c9NZO7n23k+4FcSVUfNZ9tNqKQmAiwSw5Fi72fDkRQyiDtjQeFIpKaiOmjWjHNY6KQgPaNa0JQl6
iK7sq5iKkKnWTTyjhJ3OBO3I6ciqQWiD2jA8ezgvubOXEy25c2LAle0T7HxPfe9iqOH6caX6Bht5
z0K+UXcM7fWqI8km8bvQu8gmEQS5WcpiIBjiuRtVuA7faHzad22gLbj5DC2hJoUrAO+0DsbkZHcB
MKZSuCVmFH9jzhP91XCszqyIrFxrXk9hlQ80ILTO/BM5UTCGLcai4HoLurLPAEWdCwK0ZL3rzWKy
By+cfIWsDyIf9DRH/KLp5Jrr3FW2tffszjpMFekRBznMDCiNpf0LcFQruVLcJ5CneV4IAetYyA5N
MDc/h7la1b2xli1Mo/PS/uwBOg/jpBcS2CNNAHloo3RfExXtLrULwoyg7W+pqOWHKgobEzvBiAPF
8aoeLjj6flITGqyRu8Ca5Rf8GWn42HVNoY5dUrIOhV2RESncj0H62WZUBlfGNNnDMNZOf8MKTh9G
Zs58b8I6Kq+u8TrUbYwIgSjMvSmO5QoanUjwdTS3hceLeuuutDkeTOfl1SWv0zw5OEwaHrO+p8LI
OpLFQXqrlrl2HmbmNovwE930eWYK5NDom06tHgMKDA3Qtm+xWsUEm9XPPPIoWnIksWiuvAq8gcx7
DzhDu8CKdjhoxpO/BPLgyc7cOiLhEMEejH8ihW+V0H1xw2/gy1r/kJA68aNIKrgQRVh3l6QRkB+r
ghY6INjSf+7dHspn5iEYO3BgSWBbNlnd7BivpMQVkzCV7r3BcCWzDDacQF2s3+28hFhh8iy9ojfF
rDx3BbfQ6tmyTT2Gw95G4dTvVreBrJ0zAj4YkG7UO0Pa/0y9icHXXFnGvS+swD0nzlp/BxPMqXQ2
XYhQamgxuJHoDTxPUb9d2pxszZMPEpyDfj9PRK21bd4dLLLm6mOEN5meobeM7TGU0t95utceGe8J
1p0ajvR4LddNF0tcmXrd3gZCNGp/xGRt0u4j88r+BX6kyGMfbDjpAcVsgM3W4Qz6P+UohoU0JzK7
FF7u7ws4uaehnfMcRjnKQCNE+suUKi9v+rHHt0qwjktwgayDg+11XX61isiYY4+j3Iu9EAVIwMpF
RIbkaHXL+zw+pqYJsUXWdvNNFLrMSX/07OKGtXd4MhwlggO2df9H3xgB384mbeElmrz6JgeBdqbP
Ddli7EXLANK15TfwmvZ9PlN578h5mY9pW5jwNRrQ+sXh2jGv0DZHhQMdfd3+CmYyNg9ai0SdcqtL
q8MYeusrcMVuujBRSm7rLlDBvnAEmSUZMlh9FKLnPKvSnMytoBjlBOx9haebpzwP+M8a4B6y6/19
KJSKYnxlGrmow5euZZghM8HF/iMfrRyHXQ3XuE67+YW+Xfas+haOCy5doGpUSKTb+Em3Xijlh+w+
7XrQRcqfqh9aZPrsLZJsCSJnqA/kkrVL7Emj56eE2sKOHacdEEkTa97ufdEL54TlgQTBkgJO3mZr
44S3sum5HILdpmgP3o6egZLMRPaBY9JNnUKZ+uDWQdSBg14K+K0MH/14pm337KHpAn8zrSHrRN4n
vbWLtJPUj1RB5UZ8s8bbTFrBOaKOA+iz4Cemeq6j/BEr3ODE7WSBHyJq3jz3Nij9neulejm1bC3y
A1OeRh1wx5UYM1IrGg4uVnL3oSsX/zQXI5ZF20q2kBrTRV9cdKCHBDk5mwBFy3oBggcXlPy0CJ5s
kqn0Q5b2lAPkMXZbho28ZtGiltgmM9vbY7ezwX97jmivXqZyGSsUJCxPDPLOoYRpR1uYLpBb2ZN3
r9u1bfdFjjJp3xbuao6ejrIbe8nsb2aQobUfqXSuKI9sc13mtvL2NB3y260tle6I1BTLoSe8I3iO
MMEdKhEY1Cqdw6rvy04PN76dTO1prVXCRGpNvTb2SOK8SWSwqgNJB6I6Zk21tX2RUQYS88tkJFF7
pM/s0PvloMRUGY573IqNwORakEBx6ZYyqm78LgK3DiN7pOOcJ8mT0okVHjcX4UUZqYa4SJLpa7bS
YDj2TPyXeGQU0D+Q8lS1r1E/WtG9W0mSZehVS5rtCLDZJkPzRUUNuxVFFmVDw9A3bjLCSzluVnA6
x04mmKwtKuaLKprE2fZGDH7W0rCn9EJnULDXbc20qr5tKD84MF/CciSceRfU2v44c5ZdDoOh9DlM
OL2B5helMDvdlcm3osACfpzJmSyYOaC8j60wIQkhAy0LbjxyxjOPFQw1jIzFfGP5uWs/cJfl98xq
gmQfJEkBaazv5uJBzDg+YhI4xT+1oCu/r+xlnZ6SLsmzQ+M3c3Muqtw/ybIFQrQSYsIhUQ/VtfAa
kAKCwQlRf6uYP+ekNyhyK2bNPlilSAeijKd134ks2puG7kE8huhf4lx66tMaZPmyTRkJhJrJ7Mw/
tn7H4XVEWQsVEZEcexMxHMP9QAh9tEdYM8TGaa38bsa5L6gXs7C/SMVx+KGp7PLj3JbFN3cqNz6B
69nplQV3jfYqql2GwlgsqB7LIniKSMLcN0yHBPkUlfXg2GOf7NaGaNDnzhnMS2fBrDuA+y4vbc36
D7GCmNU4TypgUl3ilbA+xgrcMcjwDkVTdWvXihN70k+dd/X5L74MjEpJi86M9z2i1UcgfZE03Z3n
0g45Ol2eLqRxcLbf2WtJBs1CX3K+iaLZW5+6MkKPLhsMKntNK/6zqWWhbngiDSuxFUzyi6tV/Vks
GaPIhpfTe8itAtZXMiyjuYi0be/KzKrDj2pwCiQeQQakrik7QTnYY9aPJk0TMAiAeHDr6e2cNM5q
J55JB/45yYBkqdkLi1+c6Nvm1HXEydz7ZBV2h6Y17vepmW1iC3wR3uNAp+HLpTnhSeSK68lTbLnk
o/rWE9o/T53oGeUHRtNbyNVcGftOrHa4xLkDo2RPtoD71NDlEdTFafQTFdzoHECrFPa56AqmgtME
ljeDkbLR1biTHAnNSKW7jhEHp2a6UfXq0OiSWcZORnLccIzE0psd8VMwAMYWagk/DLqwHTNvUniq
XNY/kdisl7AaxXe6gghYqiTEfGavIrY4aQHFbHXzeVnL0uG8tOSE42Sd86VQc5ABQ9Io1OZRW+V+
TIDZcLTH1UGVZWl9zWxNjF4X6F/UwUY+4Uye1RFqp6WeXbal4KAQhjRHtZJPw+qYuEDugAp7IA8J
z9yK3HDeR1ZYZ3cwZGYVm0ql8JVyzjZgczxz8RN2rli2YYeyfFip22aO6S/Eltf+NRz6ub52WW/f
EauRvxhi+zYu01Jw0GkjmN6r5ZyUo8IylnlIbbn4lUXXsCPlCMhtyfmR80z2mGK6dogmCVe1o4Eh
77wwyvsrg+lAHzPXbsx9Fymp7m25+P4O8/fEYUb05fBttEoi5pfQqFOboREnrNn6Wge8N0gtTXqi
NmwGeiFdd4cqdQENhyCVnF5pLf4xmoqqBYtMOC7v/DB5W7dChnvaeqt/6hFaywe7KfHfDGuL3b6W
8xJ8onvZQb1w25omS14THMA3LjogFqGjDwkOq+naV5ZvvRSJa6/XwRFjfs6rkswauL0FVLjQTmg+
5Dq0bnM9qfLoG4MfPWEpW2+mhuLU7fyJGhuPak8NQSjIiUBnJ6FNEdWV89D1mX2hohzoo66OejDU
S+JsakciXRcR1XdE01N/7TWamXtTuaa6khHWfQZ3I7+jAyZDIGuGzD7BMxCviavSpynBiQFo3tYc
FlRZLDfYO4fmpFPX3yvFbr7r7Q7Z1tLDmNmLuhkXYH26/bTaAZuSSd3CibXfhsyVA1JIyMLKvDL2
6Jh9idY+/ATCeRPHJ/SeYpJLefgtoZdDSR38vS3r7LvdjunXZCr0cg4tk6C+Cer8B8298eKZUcij
shOoEm0E630Hy358wSiUkvcMDSXfG34Zmr2ZE6KaSGu19UBtvfd6X5FYJOSnvrTXH2WuBnXRnQ8M
gQQVG7Yi6aX2fmZKNpzFNLjzuSerSBKPvPU9aQkbciwKh/VJzoXgTCz7og2+MqtdkltOix7pAIUY
xbFsyiZ87tAguRzs5Dz9hG4RkQSSpxHIPuMhVC14/tzHtacG2ZegBKaY4k17xwL6DXFcE/M+xsHl
NzLD2En8JSOtYfbkqcpNCP14dZW726wgJ24BH0O6Akd6x1e0DlQXYUgokkWD8+MnITpBBqY9rsyg
v04zTopHnEE5fA9JutgNpeMYBz1LrfKa3Dr29NUMIMs+Scixyqb6R+doHxKk1zXDj6UdRgQ9pgZD
vap0skHC2ZzjF6gUxPS1pAbcZTSqnpIGGDQzMfQdJJdH0ycPoP9ymxhMdGeICcSeJ6S8nSDxsGPV
PKYfdSLG7mC7RXUm4Cpyrvk4MM5389QBKFF5oxOXBTz8X7O/FiW53hkxwb7fBOtNQQZvtu7ph0OJ
LvDWn/OW4VhskLn/4PRcLPEiHOsXgHPOT5016irOUSfaL83KM3O/YuoreHWj7pzn2PtvG+UiUZp7
GvTEpJUtJJaK5LM4a5b+magOXtO6ybe4zawLw0M7FE4UFzmsiv2YAfrfzbA6EDiGbj2erJwbsBPJ
ZHDBoo6WB7vu3atVp3DMcztogPwwjI/9pXDdU1Hb6ExtVJIyLlrG3fsE/2rx2ShCAzlhpm7ygXlb
+4A6ZPB32aiG8macOtfeE2g856cKzM8DNrGAEiMN4OybIVXjgT/QuwKX8D8h1qWItMbZO5fQdz6Z
nuVqB5imNDErc5JwzHJYyugl2/jxUHA8pxkz5h1nf/diVQYUEUZRFxaQdtP7fKhVcZwWPZgTd4lN
ZklEE7EF4K07ygxYCC1tcEyXZJonAFLeQmNTByW6FjPmI1JfbyFqg16hVTAWQgIft8x9x3gNFL24
Sczkqyk/zzlZqLp9wt0oQNJY6yS/zSLQrz0L3mcKpjE/4BgkMETkg3uXOcBJ9lU4rx+XrA/FFf1v
VjJCmOAG8gLZkEE7melLOHYggYeuDMXZh/TxD20F7lWXQUGLubsThEUn78yprqvwpDMmcXu7UlV0
GtAtc3xq81SCPEnmj7qW7T+J9g3zU4aUhBMlMjkb9MRQajjUwfsKpSpi14QQ0fuO0KbSoj+2S3Fi
U76RXxWceNtH74biFF+dnvzgJycfaO1DuLQ+B4zKhMTFCSQjSVswX5MT/FcKmBTpyyzG4sAUKdza
oI54qKgWgdSRU0b5GpCKpGgqqzsbrbZ96IxIM7JROzDvVQJeZ+ZfeaprGGt72VaQaE1bgSWWUNtu
/TxSP+fSq0HXTpVVXanXKtoU2O+PJevveGxqqEbneqJfQyeNsWmcrYasjYxQbUPha+ngBL8u8I5h
xcyPmUGubhkX0hdslsT5VaRkOHLOrmYyq5WbQDgOBuQKrlevZ5GPTM/JlKFfvQeEnthxwBmVaFP4
Gv1OBJXLEQpKAak+M3e8Juf2qskbTQ+6D+yveTORXUmfcZ7ek6r9h+7BQ2OP2yNE3Agt4nfdQ1oS
SRiJMTq0CT0ksnGJIpr88Wpb+YRfsE1/pHZCRtUqpD7S6BDHuQWRQ/XlXpcgJGXHrM6VIMbgXBL6
u2+mIfvQ8c5StqfpF0EC7MHTbQSMOan0h78LT94KzNlsMNVx4b6DgN8O3og2qnqpgonpyLHF7rmr
HCe/ZFJGjHEm91JpOqqikTN9UoZ170hG5FvNPd5bVCIcowTTYP7+zWczlFpDr2zX4+Q7+mH0kaQR
CSNguFb/h7szWY5bubr1q/zhOU6gSQCJge8AVaiWPSU2miAokkr0ff/094McDh/y+Jfumd6BB7bM
QhWaxM691/qWB/3L4Y01oQZn2p3s21CO4bZxyP/d5+5okYfg6SAbYjN32gP0FajEYy5p5bOpRhI3
tikgLIvSOj7zolO37ZiPXxLXHBeyRhOZ+FSpY0rpXiFYnoywD5lfODmcGJeWXCCyamh20RASUWky
7GGgwlDGDppwyqsrEGLRY2yL1ZNdk5E2aQNy8Lnuxq8xZmxiiZfuzUK+tKGBWzwieu1vGGw0gS6T
SSFjGUilUW3nkvuAlLSr2JtxqrlITnxLYbLU8JFDR251sm6Jgmd0+7JMi1nOPiW2VjzRZMYJ3gqY
f5vILtO3fCnQoxuzpd/0AMSYfCOfG+4iBT5qbwhkVqzQYfnNniQO47YctW8oVVCT6yqCjSgrMZY0
VTONBjbpZgYREHX9nDgwLH6nsF+lTB+EkOtlJ5XIXIEQq43x4/Mi6O3OueVi58y0bscaK/0U+9HR
5PQHVpcZ29Fdhu+Nlz4PTh2/izB3d4VaLh3hMl7OxXA9xnznXz8If5HernejDbrewlH00w7+8WtF
tEhMWoXTDtFJdcXLTH/woqTbC2As9+WazlNzN/g0FBoYbX1oPdjOSBQcIl1AeNFAPu6YW7+Rx30W
3/KleDQ4R6aL9AaUyMcv1REW0sO+nMH5VupELGS/7g/q5BixKPojW82jjcLmd66D9cn7eIlsrHsO
ajTcrxIw0sfDOm5H4SQYXrUVTey4aak8U9FcoZ1HPoK/mYkZe+Z7rc7iE2HPj3wMqSUSdpZyXH3X
aIZ3Y6d6GyyEXM6/uVT/7duB82CtdTDS659vIAPxc8rU09ixwl6PKdRRAqLz+rIyMyLif3Nb/GV1
d1dsrYOHi+BqWAWfhO8RQ+XI6hWLttaJ731LMDVu27kNOjLX3syZWq2OSzOIRQWLu9TpgGeVyzQ6
XIJff5W//mwQubxkaO8LHbDVJy9Ql3TVKPQITDipG3cpG3Y/IhHZ28h6Sd5+fay/vhakifDR0JFl
Yjb+vDTTiyQq1oiWnQUQkhBa5KA+KbbMAEubjVXLdPepl+zze4qB3xz7L9pLFPneesYRQuLUdz+t
D+0kQ6ZM3PPA1aK7MafhL80hJ/SpzcgwsF0t+s0NZZqf73e883SwTSxWuBz0z49ZxcZFk7EZBhjy
kKpIgEYRi5JOSqyVU9NbcT8ce+WQb0/gfF1uOtC7e9pWbOzZEunHQgoqkpGWXv9d11Kg8Ya20I9M
KQS4X+j5W0FIlbgNMyi721iQO3OyY2V0QbxMdGh/ffmMz+cQqqvBDELaK3KGm+aTfrVLJ+6iOmLb
jrT5O/sdwioKXIpfWP6Lc63s8bmWNarKfGZNI6ilQCFGhoBsVkMsr1/b762B5m+t9Mu+16xvk0ts
+6+/5X/7kmvhgT+R/6Dt/rjK8Kqf8pyx9r4vS9fYwVPu5696qRHSpHcTCYqY3fru5dcH/YtNmlPD
LWqSYgL5RuJj/3hU5Ep6IyD87CuSrY/0eyoqM2HfUaOFwcKA/NJywuHQzAxL/LFYN4yja6kDw+ff
2ft+mpH/vM46KzhMsr78zGLBXvHxuyjNjEudcdM+NHTkdCVqwHPZtualnarFvagcM4/PC3u+9Ion
IjT2OO4S99iwd8I77DK08D1c8BYJO7o3XCBwZWaBZqwxzkNl0LCZs5b/RW9alnEtbe0r5inZsnMs
2dbH0WQ580sV6UQ7t1V44cUINnxngf67qSYzbi5zRA3uKRWsc6fESM3wwl5oq23bka6Ov4gRHkJM
P85krGCR68QGdCkpaNljXSC2b59s0DHzs1oSPbkum4I27tTOy7kaCG8+W6IR1pXZIVyK7UR3LhS3
WrYRfYT/DsAwG2Pkt85XF093uB293B5vkLJF04amJU6IBuPr/je3x+elwOF1q68GDSz8lMSfV9k5
6wq6jBOZJoQfhTAFPPJd6HZiK1O6C8HKqvH6bWpbl6T5gfLSEABmctyQSNdnZyjHIxqfWm+G35QC
n5d/1mHTcsEuregH5PKfDGHYOnVga2reL1kXbbtOVRhRU55WtTpTf2M/44J/WhKBbeA9ASjC1ob6
w/303ivnRMtbMKl7lGpuvQq+jPI6LOv0R25p1RxYmCCQbpFJ2t32gFsfvF7G8tTTFlTX84ABZU+A
va1/U7Jnvz3ZiItu6bpFgEmR0W2UpwZxTtEgGc+lVmTTlzqK6yyoKZMnZBwtjGNbMtnY2qNOud/O
sI8uw5IuO8aVnye8BPp1teihIjqKs58E7jSqbB9CriRGzx7t1HjoYzXNh7YV2fLVNZB7+2MtLMZ4
AEyMg5d6ZBJqWNi26zj0CQiqfO/KkC6KMlzAdYquHIVd0c1aAJct/2bmytjrhhM6p8wgOG+DKWsV
nwBHVRjrIZhQ+1vtNZLtxmZcTm21ZwCWR9g05574CHYFbdBb2hB+bRnS7x267dnGnvPydbL0AUb7
kDTELERV/cVrTAwoda31P+B0un61eGP2yruDjk/uWX3+xHDGrEmSi40v8xQnQH/Twmoeq9RWR8X2
KT+K3h7urLJyKEzCsAyPlhtObxYrK0t8iSWeMOO+/yKtwhuPI8NCa8tUun1aX1meX6MojYh+GwmW
KEUkM9+RmfXDyEydBmzcze8Fqsl70tQa9y1NJfJzLaqdovb7MEwTnNyjIsqhXTORIZr2FzMNyXRT
tONEMITESxogr8mgi+phvxNuDqU8byb6iox82MUg9enXoMhYh5aW5imBslZZk68H3oCsmIwzjl+F
HMm9w4Z12eig8J/lRPfXd/PBpJ/lVOE3XpBLuZZtkZbsy8m1AzNBanNQUzKbRFZPOIzNpRtOwmji
ozsAuQ/Q8a0hf/HIQB/IeCUPRCC3ORnIsn2fkoExY24o9pHERWJLRvDGtAGhWjeea15A0W5SULZ8
jf1veaAv4RbnqK/UeYSVWJ/orLsYsGI3IpnAiuLvXVIkFdbiEeabQTx8vkkbo2RmMSzusmHN5jJE
hS2QDg9zYW6ZVqobM0bsTl/HJsxOs8gNDrTcJsLQctr8XkfabEMPn+KzHFKBXaB27PclMWnv40SR
ZBqU4Xyd8+eE6bCsyms64whf1KLdTKXbvLD7d8Bl1xpka3Jlv4t0sc0dZRR7HRIPANgCnQXNLPLK
ZR4cEUwCI8LbmKTFoYqMQlMFSWPFJ8dIjTQougF5nZYXXzwnmY/EfEZvaEjqo5NKknvwTKRiV1nw
UY6FxRUEWJKhscQXI0npZR+7bBJAwYSyVKl1EZu2x1t6KBD+dnZboczBD0vxDUvhNGh19EA7tm8u
VVdNdzrSMBiWeWVcIOEEwz13bl1c0LiED+kurhvejeYSeedkaBNCETrmNJhWFvO5MHQ6am2MYdCn
ocbpLpAp4iEzlD5tG8rYKXDSiWCxBjJdw4g7TG+0LIvmwzzR2kK4lpgdoi46HVh28CXAyw47zoa9
xAiLPMUq5K3yHTeEFV1U8TwGUC5ji060VhBLVNVPgiaZ65eLbd/Fw0TqsCVVeV5Wt7yvUyJYWzdF
K+LXUzo+jkz/y5OUBKkUSP+f8r5cis08a8WyLapETcchkdkT5D2d3AFyNdVmYRSTb7BpJTCcvCjg
qaAlAPsZloxRxM9ECJckrOR1/IxpEctM6KmxJvVrqR5Ugg4QSJs7sfIxQwTrjaIs8fl4+XWM41gx
BgpJfG/ACsE3s6csWFD6kNI25XVAPmGNo44MuHBXRAmpgbyWk/m2E3njBSTXipuiUow4ChGVd23o
2Oa2IUYQOciCNnqzTnDI1QZCAzub9txrBQWf2Kt8caujIbrlaXQiyhCr5U6NoXc5jxkCfOQlSJTI
nC9rXIhmR4hUNIzAqcu5mhXJVpa5m0NaoVDEPTvQ+B9IYqxcBLiRbtevTmRTI01lDNgDkbx7O6YT
y08RdeG3PHcb8mVBErH8EFt+jbyNfPB+TpavCySv3J9EYxL44RXJxhlw/x8hg636dQ9/0maxyb2c
ImaHtK9MzfQnXWgFOaK6m52ZNU0PycSMlHV8mqI7W7XpWzMuxm3MTK87TWU9vCEDRa9WEhxAxslk
zPfFWEP6kw1koBPMBQ0vJZG125a52qORFjjzBzR8ZcCQ09nqM+MelRlT9dhUkTlsG1mgRGepYs4M
+HmC6TF7YrmpC13tNA+x0mZZ9Dg+zB3lko9429B3WmXlbFCZBJj7bMDaN1qTBJ0uusjZEbwA5jtq
zfIdl1uLBiarONdQyXtC7EhElsgQ3QDb0mluYC7gqOxxgy1mPK197LJ+lYxfyUEGmrHG6E22exgc
KxRfqlZaExrrfjBuJnORztfQ4fYjmI5KIgHfRH/LG0LSmm0ASdskCdWdmWDgwfU9TPuGCoIwqg57
lu8hZOOMdLQ/AX0vRGIOjX7ltWh+CAkjptSaUy3MyJ/VBncXs1LwN6Phwb1TWhY07oQfVJ9MveWN
WjfhcYi1LD5HgKi/GuPs5Uda93i+aNl3rynarAK/RR3qt1LPReD2Hgg89EcR4WK8P0mxqurHzo5T
EUQFArad4UZlztAb+BWa1nR1dXg5AzRA+HcpK/Mreu8k5iQCvNiPLb4NJLtFvJvjqX8gXzF8JTfB
mw4hlzSICFh4SdksLrs6zst3V0mEfQ1PZ76pFJorbArE2Gxr/MQFC1RKP2wcY1dH58H7C+8FOTSb
ATNn749jPZ1dtj3MgY1lGEnobkDxdGyD2RcD8boyMxA9X0H0hkxttal2d11fOvddmuRq54iEtSxz
rJa/173sq0vCNClsibdcDGUKkxMAUHHMTLYFPHw9V60rFErW0nYuqhB+5EaXmBx24SLwSU6xxN4n
JxO5M/nNCTjeqpuXWwx8FaDBthEZkcuTIFclzWcm7I4HpNsAnvg2NaqWxNNUptgnU+o23Octjf1F
d9FzdpL7wFPVvUF+LHFkiB2/DtWcLVSNttjkJHaTQshzRp7KXDEIz5Nu0gJB+6zwF6+e6h13Ck8Q
YbTTOU+XebhgpFO/ALXCbUCCz2BfawyWyWqLZ+NqQUTH8rMY1bQtCiOOLoqu6An8ypbwmz0o+71m
SSE6ckzs8lzMg3mDAY4hD4bnLnXOWmGR0JdU9ZScZAzec5vmLNgXsDCqasWaJlXAOyEWgTkaIrzi
oV8kWrlhIieEhetSY/p+OVlDJ4AWx7ZzL0qlYfKJAHieZMFF2q7baQQkkRzIydQRk+3IarfB0+sL
0TepLlDgJKV8IrYm0n01IX7wC2Aw8hCplMiabI4XjZIDAFAwayh6C99lZONdRSF7ia1hGmuo2ZjW
y3VqOxPBAFbYE0vfO91yoEgP234blT1ef3APxjYBN28EaCQrbTtMGcWi0jGoPFWIR+xdNpS1watL
00gQNkV3CUZay08kMscvi96btIL7On4NHa71BkdN312UBtJYgPhW5lyDOXKGH60dDkOQIt0fjoQG
i1stiYW9p6pqWfkRtU29P6P6yAPKG+/ZiERxmKJYlz6fIvA1tYBubmJC0RlDDGahBy6NizxINA1H
m7CTTl3EQnnJXeaMkb5zWL2G4ygz0qVcDJirBbKyVMDyr+fX8YKS5DKvJyfb4QhR45MxqIoteTvL
qED3DO7HzUjw2DPIK9VdBhIbS0A9WEbP4MdpCWxz8jBBVThlkvFsZGC1RH5pUPnX6FMQ72vjDUzW
huYWKTa3qmuRrrsw7saNNTK/ulAjPdNHEYnyFsEj/vYlQh5AiRnnT/qsYq/9Tbfrr30kqn0ULKSK
OaSSfWaTFCq2kQiofo9IrbwC/PCtwrQ3+syN9W0VT78D8q7Nsz93baCFMCuAHSKBdEDZ+tQd99iA
ZyQr9PtkToeH1orjDW+C5G6Mun7HxCLsST4fn2DL9JfUvL/ziv+3w9MEAChG+4hu5aedeS8duswN
kwk9HhEu9aUG1qIVovk6iqh98IxW/ci6Es1UGbcXmqX9+HWL5PPx16kNPRIE3JwIerRrB+VPaA5a
qHPTYJDa07IppY9ri04MNdkR4VMXQO6og0WWw6rDQ0dPfVlvf/0F1h/45/O/dkKY0VDwGHSmTfHp
BFRUEzpg9xlEGApyZNaKfMtKf/T46RfS6Ydnm3fxb7rvf8ElrEelHQQizGFkSan/8Wcr7HhmE0bg
5bX0galNfBrGotuYyFPjrZ5gbFCJlOfEAKiRIfW+AyeR/6YH9JdTD/nO/glMAFtsWt7673869VKO
GIS5MvuIUrQ82Q4gt7M+9sO4AXpYL+caWlRxF9Wiecs9pV+DUena3a9P/8++7Ifzb65EInAFzGId
GmWfzgQslqI0DKTh8wjpmO7p0HzXm4oMnsaux+EO5YpJ3hEdFXu1xXU/TIrxeJfBZ+ouCdoysstM
jKZ2Q+xV2f4YuyrD9xs7rjor4abLgQqA4GdMwemBMrjTdl0RVj9sETmstFoz90FKjJS10Toj088L
wWKIy+uoHHeV0J3wQFSPnn/FayHKJ0Th0rySSY/Lwo7CXh1oAFdQLhxYVIfM7UexSR1aILu+9ASh
bQX2Qn/SRKGPuIPt8pGp+2wEfW/mb/hE9c4fGxSDmwpK2Bd678QECRAp2TnNp9D+TYucGImP97pr
MFWGFmNbgHBs1/p0rnV0s7ObjtjIYDhvETt6R0CWNmKvtIOAm5XTidSU0i8pqa/Bxtv7tFqH5v0c
b0q9Kg+/vvbGz8nBny8+EzAmbxLEpUt7DcTbx1uwWypS0gDO7bxWAnQasZRpp65AEffQzTkAABkO
WCCRTRLabXlLEfQu5dBVQ6OMB6MACvowOR5uafRss75HtmPUvhjodrxhom4fJP54dZiJEYqCsdDq
Z5c8B8Sd02Q/Vb0tHQpWt37U2iZLTlOC4DeDiFvvVK4v4UGYeAj8vjZBvk5mgSoDIAZSlzycKQgV
/b4gi8MKmWCfDu4ZX8ZYnGh72OJ2tJKp2mUCjOy9JBywPlJrdjrTmzISOxzto+Z3WiIvUkCHpJTy
YDya9dJk6HrrqaFL3ofFc2W45GDMnejZ4kLqaHZlQt/E9/C8sTce6DltjK6zEVsYZpfczFSn7ok9
D5NuCNNLEsxT0vTXjtkUtA6LurkTCZp87ArGMB8diD/OQ28AyFJaYqGaQpjhfFVcqIdxKK2XVrP7
6txO9F0CgoNEhOLVDInkXpirIIhukeFGZrkQhI2uLL4au4Z4LRIn5RcxiJlw10otdy0PVbEpoYU4
24SCINrloUY7zbXzMWYT13uYhRP8CKgYmIIxIPSGK3tIvJJksYZWOSDIJuAqLOEWM+Gc7lpb9i9V
pgSBHLBVTpOh0MD2UdLu+mlOnA2lGz8h6iMH6dIImBNlAKFwXpgbWtDCj4+vhwSWzanUCcPb2yiJ
hg0xjOX4CtgUlb7PDQCEGaxqB4OHCZhmXajGWzetRqtxLOVke+Sqcr6p0lavfILs2if2YVS/aF6Q
wLWpGU3XZFfVzp3Rl9kJFZOBUFw6WYQ/J+73qJ1KYxcaqYr2hcbg7ozljx8dQ4OLryAXhE942oGd
e6kUDewFsFN5Y4TvIuowPmXziFJsBM94arPJbU9E7KFh0pxifMjTtieRTR/0/jevrs/1ESRDil17
TblZU1KsTyIC0OaVHsWLAqMFBU9NXnO7NMS5UMMsx4Ib7W8OcNfjURys9C6uB5GvH5cIKtC+H0yO
Z+WadQ+o+BVgD4JTpCbfI7sZv/96TfrL9JbjwcSWHgkRCBaArX48nqt5VQYNBtuba2OQcZvpOlLe
rsHw+JzkIGSgVw3ZufcGctLjURh+55nTniG7fDYd9ZK6esGu2BEMcF1YskCiE7kpwjEOtx4SuQ1F
UHmRVkNBCqhMth17pMdf/4bP05b1J/ALTFMyczGk/mlVZVMWRj3xnzs1wXfBXGDsXAxQW8ddaLYq
E/KZTv/voseFsP/1oc114PlhRScJBA09nDXe5kDXPo1hy7JHENkTAFvEWGvQLaaQcNuxwCoW6nbv
XbHRMu9jpzWXXesoNB7amCxPU1fb5EN30L43FIoQnFr21RjyrN48sLHEyQBma3l1Mif8xnvd6e6R
sWKzxsXjRTtp92iYVW1ol1XsetBxaDkN/q9/21/ufHr/nFnEIixABjy5j3eGVgyhKkpSUAH2JVuH
Fs8PlYBtNQz8pMjOteQ3pam1TuE+nkyAgrDqEZ9RJFImfzyiAikIZUjV+3HWaXaHilQZ2efA6DBY
8hoQzRifXToQ+d5UjWP6CbWUtQb2Wn2gd3E6k2Gt4yYBwuExziGE7qFoM9EhPIhxCLAFw27sRgRU
4m6eIVPk/fRVmXWsjiiI6NHHBFRmbIT1A6a9nG2qSLpjinTjtWJDGIzr0Ji1t334ear/VvDYdfVe
3HfN+3t3+VJ9zspeP+m1rIiOUlHX/p+f/6zeiRTvXj78F+YAzI1u+/dmvntv+6z7dxj0+v/8f/3H
/3n/+Slf5ur9n/94LfuiWz9NxWXx53ywldD+vyeKkeeNwRR5wb8+6/j2z3+sf/CvPDHh/AHXmSvM
dhOB0E8Zwfjedv/8h9D/WIVahAKjRxMMZXne/h2CTQgZ9TsPGdp8oIprSlwL0jHir4w/dOo89jQr
M9pGafR38sT4Kh/uQ0a3VN6mvfKYeapR231aE/M68dwBhiRbMVLp9tmc6MNudCvnIbZb0e2iPsQU
UavBcmi4NdNXYrLlC994OoYSQpNPxAg5rGnUE0FrOotJ20t3k+zcppb3ZIc9eRZdh4+d3hRGk32h
UlADJIEO15PptrWvlEmVTYKi/NbRy8NB4dFY3tH3Ci8L6bWd34wdpp3ILbVyA8sFw2mqj9NF15Hw
6EujNzfKNYb0ehzC5BAjK77APhleKGtEJUxjpP5RVmhtEw1b6LLMlvKbWKbPJfhOy2cdH+kdZRFG
5Tidnrt6cL96BdXLnvchiZLQ0lDUOvQjYh83ELQYyDqL8CeVty9OWhtvUZEbwkfGkz8iUSCGleaF
xZ6gW+hKTQYeja2MQJX6RtekTzYwsTM0Msc5aqZR72MjuzZFQ5u7X7EpJoK9dJ+3hXbVZPbIi4go
wLcoQQvpO0LMp8bBOcr8DE1oEIG5BpHL+8DY2PgDkUQ0ZIdsSfhqeZmFBawCQZSVB1HGskLcRn1V
7JzCqi5LnH7D6nAwvwka1Sv9JmtuXZ08ksBq9fIp6ZB3bPVUZNhCWb2vG+zKGjZ0iYGiZiCLQkPk
BFVpmmgerdL2vmfTAOShtqASgmYdjZdBM0BKKeQmWOyisTsNUbPW5fo8oo+okjzaQI7qyHepBQ1U
F/7cDa8PZE4YJ8bqIBOB2125azaANhbmYZjK0dw6+pjJDS02+RVrb1FsgEhbEJ97u0t92WHi2hYu
HpV9P3muthVCc+sTDo2ZA9k6DN+6KNd2dekxrhjCvoIZCn8O2odXYrFHSAiw1Iv4MOyVknlwso5h
xs69K6YuOhYc+I6U7UiiKi4sZPMW9xg1MuMRt20HYMbNQsnpJmDvDa/PndNCJx4bMPPll0zNerzB
Quyea/ajkMAcWTJUk2FLqjZRGnlg55WFrXfR5KW7lCSo4yUmLdSs1iKTpGEHIazbLsshqeeQnNS4
se1DKRtHbWZ6t9KP8jSKgxnd1Leim7znSjOhEolOZpyfVrSOT9w59YKkPbXT58b73hDKheeg7/F7
zFVzibOBoRnRtgB58yFLgzEpeW4tZyI81cO/FQWeNs0/0smInyHzQTtxh66zfJic9nyMgMOACNFZ
IvxFr5sfTMAz3EylhiYI1JUBE6uk3EDmoJFG1Meh/ejmZQHabUXRUXeJmpNJr+qB2WX2IxvQIeek
LuEEaarwvasq2Hw8gSObCXNJtlnFzniDu4zpUNokbDhTD0+IH8ZG9ChTzxw3o1UTa+HST1YkrkAE
ImvBwKLoZUmmtu0iEnuTGXIhuMUoyoWNATcPbtykdU+gdGrTZyQlImQQdIh9dNA8p/Cblhs5zRBO
azvK860uYSf4PKP02xmGFCHm69bVj04rx2TfgaENOUgOU1onT5gce02xNDnJAn1i9lKGoOXcsR5a
SjSMhhYwhRC/qpz4rQqj5i5aEpAuYT1l3k5nWv9U2k0tNlJO8YPdjxYIsj5JsPIQCgOVAaUct3Uk
6icm5/r3Tvd4/lHbtDmTsoj8n6jqPXdX478AoT8bCo9Ni7Pqle8z9ceYud+0051WfJs80Y+wcbL+
LnLZ1QR5pTGxaYjQtfYqW+AggTrkFtGwSjo3lhaF+BJwjgm/0A2R7saxHautm7fZm5YghU7cmizy
3Mm3VaVuvQTon0+aecJ0DyQYdKK0OhQ/SXsUl9i4CY2mOAFeM9le5CuChXzKln08leJiKYvLZDRx
HObh0ebiM7Y4y3K+QSEVeAoSfrwWM3l/lSprC3ThDlbctaj117aKb3WbPHQL4lLa9Hurj+JtGJJ8
7OSkjeF0smRxdtB2eQkWHhoV121VyyBWbJ4b+wnF/BvYivsJq5JgjDEY5ouhboauvsxp9mA7OUCz
OhIxcawUTQbydmAvEwqQXU9EYuZ19NQMUtt2Ns5Qtxm/9DB2wAXFE2VZ1m+K4m7INQzrNU7WUF4W
kWVustoO9Jolpn+VID43wwBxw+Noma72STP6+RjKk2clj/aMZb2DlsCDiYWXhG6N0n1kirhdMNe3
1nyKlyo9idbSTjLvvyicO74t2i375fIwpgezzHlW5+aIf1EhspCHBod/Joc72PrHwfFOWCNYfRLw
LNP3ZQCeVozufOTvHwkjeGwTNudhIe6zlE6oG50loox0oG+nk6XNajvvB8DRvqbzsZUSt1E2vdpa
UgQEebfY821jcH27aR+YIlPt8qgCb9OEielC8JBi6qvW4aJxHsFcbfKCfbgtrntACpuGNQdc7VHR
A6h8KeunRivxkqbvpeMFtZ4dYAsd9Fk+VK0LHnWJ4AvnMn1YdLHRnQp3XBwYMTvvReaXrEaYKaec
fsmUlAGmJdg6hfHglszpOmOtZbLuFY33XVPnctN3uAFhlm5dDYJDWX8BG/3EgrohlCY6aoV5O4zI
HLuuZBWI8b6JGhPOjurnvnbLc11nL2YWPU5hJ18b+qhMcbRNK1BcINLz/DwCaqjJ6bIdwSkkXrTp
EVXeDhGfWfEABahWcYppminOZD28SqElm9IdjMvRMGYEU0+iwuUP0+Wdw20TmV5FMejC1ZPkbXMb
TpGdG5eJIQIrCuu9pODYmpX2tmg2+pAVoLmEJ7NqqnuwbBQnJmPdSTtp6Y1IRqzaFliwym8zr19Z
qg4JfTA7nskQXGCYwphmDkQ/rPeRFdyaYtwRJb9FBIAZVXINk0Lc5EW1b5or7KPq6CAALZZ0Qyrm
sckKjzMff4eid7nk69SfF8ekrjSH5JTZuXGZIlNixOCA9G2RW/emTW41alNM7CqIBPyTqMIPTf2j
/DmVka/XcFBEGZp+l+YH0ld8U0sv50ad09S5MY38rkAY1LppYLfDXunejcmbxgYpmhoGsLEwPXg1
N5tX72nqRCTHWtm3KDV3WtN+pcx4itF4edFrUckLkd3G85XWYw8pyvt+tk5OyOW3hxfKQG2zzr2s
LD5YahlvevWQZfEGoijJHt2u995AliKOSwIS2cNLglPOegf+mlSCzWpq6s33VRmWFcIIiCGv/RaX
qc9bptq3i7n4cDwPhoKTUQw602wOhWTpGyrnG1EpmoehtSh6S85WpfDuhzG9tgfe0p6zy9qQldlc
XtOaljHCwYUpK+6auaEc0bExgRqBjcqoPEFwhCBaHDwnvxrt9lxMTUGsDctJGz/lY9Rs+Wm0okfm
rKldv1BcoxoqXyYGzIDA9RleGmjD6JsLEg19ImP0NyvrrmES1BE7g66TAOV1E/BCK2nJwHhr5kOD
//Sbp6ee3CROBri0wYwWxG0H3SMqnZH0IjCuO0AbvAvaqqcNN6B2ILUoJr8DT5F4bZCvvRgin4eA
pNiwChw3RHMcVnk+bejxZxRbBW7ElVuFrcabHN6GHUMMX1Rhe64knBJfm1rrxPalf+e0psPRZMwR
b504HBPuR+ncJirPf2RQPhYfE6S4dzWJR0uXNdkG4dAbz42NSCMnabrbp3XklHfKHCEEecNKRYQQ
eF+ZypB+WTGH2EZTLugOzFP1xqNFxgKx9Y2OLctd8k2P6T71J8kP21ZuF2Ybao/wdqR/jsKi6+br
TKuGDrJ340ET6vJpPPDq0eV2nlRf+7jP129ZUCKd9MoRvBYBIVJaelBvThAsMAUvpQY8rZnrczo7
KabS2X0DDstrpsIUtI5IAHX9/R7C/6/h5TRd//dWA8mB3fLeZC8Frdb/tBsQXv+732CQUu4RprNS
Xhn80Vj4x//8q99g/8FciN4uqgBnxW6v//LvfoP7h6QLy4h2nSCtFtX/9BvsPxhnksqMRYRtIz6f
v9NvkN7aQ/5P38tF8WwxF+ZbgNhlc+Z86ntZNL1rIzZNaHlL9ITSgWQYRLaOb8Bq5RVR023w0qXZ
DLgp/QFJ+dYYNfcGsUV4jKB7BhWGTl+wiCGx6qr7iGSWqu3LI0+3cZ1PpXdOtUyRvVQMl0p2JWVP
m5SX7Afp5GNKuIQtGdi2a64FGRlXxdAOpyleJJQjVkaH2F5wsQOcJ9vS+j0Nz/SUNF23M+BNPU9u
YmynwZbtsfTKmWxwyz6jWr5nRAn/h7/eM9FAEV0MI23LVjVPHRGYAVwRoLxVdZtBImDlKJqti8NH
brQ8Unt3hsSXtRbpX2LtmDQENvpNBNyoNi3en3mcTbfUOcJ3HQeUmFf+X+bOZDlyJMuyv9IfUEgB
FPOmFwabSRrnyTcQkk7HDCgUivHr66CyuiXCoyuyatchIS6e4Z4EaQBUn75377lsVNQLB0I75Rmu
7Hgok9reQ/QYvsaSnFplO9+qy8QOdbQZMbGEg1yE+dnDyYuGp6SEstVwgwZgQOnXwsqpLcs/jYPg
ALrqcuTGshOAemWXvpn1bHwKY6EhKkNK84rC1LWy+Tx11QoZJa/hfVGW+IQq7R85BhLv1nht+I5v
CSt5NlMj9HaynZ2hPA5dAZohEcmxqCFsxjZ03bSfj0NT16e0ifGD17V90CgFjoj35POouiXqlZvc
JPbiX3WpSy3sFN1wbNKuQwiKuvmqIY8n6knGOKHeMS52ZmYhvKrmQNZmvp0xwPebzK7YhRcj8zZt
SbYEGs5u27vuL/qw3tWgOOAsAMbvl8Fx70Ut2IVkFZya3g4PQWuoQ4io7woC3Gp6KryzVwwl4iA4
VD6WYlRKtXoW0AS3cWcVexQh4tDCL47A1edbN4jdbWsb1hMu25Jig7wyJLlAIt0l3sjJP8yIJVCH
LfVlrNiudeF/jj7ZygJ+Ih9dSSU5+a+hqNr9qD3QCpjk4da0TAWT0bmpu9iNTNPCqe8DUffjNQK6
cv1TFSzVKa1aDRIKzDGQs0M1DOYLrWRmeR5cojG0LGM9rqe7kq1zpxEs7dIm53hZ9ulRaaJ6N2hn
6qs4RHy7MXEFRFUTLA2Sn9x6S8uUjMR8GL7wakCzSGxB6uYo0OXJyTrR+dftxqyzlJOiivnF1Yxs
/WwnYENzRvKJSQtniYVfFPaub3p+SxdiGUDqCQKDptFbQaTTD6E4nnc6nT5rkbpPAOx/FAYtptIq
7YulhisCjStAtJgpbBT1tyEobbZM6OLQKYZdIxFG0a2DNTN41k3brlrkupJHb4ILQmuhc6cNEJMU
C8Vc9i/tGEKOifEBwdbpMVHohf4nuT7xQMFKswHZ5tQcgcdaW2EoM0LA/tYEnbmjURi/8qr21xDR
yvsqnV78OCSbzAVv6Yn1aWTka99ODnqtjLbMzLBob2RFcRfDKt46BWG9GxIO+kuLWrnf0QakYUPf
qnhBSs7hMCCRmNQv/7udUutqDnqUhJYHbBoZeRaBZRlprk2mvq4cEzXhiIfsRrAfD/Rax67dMluv
L1SI+VWaUu1vzAImkkPVH/fLpzGq+SaVzfKTswFzMYA58wGvTRpNDs5nSEQcp2GffVu0o7YhX+9g
FLM+12U1XqE4WIfWoIXK4rkwHFduszEnKcdFDTueSeEYwtusmdFBG21fvLa86pcGAVMe5YjP73H5
3AQJiEfU6+LEVpaC7ZpaihcoWTyhvlM/QUZw5Mk0k5o2LR5kFHzTjv2GHOnKOAs/GbcT6X8o/lnu
CLCUCxwXUYJVMV7KXntXC/r+J7Bd+yqktkpGBadHNYKgHR5dAFn5AS7KFh9M0m0H1JtEIaT9dTKY
HmBDhDVCaofh7fBltyQGhD0JWzaQL4CUHNAmQm82Kfi6qPQ5wrolCRS0fpabzMuH3ZBVh6ZCnho6
9ZdXqPeyq05Ud29kqF8w7j56RkYFnCY5KrHaw5dHp4xGZTLJoy7kB3CV+caYm+Qa0BnfrG2ro5lh
ee1tKPnMbbEKyIWVEoHChQRx+80A27uDjFOd06AWG3uK5VOR+fOPjIMqKn5vwpjUl1HbD/Tb8cC8
i7J9C4f5glT4NtAsUGpQP7VqyWwT4DFZGHesFiPsan+6LIbjRAm39VRS7VMPMwR3gnsb78NeGONn
PRrxq+4kqPECbCaTwYVtm4Ac2NxI64OwZzFLewfNIHujwen2AS1Cgk+cNkU/FME9ZyDMxH1x3RdJ
CYScDRhJpzFWRycLzUc5+MVHRWBEvimDxI9AoqKiHuGpIz+dWO368nUGXX1W4NAOgTfDZUELAnbH
b9562dTOFiITTDG/8U6WkPZnDNhwb3l1Bqpd2who5s792aSwtEg8Mu/Ru2NdQA8a3AImQ4PgdWcR
5PN59JP4pRkmN79aLQN3QHK+rBGclorZxDwO6Mwq7EfDFv6B+Ixmn3Sa/jqOgRPdv3EbaDd954Dl
YqmStvFecHI71W481TsTvrcP/WXLuhzwi+seeDBN2D+Ax10xebfFTGM9Yjwq7xHf+x+1KO8G4ArD
nrJqsWgLY1rlFqNq1/5c343L3L/AZX7tGt6oKehgO+MvQKo3JRuEUOW+UTLZ0Tezn0VsNMekHVxw
uJSe/qZwzBYXCEXEhqzpcgsn2nsDFc4+KG11FZvMbzxRykuq8uFBJd10srqi3aZGu6xNFuxHYBvZ
vcPJ+OJ7LJ2NhSmSfWUI/EvSxtZVkgbGnvadRrWIgM5VYmcnVXy9pJ59SEuD6IhRkLlDr5dJAqjE
ZU+S/MEgpuVIFMLNGOQWnfIyTM6DA9PPoDlCZ2HmaFL0TgEgOi02DUC1eDfGvfNDBwRA4ysxpg06
JSZWWKd/0pGYjkEdzpcmlulhgW19npSlnvIh6NlC4PVuBsIro9Ey2zskTVKjFvM4TfGyu8c09xA4
ZfCMfzA0KzRsbGuMBMPfAzSgBDdPYDyS38HC1cQewqHRky8LHex3ZTOvvsbAGH+jkeqtxzSuJzhO
0sfzWkJ3Ig7P/0Ew51KiYM1oiCFwpUOEYemAQyd4dtDMoQb71WjPfhzDOCACBlxRyrZPi0/L6iO0
pTa3Zpm3h8LV4UXRGaECqYIX7DvMvPlT48wg8mAB8KQiSZtHx+nUAWO+u2+HYnlwwZSAKsKOo7H7
5P3qZJhVzmSE4nFDeEm1dVyyMDU3/NY1vFeHWnI/AVbFw8YQYcF68B1gwtkyBbVPpAdaW/DOxdHs
U7njTkAjxdD1XE8g34fqR4ueZAPBtIgYVf2khABwG1KJVUQnr6I2q3r3ayY8fpZdO+7yyOhcb6Q2
ho9cu5e80Oquw6V0ok65V067x/Z3QaT6LZpwF8z1Q2uG33W5PGST8wUn+GA0pn8cm0VcuxRLYzCC
cPfvIJJZu2m2TtNSgVmuJbraFsQkwsOTSjz2ngmrBAthESl8ksVoEkuRHgSa/88pRySVF+NMiRbq
PAf56nUPuJ9XQ0hGA+WUI9Qz7htfu/69UWRfPhXsvTBs/eQzEu5X18lqpJqTeyPpWj6IcqSxB6Fx
mezqMa5w0WLXWLZ9q4MzkWHM8pdxuQ0BSpobsoWw65NH4l0Fi2dgrlTEw7lI9e7pIwJTCKGob1NP
5Q9Jz1+hEx4qa74xR2kcuzDPjoFcOC2kMNsRUjl0MpPSuFvnVIzker1cnHLIvuHIEAOTgefNsCmt
qvwBpGbm3jlCKWwyILjrCd4mi7HtHXqqnCkjB7jsmK/6pYEfom+ZmA69Snc2jB2qJZkeizFGlhfn
Q7apucFuxvrD3mu3V7lmwmMFyXRTaYfeX/bmER+KPKWejFM9l1QQlXdQcU9WUF/5TPZm4ifkzOaa
i+CBSDairPs32stI7/z+scoWBPb9Uh1xC6l9sEIKE5dBUKXHcwrw7DBC1L9PW3FdOu2d15Kcheal
fTURaj20xYyxVeTEdM8ivfFaQrOxwNcRg/HqoHI/OWGmiA+4KRfGdF58C/BS3KTWJPYtOMqDW9J8
mRmR3Of0gc6LQFDfM1KlsphuBje7J/7Sunb0aJxGuZQ38czQw8Tulu+8FHXlXmdD9bBoEhLQex7H
3hwB2xmCpDbQWVTcBKpfu7x2jKk7dDlZOmXPvhh5ZZMkfLDmsXjt8UGInY6HxNmNo9k9KTCbHB8q
uk58gcq/TkDgXZOJmtwDtKunaPJq3BgqXLapxYpgLJa3Dn/xojj1W2I74cUyHJ42kl+Ga7fOAjJw
pPFGzjMssqrkbsWlCcezWc7QrDmwlvaxQPZ41w7K5xiZJ3fLGIc7Vjiyy9wFdYIyGUZ70qfv702f
aoB2mmPSa9a4qfanlFXz6moXNJKeWIc2CS0Gp1mVL9C87ZcJ2tuhyb3icWhnsBy+68LuRKg5+Utx
k+XYxGij0VXVs3lejI48JyWdao0EbInojrOdb84N+3PO/U3bjvkyC8v6s6QbI56m2wrzz6NKJDWh
wMLyxkiovepGVKO4tOQNSSBmZKt5fgoWF4BgPxmfYEfnqMM384smWvDmGXN+ApAzPf1b41btolFn
AUGw0vXt6mD7x/bRxU0WYbH6wOA8Xv1b7+cLA0XH3aA+GY5mG9abOQmni8y9S571cYRdN6FayO45
duYXC+ff3f+8QffUVPz7u7rnj+Ke//3f6+Ghr7l8VN/d71/q/0OhkFg9Hv91++65UB9Z/f2n1t36
//hPqZD5D3Kb0UqvbTFyH1Z94j9bd0L8w1pl1CGSIBByRHj+39adK/7BnwDgAfTIH/6pdef8w0bT
hphx1eHbNl/v/0ik7v7ZkkNdxf1AXPWf//t/1X1116ytKIRGvzXu6BhydglDG/kDItrfxZoVC3Iu
eoWOphDhGWahc6Zdpv6FEO//eRXoSfyIRE1iL+e7+INxwc/ooWcSQ6xBgLpBd6PQR9rS8z8byP/l
D7NKFf/YheQTQebnB+jH8cYAgP/zZTgVggT00gHdZNNvoOM2UVwlxhHnYXb2+7p7NkiKu2oKK/+X
/LBVS/j7tREbQueAuGPCl/7ztSsIYaVZNsO2STi/fUJZDxbEOm2AgZP8iGrZaZyE0yEXdDy2fhAm
L9pS1ntN4yfeUsOD7ybWrJyixPBxzlfKJGYUHkOKqPkPT+d/654zvsa4wUXw8PxFFukEZMJ5vcm3
isQouzQjaedFZ0//AiO2+nD+/Im4eFHoPHPDfa7y293IOxGMo7dMW01wLQWqLSb3VuiqHW8C0vYU
eYM9gb1vaZhkrJz/w58xoHITHv4J/oUltUpD//DE9VrnVovedOt3hrfFguZfcaRX+7+/yl9ueoBl
WATc9VVmiob/z1dp7RkDsdXiNPTzDlwd5/bBteULGNG3v7/S+pX+9GGuymCmof8hOaTF+JuU1Z1D
WSE3tbak3nGqgCnC+XKgqRpMk3FVFi5swL+/4l/eWVYqHmV79VlBKHTX2/uHTzDre5C7Xg6AhVP/
Ee8NJiOvMf6Fw+UvD8l/XAUIJfpnphrWb6+NC9NCweK2t7Yp44ec2KY9fU6Ov1Nmo2htX2xCaf65
jf2Xy8S/uuZvDybSCmd2Fq4pAjj8oiKWzyraL1l53qtGx7Ch2eCf//7T/Os1WZH4WUG4+eaqs/7z
pwncWuF7IKCEc2h8HvJF31n2Mp0Lo6HugrDCGZLIzTHe/f11//rceKbjkSzLqZaxze9LIjIkI8jX
KTh+4/JhIO7hgwG/t2H19fvNwHD19u8v+JdXggWQfyyOsTaC9t+TuxtSzzqELO7W0oG8tULZym1v
VjnwhyA3Tn9/MZLa163jDy+GIJ2c/UsgxkXB57q/uxsIr8Mh1RbDtvNojR9AneX1WeaGXl5zrYiV
TPghCVSH2l8fBFpUOu+EhiGqwVBwdC3VWh9TOZkufmTYEepMJmOQwB3wZ2NPs7r1aWhAut9Mk4Sq
gOvIaXaWcmNvVzPbGA4sa0yeZ7+b7GPfr/OKQcF7oeHQZyqqSBCWt6pDW3o1D75Vn8eFg8ZrsEzM
wDCFRN1in0DThNbOJoKSbQvWpTgiT530p5MhCcPjP4/N9cjoxTtiDwlJa/Zi48tSCM62YELkWwOA
wz3RhVxgjbi4WZAd9ENNQEPT1FFiNq61RRnI0z6ocDhkpZqXTVzhC0eTIPviJjdDpvt0gBJxSAw3
vxvbEFjS4otguDOKMbX3UJblGyknhrGnEHXlHgeAg+zBh2K2YTYNUcaC5nAbmI5lH73E7F5iEyst
/ZaEJL/1PD0nX6yOzuTsGHXDFIviuGv5aOUoirEjWs93nrU5MbeXzUxcscBYRkgUrHgGXnQSQJUg
9X6ZJwY+h5BzjLUh/oV4nESA5rha8L8cxQREbOcwRaHhBQ/8PpSwPA/mbIU/aAzqXjIgGhgMmUjp
fSITyymwHke2C+veaZEFYiudK3EgwQ3gIqcdEGg7Iyz0SIBKuKBPmobBuB7TieO6YUAZevIbIn3g
syR2t2GbIPu80dpDcGuR7MicgUhVtCZdTcxQqzlngPTl97HC57jtcQTR4s5r6xWBH+asGELQVddx
31MAIIbsrmPw5k+0yxqYsTnBbhvYtO1LECthItzSWRhNoC+Ki4uDf97Tb4kJVmcDRJiSliSaa+k9
Kqyr0yaG29Bcsa5Ta1SSFhyxO51gsqJq90PBYm6iFrIG7ilJUuJbq7XzHZOWMUcVES0rcLOsskhU
JllEUz61L3DyjSda61Oxt21YBQR60WJFezNYsNuSHOc58DoUEutj84snH8CJ18gBtkkXxy8ki7bk
gHowzDfCmwB8L8T0tASfJNkZvwuzjmnQ8r7uLegY5B/G7RbYBkoY6DC9ffAJtH1tylrxRQqDCVbS
CZvQGyhkn3YCi+iS5c2a4YdOifZxUKDczXsQsptlSX20o2Ns/QyR7MDpkcE88XiRrRVxHf3lVoKh
FKmMbEadA9EOUoWakZmNNsdl7l0xH7PUCp19Z9eG3M92ABOKKfzS38rU1pjlUjL2dubMe/NUGYCw
HtgE82zPFC7taWbb7WWOUX9swJVX730ymm/G0Oa3gYWZ69BnE7QhjBpFdoJ6P05YCA0RPAvbNs+8
uuY7rbk54eRqiMe6S5bwRyGI/tu3KVjgNIJmrsIftAWq9A7ld8yIcLDqha9TmUXHvEjGbpsCtXVQ
WmF2Va8oZFR3Z/u96pCYWv3jYCduejIbJThpI0xKSdIjDMxs98FcCmYnolwZQjUuvmuJKb7YKzF3
4q5NMr97GP1GOG2EHx+ocLW0iNZpDhTqZ14U1vRktFleH3k365KxWucE38RFZPEeVgJxK6KPAUT0
szERVDCOCwp1+vDlncapexFICMv90EIXjypCWA8JtOMfvmKbYVTnLclJ5k5xb0KZUFt6ZMu9PQ/2
2xRoG31zPpQ7kpkGQlPIj3lHTFtc0TUdv3GiLr9S4gNcwO4yv2VEsag7kHLGR4yV8QdAFv/JJwXU
iuKM6ckGJkT3HYIrvTOdfrC20InUN4QlEaPpZFq5kbbO2/3i1iHhwM1SHEiANfU2GFZcEcop36Nh
G5gHF5d8dbTGmtEdytutkQT2EOEYSsDfi4yEBpqDIwJPp6GNn5g6bM9YmBoCJoK2ecoslk9ER3OD
KCgrvR1D5hFUcZ037xBdmNpXOQLYY1VzQ7aDQJOKwcI2vki+7t1oLP3qNZwb9bTYnpw3xFYyW++U
LQC+M7rZi7ax9Rkq1HAMEkKnyBJteMtRMJZHxEKxOsGX9D7GIgDNioWyf8PjDS+8QpuotxIR06V3
5HKPUddQBCTAk0Hp66XGRiZko+wqEz03qLJSNBFUweYbgyfBSoSPZOS+dfTbWtrj3bZ0HXqiA1En
5qE0UR4AicwZSCF0UE8jn0oSWWBLPwLPMr+ACNkUVjTe8SQYI5M3y8uwf8xu0d+MPjOJCNymwxSp
tjVh713CXaR1hkRxTt9ml5+f5jV0DBrIo4kJcFItARCFgjiU0Km+W4ylVVvd6Tk4ouVlMY6Rt7Nz
+xKzmV4y41NhIoSzZjShtR3SMfV2xWzXP7RgaHyZacQB1HHYO57MecBnUxFvfVOPvWWB+AkIPzJz
Oz76SOW/CdqSeVTjWE0iu3bllweRrNsXfW6EB6JJ/V8wzZWxjUm7pJ3o1c5L0jLE2bkwHOPDxPhH
sunOt3EwMjpr/ZBpSTjPRA80WCRfBaigbg8xysVmQkoHJgJmehDXNKXyJl8sN91b7iiriCDLOCdT
tcnuJgWuDThuY310CYkITHoyE5s92sqR9G8j+CgxfL81pqa5VYyNkFHsTPbzgqR35s5a6AwXyD8f
BiFhjJownvMAKzGgY80maFye6ibmKziV9yrM1EOS+0u65cwi+wj1fzMe6pGxfCSl9Ket64py2mG8
hT7VCd1HMojbM7Pzat4pa02Idih1PjMWw4eATZn4GQbjy2YIRhKGVF2kHQ6FSesduBuWS4uES8ik
Adbvfecspj4NhvZR3wWF845SGqJUQVwW0gLiMvpdFxMgsolByLJxyx7Jnl+I7jgxnHiCvpKbhGOW
Pfga+gTTNkSfbV7GpK2NbSYL7mqBe+EBRSju+TEu5OpfVzOEIhKud7bCwbkn2374zIPVjZMwZQLp
6uUQ+jyN/oMlyTNI6U6XsGIOxzgQKEeRXHIbasRRA5lCFo5rDM2zI61TRh4etaPEUBKtA6j3MnWw
XuB1IMJ0BAD+EBMDqs9QUOivhpBFXiQ20XXNQxMJLjG1b1tJFvHBHL3EO/o2dKMdhhkK38zqMvSD
8fChxJgHO1hFgb91hsz/FVe59DadHadpNBij+DWwNj4iiA/P5ijhz02dVC+AposXLRJbspqA8ySr
pLIOOuxING5CP6748T1PRk4/qxf67z17u9/Lz6lhklWTpvPcKQkoCEmHPCLj5odWMnO9qHADBbuQ
4C+0Q04YbJfKgbIzFV59X08kDkWtTewHfgOrfSWGRxK4Mpn1uTHQPW7T3kKEbQzSfzHSQmIumKFk
kS+4hOOOPYnviA2HmtSlrYFopBOk6iAu91LeNIzjW7/2iOlJQHxfiYqDEWYEy75ZCsOFAoa8zGdC
a7lzNPgcgTeQ+FBIaG12KKpdgJNnoAiwhiyIZo+EMjjFgXj5+gYF0vKmqOzynT0x00XGE1LICfrc
dKGXdjwxEK1f4zk2qISaqrpwO7G9DDlT6UgQSXvv6W4mk7BGz1sPZfWoh9x8FGKun7t8rEhpHnX8
DSSrZc6Zzf1dGDMhYz5YKINnbQ4uQaw7QsTUlLyEmIZAP6DECiNK6+lrSKv64tjTetbgxg64BLOu
2yEqTyl8kwmYRcVImFVLA5GRQaYp/N2GYHDpGTbzEn8Sr4bTu8xeGDqhYyY1eODbb+qTS5OfsGMK
1fuFFVLxSAxNvicOOX6cnZ5NhKgRtOCzI1pyYnv5y+I/g8Yg6/LT8cQwbLzUJjkrjzkKTH6I3qvt
lhGrkg4hewkihvwmdgA+9ovh7TJEwGqbJhoRejZ54zvTI4liuG7dG6gYNsG53dg8MmQ3WJwJWeV8
wQxObdqYHf5MgiZi4Iml6HkgLPgzCGs5Hcsqdm5r5r3pFUtk9d7NNgI3MnGDR5IWkWEbU9P/0Mpz
+W0y2oexm1wGsE0TvwQ8CMXJwc3xGpqrNFHHuUXl37v+Ne0EOpAq0NmzxbsDRzWznWaD6znEtLbU
LOxwTkx/40sI8miUeSYpvBznV9UNdbPpLZWcdRpQq6RSNRhA+DXBRihDXpFxRRaaghPrbggxyO/M
pQz9qKsqUO2IKYJxi3zYgMVocIjdDIjXsGJ0lYBkl7lmtlsY9a6BQWkXNR1GJ5Acrp8eyJ4bYuag
lo2irmF5dsfAfUcB6QgsZrm8bWJw3QhX0CPiISRFZiOoBa4QAzE0yonPJlx4tDoStEiOrrBQ9+P7
gCzlCUQjwZXsXvWlh9zZXmgIhiwxyqT6aBdrLXItZS94ZNoJf1NfrJyYbG7vJpBwek9KKs6LtNI9
CZz5qBUpQJ34Wp397yO5QS91kTNenNn6kXGiwP7GUuUBNwnLBRlLyAEswIUCtpBcOJhJxmgacHJF
/sub3PSBo1Wf7pnLFT9aNxu+mS5NNS6vjE1IlcoglrUjyYoGo4Ouq3ELVA6jNr1fXs606raebSCv
7UC8HajevoQ1z7GUDCkxi2rPcTv/To18ACObM/SHStuk57hOzB2h5qQRl5wgCjxpc/6dGSPNxKqG
3LSpLLGQL544hRf5HdX7RsDmuLY1aJ2+LyFsdCZ2usqUHCnTwBMfmCqM60FN+n1IzGyVX7FwALnN
9QODa7gnATQK8qIEnpltgfje3QQzrNy9p2X8SSHQ1+vQa+a0anh8H3mToHU3FU/+xrP84OL7hf9o
uLXx3Ptl+xHH5cIeTkzYU1+t55U8bgheMVTsPYLYAN8QVqTn3qB2D+1DOIAupe9c0JeYOXb8FJ2T
vknXlIRqiYyGPXgYfUwKEZgk1y2WXE9IRCqDGl/0iWMohaQiqZOfo6C+OMhRV08FN7qKSFB2j6BS
nRZdSghqw9SJvlJLQvkOM/yKqQNYO4FPdDyydi6ERKOOM6JESPthXD3Hu0zjA9jMtds+ED6Hz7h0
bPIXWrdCe5EsRC9u/d5pyCprE0pNkgbUPUgdQiA4lmHFiTUr7s6AIyo3lTG4yaF3O3nrYBd6x1/B
MF1IXsotK7CXACboaSBJuiTXfTU3xiEmqAaBgZNaBWVCjXulUr6jIFpy4PnAtg19leE5eoNpbJxX
gqcaifRgRN6DTCZFt2O7+e3UB267o021gPMO9ZRu26oKT9msQ2+rABP2aKSn4UX7xAzjvhysj55K
1IgC0PAp+A2ezXPNaSw5DiHTUFTbRrHvJx68yMhmEofh3ml5VY2z4m+sHNuA+cPbSPAaLIqsJrrI
VT7fQ41f8YOIPC5TE+MVXqkubAzcjVO65gd6PFjO0HOFcZbBClhOPfdoxwsfLaK/utrYChbwXhSy
u8mQ4FanEY4ooBiIDsVG51qGGy3TGXlO2zJFURnmsJ2TuAFB1CHK6ITbN+xzp0VJ5XU8KzvToU/w
hj3OIh+zTv06moxJB5sJ5KEXwVNBquO3Vncgp9vzNl4LopTqJRbBVlTj9MwbvLh7G4n8PUdFNz8q
DkuwO6pYhRvlSnNEm+JN3+Da7TeOFfPMUqGXL0d77llYHgDVtku8N5ds61eVC/WVQJooosFJQ/jN
0+h+0x9GWKGdBEcMvRZ/3vtEBfwc/Yn8Mkry9j2sPQv9oEwg8WdJ8Mz+1GCWKXhODwOuxXumGKZ/
EyhHPmu7ilF6Ma6+K9HwvNG5iEkCNVJNydx2ABu7NZ0Ysdy6wxuYWpqN3VoIN12Z1fUm4BzxtYBs
ImgtZU7ZyTyDFjQ1swt9xEzwZgaJ82nnZvzYBQhLosrHWnqzBITL7uGyzT98eybIztIl/SRA0vZ4
LFRRZnfgnXq5JVcP4q7td744Zhqh18ZbAwP1aMva3S5xnTPB4v29E4vgjegLT/6qm64fcHKiqYIY
gK0rAtQK4iY3l6F6Noq8eZ5bpjU4E/T0BHgDgzGqAOoD7XLcPA4+AGpeIvwKiIpyeU2GMcu5Mw4h
q8LADIHOHgZaVOStoNahv3ndO8SusT+jDdiObsZfMcK0vg96fwo3FjapHrdiXHyQ5SZoG/ASEhuU
uc2APckLXs0qBAxGvAebd98kAxdu8plqvQMSMi9B4BxLR+IcU26avIYG7Zuonxu0JXTtaKp1me/8
ZJqgrG3JalBucjQTals3Zf6ewe6nlOxycrKQHaDXxFFWBEeW5uEtQMORIB9zayptk+YSBm+4Spty
qqH9unErX0G6N+Q8mdZjXgc63nnYPLmZNKiiXnTtMyvmcBGD72rO7CVSV7LixC+77IpPARCeDZ8M
hOQwVxxwdg6h32+xu4K2ethTsI3HrL9x2wCDeEbIibcD1rw4QJ3djK/HWBKSs+nEWIxp8tLPqhoj
OWZzIdG7GnbyZtt1exeWBooXDv/x/Qxjf0ZvN+V34ZRjTw5DGAYJBvJw71hDdUEzXXX73LBiIvmc
OHj28xETn+rsNog6bz1nmroUwb7x4i7d0Zxf2eZ+Pwd7zk/xdWoy0I/cJNHdOa9k8xbTSG13cSzS
X2YIDWgPtBRh+xSW8slhqspNy13jR6xdGGMLH0KzlzT3kp0/ljAgbJgYd5R4wdcY2gNObMK8X00k
KPFWDlbxnA2NqnYgG5gIddNQ+ZGGjfU8TEXLrs/6MO1L2yq+mCZ3VsQMJa/xNMYrBr3z43ef3h98
3sy0289BOpCAdLtavVkjw+SuGVyzPBE4Nn7bbq9/Wq0zQelyUtWfM83EZdMZoxHuUeFat46NtTwi
dhytvUs8wbRt25C4SUFn4kaxQhisiJhKfAdR9DXAsu7VJNhzjBwKlZMNCVGzbCjni5wF0BttG9OT
Nbygfs1N6N9bEBXBbe5J92Gmm/NlkmxDzwhU2GfaNZyGHBfF1gHooaaNYfnyV1t7lcEWORs3E1uF
vXE7WxwZWJfyLFo41QCIWzILpKQO1bRlv8NwwUkreqO6NgiriCOs8aia8RgUn+jR84k3qanp3MNl
R5cFER3qV5gVcMFymwV2dmd/iEat4a9yNgvWMGSSAI6N7flng6Den7kLzosVlLkA6yVZaLsKCoO1
J1fTraOadnhLUYvd/GqmRya2RAhk70jKeUw4lZHzhlyU9xebib4lqmD+MUG95DhnU+ViSerReNGh
X7X/DGLJJkX5+ZRK4XyLesnwgcpuupStDa3JjG0C2AmxWaMicGw82GlPXRE7S0ciwZwOtDUSHgsC
DOIMhTyjyhnXqrfkJyZo7u1o6wG/12gPdDRGuoc7D5AI8Zi0ZcSOqkGCMxbsmHwr6ZhEZCaGT2NV
JXFECjK2RY9q0buSnsrcbR8uiXXSXeBewGSad9b6VFNcsdVuWy2tgaqDdAFmRRXqR8SH7vU4lZpx
ECx+49Y2KoEokfCfGiP9zLtcqkaA1yXZgMmYMuLgkKaMIBEjxzELUw1tfyfJjSZFkGwM5lRBo/JD
nNO3uCbwnoagFmyMNwW9T2Pb0GFbtpU31O/E9BhGhOXKgknAgfKeSsRodhSa1F0+rLJngILuyuF3
4/XQ7GGpsXhTSJdE/1/ejeCexh0dEI/mbTpbK9QiCdG5t+hjdiWeigoMAA2AlaqwNNvaH71vizMZ
R+oYOkaEOW1injHS1Yr+nbozWZIbybLsr5T0ukHBoIph0Rszg83mszvduYG4O0nMk2LGvr+sf6wP
IrO6SA822VmrLpGUSJGIYMAMBqg+fe/ec4Ms9757HriSXevwD1aqVM4B+xaH8Z7j58Uo8fVtAtRD
LFvVpBrQ1r2V7QqmG2rTe0F/4qRkd8Qamto17REyl+NoAQco3QpKEAdx9E3MKm82MdO+BUzM0Xnb
RA3SUvLMFJB9JP7EOCg1PfDa5poPuZ/duJtZFLaVowfXcWaJK720yrc+drV5PdKWcdaANysMdcGY
Ms6dqYHWRpbY5UbyytGDBwmKGyOotInFbQruZBZ4uL0wUC/LN+3zlRNanE11DrBYK6zR2XISplHT
A6DVjtS/DgjGPtajB52eNRAAnTpsW1lTxOOdI/GmhcNV02tIRLbaUeUzMSxpbOYnWM0MNqHXIj1H
sF8KrEecx7bkrPBe1pX4zGbZmnurwoqzLmJbb7YM6rNkj3WquzZsyaDDMODx3MFmH6jiWLYwqYRO
/8y0n0bxzIQLD6GZufj+rYQswE3G9iy2scwd15/xt22p80djbetZztNRaO0deqT4S1PGMZ3XjI7s
iojj4UwTnzK1k15+n7eed0HNMoUXEYqqWurYSNs2NP6BQBoF2BqtLkjERtrM4dySc5diOmor7H6J
lwWsRaagHsEEiZspyuHKkYyQvxgs8hwtiIXU6eD39ouqsG8wHIghS/TotKs1We1kcnPl7MXrNZ18
3IZ2Q5XqyXemE+lza3Yk4sImnvrbPgvJl9lHeizFS8k6lWN+EAx0viDGV/l3cIBMtOZMaOHGzkaj
WntJqaYjja+y85XdMRUMnCJrOL4gE1g5Ix4yZuGMCFegM93+OzrliFWtUXRV8beEwQNzhqjlGDWo
V3xgLBwaNtZwZZLUKXZDFOJS4niJ1b/2ghnoDEqBfaiRHUib2ItdX1coknyiY8R94SaUvLSUugM4
GkJvpJ5kTzMLZu0njN6rU4a6H8jqbNQwaNgZ5vspNiyohREom1VS6yljIjfTSUc37Co6looB4wZP
ahjRmCVlZ6M0/qVtmnWWdqgG6d241Hc5NPTGsCFfETAqURDLvg7XZkhV9ep5bTc/VaERq0NpR+jB
UQvQFaU0NytO7IELYLxOOiTJDm/F0oPOQgAqKqCd2s85bS7VFCRnVE5HKEdk2ewnsii1eWuQoxPB
7VD2cByGbkQ6kafeNqjYxRgCCTzBdYplkR5ghBst07yyNBn8zd2BvxQMiV14mapYSfog3LjJQDBP
rny5rM8YCY6ujOA+4ExqOcSUTMLXjGhcXrrKbr627E/3GhpjjoEao0DAUmMl1tkk5EEEAKB8ra07
mocF6a4bg0auokurY0mwGqOdVikZJfQ4CONuTrJQ7nDSJCGr68FrK9JVuzjxjgaT68s8tQQPJU5m
bIs6saO1TS6ltzPJ9DZJoO9CNL5RNuFfo590BBFrxjtHl/C36EOX82OF6pqHmnjgaNMZtafoKPNc
joc6zex3vLDeu1G3A8mfCBHIRu8drbQvHBewbuGepNfkVboD+pgGfnQTpmNWfXcLELkpkHagDRn9
/UNPMxSlN/gg22+FE13TVQLcTesEaoah0YoLSV/IuuJp4sRa0gGfG+eQaWGs3wJcSeUBUGMrdmzj
ur2NFZoAf8RJEq3bTjKuXaxb5tkILar3mZaWvrMYF0bXo4qFt1A66urZZDcsbizNqzVcX+g51nQr
aPBZsV3/JzTL/2+C5P9q+EJT/hYq8PTaxu+vxb+t43b6SZq8/LF/SJMN85OQrvgLVymEA0Hg36XJ
yz+h2EVYJXlYbBM5279DBYxPaNjIukaOiEDZ+hliCM3VBMNvUg0gv3T/JWXyR2UXYi/6BNK1gAs4
NkLonyVzQELMcBhxgy3+T9XdxuI2aOn3Ed7SbppiP+k7Z7zX7VXi7a+3eXXnxdfkAPgB2VHSSlca
zXsLBAFP2cpVDwVaQpSZ02M0POrzVVTfdG29SagHilUy7uxgPbm3dvm+2NTGM5FQ0rj/S632LzEy
0c7zv4+ad6SL/4eN+X+Xz///qIx3fquMv/+m3n5GaJrLH/jH02dan3SdRwvdrAHxyzTQYf5DGG+4
n1zQ4xh7F00t3bL/ePrsTwbLh+Mgp7cXCDnyw39HaJqfEMQLMBlcgyqAh/mDDv53unjUkR+kkyZJ
kOA9XdCO3oL9/ytJ9EcBbEy6rhMq0DVYHY9xlGo+Mw951JywfLVKo/tsws7Gz8OAr53GLxa9xXVk
turaRdx0Rmwg3uhuzJQesXsgEiz6HCWAt2U3izM7AGYpVkMHeFTZ7KoModUJCHwB3azNUPthFRnY
hW4JDZIHb261K04D6k5rhvqKFsuwwlja3QBha+FTdNVTM8MTK4Yo8QfZcQLlVOunbdz4yjO1x6St
xWL8I33cQJG4Gkh1Xs36WN/SJxL3goEp3vo0eSsdt+PgGQ8HC2bBfqzy9hZq43wa6SAi2o9MjJrG
7JfAzbeIONJz2QwXU+o3IZ7+cHTuMiMgxso07gMUsWu4zdZigycUAzXDq+eSFqSX+OwCuj8iRgTI
zvk1GHI+exj7MQyKKsMWlDv1joYMCWRoNZmhHk0ru7bDx2Eq7zSZKRJjJCAlUrq2eL1DkGPhMHwu
VD+di8JFnGR17Td3qARqxwxxzWwuYykmuphppzcjifR70eX1QZvEAwlpw0saeOjKQgFUAI4hiscr
ejtyNxuquA3ykt0dDcXjUOiT79gdI+9S6x9C2mcLFzDECYRI6xjVg70mPbt7aq1RMtMCe+aHovau
sbC+Y37zjQRcf876iUYoJ8PAxc5WwPB576I+2uW11d5aFn3lIgu1XRV0KAAqgccyEBuzbG+cpkUl
hk8/qq31MJmwIUbyeOCnjWh7BhnhuevGp7BCGDCN+jpMuzfHiu9kChB+TNMLR5jq6MKDXbf5HG0h
jZR0oOZT24+nGt0YEYLrrFJvEQD6VdiFRNXl/WNvLj6GJuyis1Y39EjbuuJDNIbqNmbBkctJAa3Q
w33CppSeDOa5p8Dl7nCup19u55hlp9za6hwPN2FCmmNc+EP91awxrXJyH2BEEE0H0DNAcrAOG6vx
65GRBBUj7umZ2xsFwbHsIn8k1u6ivKEDqQWAg17Gzk0sSr2QRjFQGbEtawHxq4kcd9Njsb9h0LMS
NhmR+H3Xk0OEh44JRU4Z1lZp0TvVaMv3W2gXK4sCDpWcACNfjvvajOuj2XvflDIOtKZpzSftiSnk
uBqtCTlm64yXqB8rH4wJIy0oZKQvnXqTM9HcSV44K+pRt6Unq4qNY8+JlJGrvpUKuFhrFdYhrizr
qikJnO9dcTsCcMHZXCPMUo9OP5TXhitvC5NpM40KaBJ9LrnnYvYdR3sdK5WeyfdN7pSOnyWZLFAi
JCyZgmHqSAmHC9SeOGMzRl3xIqjXuRX2SUWu2OEpd5gkausUQOg1ZolxxUAaPkCu7/rMGJ462xJE
YtTdfWfKS+tq3KtIgxBXHB0ECaR+fU9ylIkiii92OIqntJjNTZVdt+DzN+60aCRdARpgGN6LKeC0
UOvWkyTzb0NTNj5R+W2tmClfK7RnWgQAPBRHGl1FD8GsgDnG5a6Y8r0DaqbZMNByzoQJVk+CITvA
UfWeRckt7oGO7CSxijxxwTe+zJieSsfMV3GY8EzCEYLL/7WYnFenq2GK4lt3YjqndpZlaCGCPX7X
5CgryBZhZ6uDlqX9U63l+cV0Qc9GDsl75kw+WYBY690CMXSOCZpY0Tiav6ukTDeFlSH3zWyIcoge
d0wHWO4a5jvoyICCVgaNBJpP2bZJxpEJBsxVjjM0LGmm7dTElDEir4sxr8dq6AURQSjOsAf7EILF
SGmIEWk0D4JJEJ2jbUieLEMl0z1NlppPHJOju8lxzC9xKSRTlag1rpC7q+smiMHHpLcBGhS8tZkX
82fnSwZfPPDcwloVhh19tbXU3hu9lzyHEnadoxr1zQMu823kZzums3dr9MmCIR3GN4k6+XWq0poB
QUDsQYa5O6O7GNYhhCX6UX0tjQNc3ew+d+KvYJzR/JS1tdFao3gq27m/q8w8e2omEGsQpQ+YPEHb
Q5+51creIEMp8UC/4XB81kbZr4olYqIav0xO8RjkAhJmMpMDyTJw1dfpO/0VjKVxm69rzck2ekQg
Fu92bb5WUQycp9PM5il2yV/jqy5aUpzr1pZGEcoas6jru2K2OXc1Q6a5u2bSxAFXuvZi9VVxpvxI
3Q3Tf+dB6JorV6iluheHIereQ8x502rEwXteWp5h+GibRiScnMx4kTbQk1FnCzEhtmUE2o+MkIab
PjZZBmJEWW8duggXbmYf7LGcVE+YyeSDoL9bEbwRAelrMuioezKItde6i7u73jQVXAm3uDOrqLmn
FHEZwRf2OrM7KH+0QleBgUqGyRMB4p4cr2ENzxd6J90xSrOKoIw5fSyF8USrmUesy8uTV40WfFA1
vnI/OLfNdl1+m2Z09PUUdd9D/qVpk8WN9ejAi4MxGpqskMi50VAqi9ieXUlQEUK2or8zO+nXriST
1NNhgATefZLQ0k/0KyIP77QUT7RVBlAzSQnrCPOzMW1/j9VgI5jGed5Mu0x+dd1io6EGaUW/oRX1
ppt0GxyCSqJYEDLtBRMNwDI4uyk55kgvDoxZXt1eG3OGDPGiddKqt6VcPFll591AHQdMNM5Bs3Yj
ZhoBEkO8UtpmCpkE8/gyDep2HnTLhNHQxvTafqfNoXwURjdsKCOsi56xHOu0VbeFE63Q1M++oTvN
bZ8Y9qPidUKDRij4feJYJup94d1EYdG8xgo9bdyxzQQkovndnNpobxP3EEnUdbFF9Re2FbQVj46s
7TRvU+bMdHu7gZuTq12ld+KrJIDTp/Zq2EHpYHeKIq2pjZMs5+wecSVhkwHKUzUS61jO3Y4c+DdC
WJ48q+02sI6Kq9JTtJ6SmlWdMOsXmu/QUAls5b2UOMRDt9yZATFHsVeMq9kU+hMm7AXROZnhiU2o
+NYnqAnymZbObFbhDoHuAAQ6S8KvdZO+Opqrrs3c8JNqlGeL9tidrHDfC2FGNwY435da9f2pIBr5
kdQV63ro2mZvZ1OBS4eGZDUgvK2zNnnvCy/we9SaqxngzSNi65JSoKjd71aeoRhHq2zvzIpyFhvG
RmKeiIiiS+3+egqPetrR3M53ckDLDxhvT7cxJjkvym7CUkXHuTTVfmyYriMiDq9JbO9yPwY54DvM
ZzZGiHZJssMeYILddjMDcdyW3tUwky1fY6gD3kFo0SN+0wZhct6AD5URRjyW8djCY4IOIwFeKzlv
asmXYUr3ltb6jhHce9k5dpG8Aw+zeSvaud51CDex2VtucEiy3vieiqbZV3l0Iuu3PZJEYJ26iP+2
AtuzT3H7H5SqusPcOebn2jUAWlIIM/ChVUpeeGyjI8pr4hNxmcZ+56iM5AjB+Lan9X0OiS0HF6En
sInNOCCRXoxt44tZwNZ3wOrwlgqN4gzcBF395TmH3FR9UWOs+ZVsdyEBkc9DmwmejykeYAUnFMW6
jsqHKspg0q1FwLGaIjjlvGjE26ZKwMeSkeWrkXxvH7bBMlRyPI0cc42kGc1xQppzEyDzxJPWvmpo
ZTFBBGTKgKT7PChICrVrxZgxbDXBA4k7/YFgAaYPZhMveAtw90yfBz3gxunuk9E2KSFHy2i0spwH
Mm2RgqACT+/GxMp3mhs4W6hE5UafBJL3CTkhv3xurvvKtdbVFNNXbMp0esgGkknBvefXrP/hFm5h
iIaeBPoZUdZ1gFWBRoJUryYpoPQTkrT8bmrN/JqWDOza0B624wICbgiUoDWnhvVcUGiIlmrOTAyT
YVVtXWnRXs6Tfc4le5KVqvxKqE4dk6LKHkyOASxMHOrYQCB+WXyAgbCkL9yd7sDAAvVpn9kI5TRC
zipHnolLeqksXRIx3GoptIxYYmbr50OXByx5hW4X11MXm/sltxI9cuitW5VQqhA9fzTYnI81MM8d
U219g+RCOw2aizwAv+62g756QvOo+YhKLFIto5pINaH5UbL0Qenu5s/NVMlDUrlLSx8U1mwb06Zy
8mnP32JD1VHeil0zpMZne+hn4PBJcocE5A2dfLlCWEqnnJkGCRJ4q4D0r22Tc3Ie1hyLcB+w9KA7
v2ZObQGnJXfLxj506m3iWu9xz90NShzdJiFKyjZuODB8AaBrjSSg4N7qyVs4xHlMjYtwMdaHu5IT
HwKxAaR1BOFoDER86KU440+5sfXBfOazvgR9IVG7l5+1IQZfWyctKRDi25BEp57pzJppycrIIRG5
1mWsR22VgI+FHBx9t+Ti3NZR7+CX5czg9WSKJ/nn0a2c8yi6J6/RTB8NEqTgPLjMUdqv06HLr2A5
FixCmbufp5HhNEdjeXGg4K4mmIKJo+mPlRlz6uJcsbIpGDf66ASbiQJzLArGDxS+uB2ts+iKHfnD
xak2s7Wl0u04F/Jezbm21QAf7mpDvvRB5D6zFqb7IU6/FHpBdxrZeCTW5AxpT+B7Zr8yS7nj1y83
gdnIfRukDwNJ2hGrW0yF4bUcFzjTo8eqijuIjtqIurVACYX4K9uVVRgkfq33zmI4DDbolJMdf5A4
SG+8j5P5fXLDFlAUYhhATMCt+yq4qRF1cLudJ4uM9XIFMjA5CC/p3pLegKltQPlY8fb4VjVukW1X
q94cNTSAvXdnej0HIwU9veZs5HbtJU7z7FrGcYPXO7a3NbmwyAqFL6UizJTG82ZEAbu2mgm0CghG
T1Jj1u2VV3vvSefCj4Quusphro2aebJiDB8IOL3N5NaPaA/uwYwz7q5pbEdG84LHb9hzruSRlfwc
tYeAqu7tfl+L0OUbsicN4RXhDuLYy2m+Nsbsyyx0+O5W7+zbnjMo5xd93eWooev4CtRgeBg5MjsV
/w3TjXdEpuMOmxgD0F8xfQjDBMsam0pO1Dw6rOCw5ep9Y7zGLXZ6rGZfEoQufkFwQTKjVGbGBoKR
1pLPr4exTQPH5fZ56wNNh5GVzbdGV9zXRn1gZhSuNGzmGwvLz7oWBqC0UJzZchFiBvep+UYAXL8T
OrIippLxG/hLUuKb4Jj1zhen6U8tFXttGNkOXyXootS4Z7torrusq465U9KpQLkTdoM4MRyfD+Ce
9kCUQzxzwbZX7Q1jRcSzapXDvN8Tz4ehBs+TWhiWVbhARGn5retW9jseN3mLBS/eZUEA22ioJsIW
ms+DJ7vrJkVdAYXmGTdOti7KZJfCPlwnaXBJKcn3VUCK+zQzi7Hy5nHIk62lknOZq6+V6zqAVRF5
hXyv3QQ99lg09bNlFOo2b5wHxmvMdDMU5iwy7a6ApHCV0TJAc6PtO1E3B07pi8OgJJIbVNI6E6FN
ACCwKj1pJ7/LzVtPxQ7LqWa8cYJ7sx3mw+aQQ63NcI+azQxBPQgWiRTTbaiCeQoFJwwjhpA93pq4
lnIdjV6NEhKJdh/qB3B2QLeZhGIqAP/CQNzC2UkaDnP0NI7DTSJs/VKhMqcrnjxCZr3SsevsXdUB
2q/p8ni94lRPjPoG9VrElBtLH4qiVr6GFu7SNCpAU4+vrcWACSUncPQi5x4hGF5BtKhXRkIjQzG7
rW3iYyq0OjQptDvTro9h7XHixCyJiZrozYymHg7CGBEJBSwj5L1dovENpb4MiO1rkbsXcoL5RBPA
H6Nep3p6whb3GcF2stdsPd7aUsVnw0UfBT5zYEW5MgP878tzUuxxGbBj5IG3g9BzS+2hoyXz0Exb
AOgMPEK86cdxwljSl5wxu0WOTxX4HfKc+82donfMTESgod9aDXg7VixR6Dp0IGd1bSHa5eWkpIp3
dYdtJ/LaO9mrtQ0Yfc2S3d7lyIa8OHu2zKQ+zCbw9jxymV0YZ12rboE+7pSl2d9dVB0iDnZpNb+o
gYoixgTq4kUh4n6ZK3PsUYzXxHMrzfCL5yGjAVeEODQ7V3307rAvrjq4CFRyifFs5Nz4nn6Bncn1
bPT9LcO1kwmXmCQARrKp7NbtaO0wSa6raMw2oVMUDyLNo90oxlNDRBMbxzRs58l6ZQp7RK95NoIv
zuIBsMb4W5bj2tWWJ1D09CvbCvs7MRAriMftSXbE1CvXSk/g+27Hnp/LG5SPro3qKc93xCXNfuRg
ZyLdPeTUWfhmsCWB5CG2vYORZibLEEc/puUVLt52WijN3mQ94sv4DnzDOCNwIQEkktZWg192BlOp
nd3mi173z5poN164ICpU/RV8VL+tmnbJndHQWc9JvomGilQRMRRv7LMMskF3DhZczRTHEyjFCl/l
WGxU/U0J00cce0UfGttW9t4147OZSHvVwlQCjhVZ+0SFySUeovls1KZ8mEMWdwiZPC3iMzHaryWq
mL3XX7p87vZ1Fb6nJdCXqdbHM3lO46ZLRvSoVkDlQqyl05+NWD8xgK85SE8YpFFtzZV9lef2BW6y
70XpzN1DhOgNJO+Z0tZfCHzGgGVKn4jCZm9NOeLhb03pY4xa1eMN0zR/MNTOTL9P81OnvxDGs3i8
OFtlmN2s9BsizK1bZdSQOOtv7LnJNh0UKtRpC0Y3i4j1yLRDyGiX5/GMDtl40DUBTNvSsq8ROJBN
XmA/dgD23tLRtEjfanGN6Sqji6/BXbD04DzwZsVace8kwVWr2cOuR690ycjqXCMdexwCinQZnaIw
ZO3vNA2EiaaY3QfPpsgR/SSNX85adBJpkl24/eNW6+QekiMftIyKB+WNrFQojp477Vl6/dacRl8B
ZwSMlfdraA+Lu8tQ94Lg0s3gmsfQmA8pb+KOkuQdDKsfpOFJVyYC0f5rEZRXJB0H8Ayarx6jGLOs
+1VGsrBWhjsok9wxYllz3IuWZ/va4mxNEAmBdJ2P9ixdrHeET2Jn2XUjeEsAsZ2PP1Z8xjBLWeBi
HSdVaFijeFJQAvSZSNbS3Y9BU205UWXU2lVza/bQMWKGBhhGsoIGrt2ydbviWyOz9USDxRjHd8vh
4zgQFF5SXnbOIMl6Hu6nUO7tmIcQFUCGcTw9GEnst+y4qEFWsfNSARdhO9o6nd0dQyRjl5lh0Rbx
J/BFhOyxs9Ynmip0xhFTcsTLu5sO1+PkJfeqS2ZU+2H+BULRKQk02l/DXUewDTK9gV1ZNY8FVVM8
UTcrRXwNcGrnOPZMLgpC7XV8f+9jJuy1TSkx6Y22A4AnT8pmp6IPpk5iKvxw6KaVXdJDqB1eBK8W
p5rerMWuB20Qwcls4xYh4Esgby8GSaiLSe5X1zvwNugAVpdxVuqU6v1M62RgUelp0K3A/F7okS5J
cWqtBTULr0Hl589ozq9bqL9+FmkaIl22SXR25A5jVwd4Mz84SEP3rZbXe00zwHlXBnWPMHA1jRE8
PVuV3qWp+w6/ArKnbVJIJDfgGaDtGonziPAObV6HMQOiK0I6J7Hz9VyTqbfJAVFdAqNkYWIPCkn8
ad1dMnF6Jt552nA57yah/f6m6TWq+t5ttLVeLkY0dEDItkr9VZTdWcttRHlFfMCREH02JYiX3mOZ
78ca9beok4M5kiAZjFxiMvp74qeCb/y4td8XhFatHLcPV6Rm6J+1rNG/RtQ2WLqDLPpWoubmQElT
DIMICVXcyHfZCP0cZcDoFLD9nV20w3PpjONTSvt5nSHM28Iwzo6RTX8fyZKkIxpbL6YQxoWukNyR
aVzcdyyE14EXP+bkkp1H0phvI043b73e1GrlcU7YEL1VbdCtRk8tBFxIFDBNroo6Ty9Z20JfH0Fj
JoaML9PQVc+dM3vHASnelgZVQ1WbtRvIEuaFbBK1yefiNazVjYBuhQWHdlIja+0QNYlzxQPRbQkx
jyt+ML28X0RDpy7O5YtZTtARIhkOT4vv69jlwqDVhEdvqhDO044c9KNXwnMh8Gy+J605PtuZMVJ3
FASgtiOIYyejHs7K0N4h48W15yj38yBG9bWXGB5QDpZbsLCTPwA63MLAApJrdWyLAwrRMDfuROqW
B9OsmufClNMZj0t5KuM5+KpMuie0gYrQsGklKsFTnRd4M+hli9ixkCo3j61mYANptHD+2sVlvtJi
I9jRLbVO5fgEUEJ7dcY24GRkt3tgHt1tE4pwA5GGsRyxbDtc/wn2VU+dmqAZ2cIoLlAQLS9PDQIi
IzWl6amLqPFqM7iJAxLDdNMQJyPEijuNsqBCcLL3ihtw1EdpHGeZZz64eWT/2jwzz8EseKc46fv/
XfA2q9ylizsnJELlvQeOfm4k/c0Zs2EYuhu0RxHrjFD/CWnQfzXRjyMs4pU9Dz6Dy5nPQojzAzJp
yUj9Z4DIwlb8H//tf/3PJVTk3w7N8n/NjzKgX/6H/inMMD5B6gNmh18Pdptu/Ycww/tk0b8lUcRm
MiE8GzHHP3VBtv5JSuJEbMQSxs+6IOl9QtdpGMCvLGmjK7L+FWXGB1mGDkLREEzeyfR1HcBPiEN+
5JIJhVEu7tFSIyLDfoWHbd+09rFOVI/yHIz9D/fr5h8kqR8Bib+6HLdAWoI+r2l8BMm1di1coukA
kHpG5FclKIN+aewpPSeDIDGdP2DXuLc/8qz++nqLkc4ivNWy9Y+gNzh80qvlkgqh8ZdhMNoLk2qE
Htk4baamyTiPEyZ48Jh4bT1zNva//74fsW/L7aX9iuqFT+C41gfQXJp3seHSXt2gALUPNaifdZHI
bPf7q3ykhHEVk+dKCtvRBXoxJGk//ogp8FTDXLCuZjUUeFSbcouSv8JISnre7y/1ixtqoqFEECRJ
gZYfZWSqwpZkVRMHa+G2+5ZoRz+XtYfrtMz2BgifNdQ2WomLPpmKpvzDNzV+9VVNgr1NSX9C/xug
jKSlqAPmyAMEcsm3F3Bu3ZHE7CWudjOWqqUZkdLUVR6z3xZlbp+g9yHGYd+UGu0sL4r3sMQy2JnB
H/lpv7o5fDAqMt21LLFIsH78HQY3R8MazWiJvbIDCKHVcG28fFQSoYLVnB19YGqh11VyyfE4MGws
Mbwgo62je/zvHKvTVKQQPYhWWIc9DTkoLeSPrgbaCVdx0Dnv6OBjZ1Ug97r7/Q+7oAF/IL8tbwp+
BlBzkPVsgzv782cfYfAUVQC8TzNwaAy1U+2YezAgDPp13DhqU8e0S1Vtjn9g+f1iSeDCFt4YHUAr
3tKfL1yKuKCIxCiOfrnbOi3DjbYD0jN06rveN/e//5p/eyF5aPiCkrfSEzbr/s9XM2eKuSkdxaav
u/qYZXVyNvTqD9S+j3hC0LQ/XWT5ED9o3YB4ePB3uMiEvnPbD/IzBe+3Kc28U0Js9Dqqken//nv9
7S5yyb9WOaSdDuvch0cPSydjnghZE8QVROBNk1/AL1R0P9W8xufS/WEd+PX1SFVhNYBBuwB6f/yK
mtHBX8QnR+wlxCawU/WlFxwQPRajDTOt5uH33+8vfeBPz+fyBeGsoq91mKHqywf64Z7maYcki7CA
TQwfGmgbdHuVh/HGEG68aaf0pSH749TZdXufsyqAZ2osH2N7+ocV/dcfBOyeYzlQGVnXf/4g0h5y
Bgya2OBzmsnGbOoLnTiLCRO6nNyo8qPWafANGogOsxzrg0qHwu+YpPzpk/zyN6B80T2HcTnP9M+f
hIhqHmXHQ8qmMckHFYlOiT4WjWHiljNw29Ygip1DzivujCw4ASVs1iqdzF0/1PomciygDbU6eTaB
rw42vT/8Zn9/DchYW+oXtMsSN/Tyz3/4yWxAQhFnDbmpajSSNn6fXSnolgv65l6sV6sULM0fNohf
XBMup+TCnDA9aym2frxmV4vCpo+kb+Ap3Nk2PXlCIPI7cjdeSpKFY0x7bvSH7/m3Zd+GHE34G1Ja
y2Qe/+F1F3YcBi6LGwTguj71DTY/ttB4U7KgPuDJei81ng8PPCqyIWKs//Bm/OryFHDCZFrGp/i4
+9tmGU0FU0YOZQ2TEHxrD27noWkhl/zQG4qAqczqtnGmgUQA9MQ8irjaFvLmbtKZcfMTSl+Ojbnt
gLZu1MBOnpZV5wOGBn5SMa/+/Sf+5QcmlxqIKpWE93HtmCZy1TOgPpvEMj0GFJq6mktO3HRbq01a
xoc6dBej5zdqxfT0+2v/bZvjtxKO40HnZp6LAvjn5wPBZMy5kN9KYvM8M8KA7Uen/+TmJkFs8HJD
9sEHaCXjHxbMvxUuy4WRZtsGlQt8qQ8PSUOwutnW9F26QaW+CxsO02Of+Foxvf7+K/7qFZC6QVGD
C8GS4sOV6pJI2nqm/mD02/q1qgzyL/GwhYYR7SCYx0cGRuIPT+GvftMfL/phVUSB47U4nil6XMQC
hqicfREU77MubuzKWfgeE3FaYe/Q2a7+1QqCW0uNzcOCvMQzPm4NYGIb5lG88yX6TzzOtTpLch4O
aYEOtcDU9odn6Fc/pSQ2khVXUgIvgvof15ipGTAOw2TYiBzbpJMG6S5I7TeHP/OH48svNhu+2sI6
pjRiU//41Gi0izGQyiWgN283cRrSBiz6mqOLyHfeNHcEO5TObnT7YjNqi8vV6xxQd5H5h3v8V2H0
8/7LJ3EcPsziKrS8D0+VFDrR8xGYMyAAZNz3lSQU1nGJhksz3ykr91rr+mrt5mLaZpKI5KmWwdFK
S30rzHY8lhySD79/0I3lRn/8TJwCWHEX27LtfPhM0dQJ3GKoWGCzgESPTBST1a05zSY2Vjg2iKQH
Bp3YmZmE40ghmsv3FItfYVjDH97vv2/GvHHUBEtNCQX+I3rbypTK7bJDUAphb41uO94Gc6hgTuCi
N6CxPf7+y//qLf/xeh8WsoRXGLdpD8Jc1RA+swQBdVEhkiaGfZ9MmnOrMND9obD91VtuU2+IBcrP
HV9MRj/u6B1Zow4qcOLBbQ5eonf3dk7OWovYADBB7CPQzFadghmMtS79w95u/OoeOziiABeY8PY/
0rBJUOLk5vLiQTiyDyYHUYp3zd4KTl5kiWSRL0maXBcczoBZDerYWsF4xb8202bzBgTkBJb1VWYf
7EZUa6TDyZ+WwQ82K+pSxJos8gstn+n9R4Z902C2n+P/Td15LTeOZGn4iTABIJEwtyRIipQplVRS
mRtEWXgg4c3T7wf1GpFiiNF1txPjYnq6kkgkTh7zG4SAQH0yPolmoT0AwIVuX6IOeJ+OjnPvtfoD
qhloQ6YpFtaBhrJuBo9PGeMqqszfSdcYt/XoNdlKoS91M/dli9qAqOUBtTbU/wJ4neKg1IgcQ1BG
3Jmq3XipXvvaCKN2PTjGuHgnglBBFFph8o5PX4+MFs6BoBEq5TzrdFZxhYkCeQCRNTprA7ctoMRz
MyDQFdcHL8NlgfJZdI+VQyDFGV4Lvip+crqCqJJ/qY3W+5BlqNZi6GLa32UmRqSUpEAbYJBlVu0M
RqNyGwEPBKzjGZ0LSyBkQiKdFOZvkKV/ksyoGbyWEp/PCqrjZ8vk/l2k/aYv2GIhKAdxtN4q1CvM
tQFcdjNjJbbLmd9lABUkfAkRKPwcY7RRvw1JVT1aIYOgWRvTX5hW5g8t7dCvyEPOD+hMwZEJhIXQ
qXLVVad970DAoBtv6gcB7M9DrQ8sCsDl704TkcxP5C5M+lDPAkXSl81nFwQ7Ia5u+gsf87mDDdEP
XhQXipTWkrW8+q5MyIE4bsE4QKhJ/u69TMcUMWvXVV8O2wkVhwvB6m3woNgWOqYn+EmQhy1//dV6
pWYzCcpTw8eSFYdYELZMMBncVEAPcsjAtZLf3g9Xb/MukwvMIiNxSL2YVByvOJCzT6ntGAx8ogD+
hQ5DvS5GdLsh8JiVcevZBbJpRvj8/rrLn3t8RbAu7TeIl7iZ6LY8XhfqCsZSiNwxhjLjh3DRcuyJ
bBci09u4yCp0Ty2xZOHUAMermOgcgbtBFr7DeOLeVbaz9kSXrqPMavdBOoGFKqP8Ssnglzu67oV8
5NzeCoPuMgWyvfBLj1cPmikIA8TzfIRHCvIfmPYSzCTVYI5zpAQV2BawsRjkDRfC3blzJBZDC50S
j470SQVaZ/gmgzcwfAG5Zx2gfr5F8vxXBkbvua6AETboXb3/QpcXdvpCJa0A+tV0Ogz35OhaPXPg
1ONhExHFW8PFIwZrlwRHVwS+/mYp7hPPccn0zJMrtoLIhl5gB5HaXWSkMyJPMQ3GNuzY179YyqDl
D00Sywfv5JgKoPOQS3gqiPeTb+Sq340z4tZd+e9b8Awb+BpIUyxKEfKm49PSoHMRWTyL3+sA6Ics
/RH1QejHdkvbdgId8xdPRquNJhGqkrCgj5eb7WBu0aXFMiNhvt5U9ExMDzkTEwDLhaXOZMumbptw
IJm1SEqBk7VMTVVe3gLTaLDpQ3dEueuQdG+rwfLHvHX0NhI9ASBcRQAy1WS+hxX62qhr+Ve/BMcO
B8iZQzP2JNzBckLaWvamjyxXuh2CEqtoV6MkM1w0e4YcyAWccMgfpfJDD1aIrSYT+SxNz//iEC/9
OYYD1IOmcRKaCrzxEGxEMhtxfPBUCkzc1MeF71YXD/G5OOQtnVXd0m33hcv++lYBTJkWtCCXWIuU
vlZqqDrB1dmVwqo/MmjqVwx99J1NiLjwkG/vT74Zmgk4tJN5Q2Q+PmRVJDoclBOCgjIBCXT1tMkH
o/C7CC/kPiwunbRzQYg0TxgQgi2X4ux4vaEdE2vAMJjso0EoOO8kOjEFot6goC9EhuWnn8a710ud
hFiXZrWBwD5XyxTHe6GPiMJkAXVfitF9asNlG/U4urCfL0HgZFUqTho80lvGgp44fkAR6OaAvwBf
UqONt6rFyU/X4pWoY8/PK8irGohWGCh4rRje7aR074Zh+pPuKtRtmK+vKJLh/2O5vopwB0UgiJH6
jM2JmMfkaqBE2mHvZfu9iJ90rNCvdBkZT6Y2R9exApkgWxClBfSuXVAmC4/LY9jU0NwsdMe6qjon
Rj00/hmhoLOdmdvtJgekdyiM7t9fN4YuuAHwnLNoGy0n71Wm1PeFmc4jZzoa8tS3ldl8pFNWbqIq
nDfvR8qXrOvNpr9a6+QUpzHCr2FkUs42QrvJPfzjZwMaZ5zb1R6HkNr35qZFMQlWbhCgnQVOEbBM
kmZ7utBgyivR7aC21uu+7sGvQz/jd/b2hS0587GxJWBNBJvivOhmvN4SuFh1qhRV90DT8+Bm86ca
mO4z1guCIEf1c+Ewnl3PQb0A41ZqPu/kwtKdsA9w3DD8Mjfcj7k+tFcN0vrbWmGvM+NfcOGLO/Nx
M68nEV/kCsw362kh0qytrRl+UxvhLT4Zaq0xlIBYBab3/Vd+5uMGeeDiPEg5zeE6ebQZBBpU2kZf
urELjtL+UmVdvBEdJmiunRbAIRtxYTuXq+f0lFm0IA2Os2PYp7m/TApUaSzWRBdx3leoNt8gTZ1e
eLIX4MDbZahmlnkUsIeTuJWbLaR2IwBnhmxNCMRlkSxXrukRlQfD+JKSH8PNMQUjcW3MkrtICKpA
dFDiLwUK2cBVi/wmHWb7l+sF4UfwNGC7Haf5iiOL91HNEaq8ARHmR6U1ztOIPPivTky1feEqP3ca
LFqLS3uJgt46CfW4ewSu2eMAzUTXOBRKb3bzIPSPOABrV++fhjP9DdOQBqWZxVGnoDgJNuYiVdmp
HoscL3V84bXyWs8jQPahd9OUTvehzfNirXS32sZNaW3tCMcriwbnwVaINxUmmb+WEBiGGdYZwqXe
7v1feO68LvPtBU2xIBpOMuLZbUaTclj3gzAvfVC2GX5U8AhwaALejbnATZ84F17Amc6jCTzG5Nt3
qDDo3R+H4KGzUN+AlgE7HCjVauyKblun9ohJy6JPt1LItT1JFzWFFfYf4RNS/OMzrlPB41Bl8GGS
PNM+6L2hygu/7ExgouRzhEFhy+t6wSq8uhuwClBNkY90w2DjbZ14+taozlqPLsB6JOLNf7/5IB8Q
9bb4D6rMk9PBxwfaMp/Zh0a3NpkzYmsdIsNqY459D5F1oWJHl/AeZ44/OjB0oDmV9DdPU+p6dvsK
QQ1oMlUc0sktG+hpnseI3qou3X/m28jEAM0E1/TSSZUn0dBxqrKfYx4QnAzwzylUG1TSFouJFhqG
Zga+UzbBxhtwwZxz93oc9GKrVVMCYaYcL7zcMyW9+XLBMXJm0093O2mgHgYy4+IvkGBoPMx4oHPM
B2SUYTrrQ3HdozC4tqMB6yOZXJrnvwW6cPUQb5CjFPS4uGhPTr2TSLONaLWK2nZ+5eiiPc7WjJkZ
lmY7L5fiY9q6NL3TvH5yoXI/qlnVB4U6wkpENqrsLWxkmK2kw41+qQg/d/KZd3JnQQaBCHtyFGe0
cgMApTB188qAZ53cWvW4g3cZHbIwueSd+ZJOn9wlJrJaLzkAB8Q9uUvgcgtYI5SsYxMonyEaBjgK
FjBChQy0YzGgmoIyc2K1zyiL7lCh7y+MP85cmnzhwuXipMKgY3b8Nkyp0LJhruCHy8cNcwDtuaE3
L1wAZ84czsH0SyiTnWWScLyK7UBlbrIBwa3MNj6WkwkNFEncVda34xb8TuEDya73BQDrfVcN2YU7
+9zyhiDn4J9cPqeZAZOjKOsnjHgAyRSbYB5nv9BL6uUAs3QLKjRykfARk6z6pBDzuH//bjl34gVv
13HAsVhLsn389Ih5OHrc0QOJA+yUsiqzrzvEROELGvm27d3pamnd+006uhsEDLMtxTz0lIBKIRls
lJ9VlqJ5Jx9cNagLW3Pm4iMbBMmwoC1om5y8mdjrZ6sMhelPjur9CD2m+5rXuBcNs6ZUZP1qwk/g
Qgg6t6gFGIsWLa7VYG2ON2TsEGqebPjwIWS3uk7vRFdgLowA0RUGKs711F445eeuWhJ7zuCSatMy
OInAKC8s+jusiIow9ntekWxNfUQtJK+rm8iJxDJuRD1IRPkOFefFN8YbP6Ve/T3zoFtrqEVf2Pgz
kUYwZjVweoQvCJbkeA8y5M7RzVH04MYY6Q60onaI4j5hbISSQQ4j6/1DeOa6Y8O5W4HAkf3L5a+/
utJT5DoDgRyPHxuwWRMlGYx05Fy2h9fU+0ude7s2smg6oyzAsO7JXisYgVkLEc4fkTRa6xOqTTDY
y1Vaah9SPYPrgjPlhTXPRVLAqNzofOGM8U7hm5JvPAu9TPiMsNvrWJIT9VGbrIfRgOaDG8KqHBqo
23j5McHCo0NFdrH9iwcHCsH9YXOxnmJy41A2TaHzG2acfog1JToGs/NU6HAhISbCT03KH3+xJNWo
8YISkKeRLTHicoSeR2Cdo/auMAY48gE2mR7iHb5nyQnNOcwoLpzdsxENqDbYRio8wGtLwvPqNJW1
FdepEXB4U2xEqyzFewyXrUPtleqAnE+4RuYV5o9tYU8atIm7ncHwwUMu0GyaIPB2MzkQxGk8whxe
0Pubcu7TInm1pVgSDSCfx7+uzWbKQLh4vjUZKVrh4mfsIgviyVi7tpLRuxRclnB1cosvRYOOTzpd
M+sUQSCkg0L2oj/BS3AhKzJ/tBMj3cLfULtAqN/IcGDhHMK7VWnZ7BF089aqdwv4J3JYUQSuyEWH
/fu7cO6LZ7ymGyZdfhBcJwFGqqHDSC62/Nmqf80BtsYg9zCsWOwl3l/p3AfP3Qr0xKFR+QbLEXoN
mlsgBf1KC50bB7MmWpPzotODTm7VSv0agrD4i0Vd0Pa8Y5r+6JOevOR6aqrU6ixfq6MnuzATf4Hg
+sgXfeJ4firxW7sQY85t6OsVT65xC2pyhIeYhVK0B8Ua/eNVm/MDcsNuNu/v6NmlFugb1ejLST5+
uBHh7qSoE0APoZOtB2j2665BRDptUN1/f6kX/Mbp6aUysehv//O9HK8ViyiURj3Ajk118c0O+/gK
YOx1l4RoMSpMVgca7ZuI4nMHW8fERXge0U6c9K0ru5YPKptBfmtqr8jYNwUGWbjD0UidyujCCziX
xnk04GncgkZ4C5EPG6y3mxbDTQ1HErMKv+P4Wx+iGvHNoE/TQyfnfmWUkbEBCWheWH05UG/2CYYn
dwvTHv2UUAKnsMDQNLTIlCdUAFuie9fo/cPYNWoHr0C/xb78k+2O0198yEw4GDxwgQMQEccvKEKn
M5ZBxsKRNDa17obXzqgNPhVRe2Gpl8zrzUMyZ6BZs5A69OVTfxXYIzeDcDFyqHHiau4M1WE9Gjfz
xkOIIHKL6hYFuuSAqP530aBhVdn4EEoIebtsNkE2dugiaPoucCUi4xirbhVQCwPX75VN8wCcUjZc
h9wWu9BGHq+MAhy4tMq68PWci0cIxb70cOETnQLvJ7Sm5zDpLRqBeJJEdQ5guMBuq3IqfGXDBt+M
sTYufUdLv+xk6xb0NjciDUgq65OtE9rUpSgasXUosl0zwBCrPAANMDpl7NetPvkis567HIXJsoTO
25dwUt//ls+EDSKG9TIpYgx6ipWPGNIEqUOEQnSzAaiEpbxyna/xmMc376905lNcKhlG8kCOEOdd
rsRX52RsDYaQwNf8tvJcXE67J3QDtK2dlu3O6VBx1XP8NISNgQUMYe3SjbvkF2/2mg+C9HKhpJyW
6WWOD1icGhads06/ouDDPtdspV9w265k389bQVq0GWg67jOY/GuFgjCyBpjFWvlkXcj7zsD1SDTA
nEiGtBaJ7/JeXu0GEhN9pwccOEg56R6sB47LcLdXvRyGq0L07jpyEIdC30K7KVvwSnksPZCPXnDI
Y/QG3383Z9IfC5t7j/SOkaVxOqL1IuT46pDNMRTaKbNBvJixbbsFOY/PXpzlF9Y7d+oMOjk0EWgg
MJI9fvoqHvW6RzLGx+wboTFTS/dJhPrYgNvoXy1FBQ/ThfmMc5LTNKEzFYNZW36tB8QPLKiuHQl7
fqw080IoXH716REzmL3+z1InKW4xZBMQNL6lZKFgQ3fRN2YzVBeymHOFKfMmbpMFvMC/lpf56ug4
iI81LhLQ/lRMaEnRcULNCMXLRnr6vulTAiSKJXs9FMXOFQihehpN4LgD8ImGRQT3GgW398/PObTB
0qf3GG/A4XRfjvur34TXSlONy4XDO7CB3QAmjISiQWHW1dZEN/RnHEzWqp2L+RYPnXIh90c7rC7N
C4H83ElmwkJzSgcRz61/vDmJwA5CK6EbGQV6J0gRoiGC796G7nC81wSp0YUnX67SNy99mSDRk+Od
uCcfshISMzFcv3yl31tItuJLMX4LtQG9qylxqR7n4lYtujHQze0t1BNtP9SRt8XwNX3Gdi66AEs9
uwFLckunhAbNKXdNTpAV65JPOUoUwnZ5ldzSwMhWdpHYXJ+pvBBYz663jLZ4fJe0+uQOU3Eps7ls
OPQz9rdegPRbk1WVXzVOuZWR02UXztpiA/Bmx4mbvN6l9U835PgVOxYCKRr4R+RqZ7nR4SChuIdT
YmYGH/sibHy7pEHtpa3nl9jMrbMuN9YFDPxrMEy4GrdK7QuI/zeuBeEQ75Jpu9hw4N+KIliPGtrV
EMlphUWAWE9WVu4wH4zWxSjcbaQ51Qc84bttFBcmOAfnUnPtXGQkTFEW0l1dAGzHD6dNfamashe+
DkH9kGfFgLIQGh1OXF1KP87kPOj5LmA1UOM6SMTjpYCK5hrgBuGb9LB9M4rsXUX7CqnldkRerau3
lUQs5f3v5dzLo9+hL9UDNPM3KQ9WujICcQwhqEOiuQfGWmvRDciGdt9YQ4qBrkC+Ammyu/cXPndO
Xy98UvylPV5XpoVUfQQOD13X0V6ZJeLuUiEdUMbCvnp/vXPpDoBS3iE7u4C0j3c3kgnzMJ3JOaDL
9I8rC/eQTCST7jwN2LF46W3OGVrHlRNuh8S7hAI6V6OBcmJdWCAkGeLk3tPqWstTWh3+nHRI2Adl
/DXg/j+UVKL7CKGOdduY7VU+opE2WPhFIXKE562FSkyTowWjy76jr984GKPrBcL0Jipb3CZXfZwW
F/bq3LDXokUMCs+BQwL9/3izEkQcOwtfSxoPZnKFHvUvMVbTxnVks6sWeLpysPEOpiQH0DSaWxeT
Q6rFTL9B5AMJ8slJbodKiTs9pLDupWM8vv82z15woHWXfyCTAB7t+BcajYaCJKv6RYU+GhLAmbUp
c/NXPItpO+Bx4IPydj9nYWpvhUb/l087+6AHUX3hgjt3ruij0UkjacSO4uSCw7jAaMdFk8UyqGiR
qUxxuIHc5s5BeMA9wN51vfV1bnV9iwg6E8P3N+JcfHq9/MmxyiNZT+iUMX4aG+spoIDfIAmJuS40
iaf3lzoHvAKsvDypBZefNtHxnsd9Ajg0KgHXpMiBD+aUbzokWv3akuW+g8vyELpmc4PA54L0TaZd
qBcRPu/YTY9FIB+oLH7lZvLI+bUOMsU8UeLI+IUUDdxhock7Zj/Tdy0DLIunEn6KlkAob0jbm6ib
ja96kRkbo0DJKimdRZQsLXej16tdZYbFTcBEdItqAs6aRS5uJAnGQXZmte0ys9vAAB0uZBovRftp
pkGshvULepyq4WQ7lNKa2olAvyV2Mz1HEYRfL0YLvRlwLZSuJW561TkHM5+qW5INtXUjNVzPcWuv
sWefP5QOqn/MlRYXXMfxO4UnF6YS5ge0q4sdnloFrrLJ9DspxmYNtjhCqW5yLmSv584PwF7SMw/n
5DfdArA/g2FiUoGhGL9/yiNExXQ73VEc1xcyoXP3G1113FyAaADyPSkypBX3btczQ5vyFH0fsCEA
QlBHVfTUsWXrCn+CLHz7/qE9+3wL5wkeP7nJaZk56m5uWB0zGulk3Vb0Mn8eBue7ATnkQj19fiVI
roRNyRjj5IIxcoeCRmOluh7avW5bB1Ct5n3qiPYv3pnHuMDEYG+p4E8OHpzYCuYu0RnZZrU386Lc
zL0RbExn0C4c8nMPtUxbibELQPqU4zdXtLOgzfDOrBLGjV1lW6fJYx/bx+pC4nrmeCxECKpQyALO
G4B0jhZ6XaMX6tdN2O7bUISooqLCCtYQBjgKcXj0Xhx0nXk+iLZCCMIaPIzTKYhnNaFbKM/07cH1
NvjTLZglidpt5l1qfZ5rzCGbQxuQET1zdHGS3zVIjqBvz0wDc4liN9kwqmJAIxs90u1bLRb1ZoQh
vtW0eviWRAWOk+4iWuBiQck8tNlpWUmT1AshLyHQ4S/Ps50rzb3p4sz9WANXBecqyt/KbGkXIAW7
w0g03OGR8O39b+ocGBQcg87MauEeeO7JnWcgVvwPxGIo9fIqBkG+IhiGN9j+hYceJ17f7JJi5TRZ
skXpbNrZo57eoOaDZtQACU4fktav80Hc4v+KUaHr1huMCS9V5mderk2XGR4BvV4miicBx+3jZNBL
Dm9XRtohirIEvXF8N9NIu4RkX/6ok7vgaKnlp7yqt+kdGQvNF0zyBPbWckbkviMUEt/f+DO5BhQ+
Nn0J1IgeLLXvq1WygaZTC+wV1ANy5KGT9rumwti8AZ6yiW3qLZLc5MErhNrDw8svfKHn9hMuEW8d
JhGCVCevXe8mrLom9BiQXIvZVAxVZqv9qQ11s3v/Qc+vRP+L4QlJ8yI+9fpBjVYAI1kwPFEZlo+l
cIZd3UU0soUY/kmg/pVV2/83aTBgi6/2840U2O3vMf5ZvpYAe/kb/pH80lz7P8vc12YIwyUF64JT
9o8ZG20o9z8YrZEaQh+neWARo/9b9EuY/wGQS4sUmjViUUxv/teOzbD+wyCH4maJCJDMHOffiH4d
F6Sca2QqUMPSqdPAEtI4On71tcAhpiii6jYavNjxq9KcjA+pVaXmT62GMbfK6BpZ17gGS22LwHMy
P7/aq/t/PtrXMmAnpQW/gOdmKkmVCIiUofxJnMbNLYvSVvXYnVVcsmZf2x7UTfD7+wmNJrXICpvy
PqjrsUEdPhm56rNctKhnhKCVZ2qNJg+omi/8ruXr/r8Yw+9aJkdL6uRAfnj7uyC+yxZ0gHFjcu8v
Tkloe4AwQ3V0nSaw71d4ztX2XYPyebNN89GLfPQOphjnBSLhPXostCIti57JQZZNZ2wu/L7jj5aG
00IPNU0yAtR6SahP3hxII8uk/aZuYjueO5hvupiuhdLce23Uc/VnBBeHp1YqZIODVh0Pq9FyCvfH
lEZdDdNI1g9earr9dWhiWAZRv/di1Hv6WN5f+KVLoHq1k3S6ubNcDq1n4DgJUPD4jBnlhFnTaBrX
2OJl476nNblAINBFxLxqpAca2Xnxuyyj7mMKfQCF6qFCJr+yRoRR3/8ty1JHP2XBMpEWUDpz8Pgv
xz+liCMMp2xjuMampYdUa6AtcpuEZRasBmaV8ktsV20UXnhXxxcJ3WcE9Xhs9JiWjjUCbSerzrBs
i2Rqr0vg8b3fzRAiVxKnEX2dt7OsPs2yTvSVBppv3JUoRzL407A1eXj/4Y9vzeVn8B5AUHGpMXTB
BfL4Z4hJYUpUqfzarMsUw6pOlRZckcorovFf3SgvS1GoQYsiuJCfnx7OvLCKvimG6lofE1M7VKLH
x9zKkxEDGFXG5YWb+jiZ5ZGIh3wDwEl4sUtoPH6yKghtNwQbfkgThoo+fljLFhqRLa5zp9Hyp7rI
rXk/Id1rXWjevFl6ITJTGfCQNC75j+OlURPPhAey4mBrBm6nrp0DQU2VaX9AV5R91ZIpqDdV2GmX
WiEnAQBMHiJ/3ACwffn8zVMFBk3HYqYWhTo02Hvo66rN+dL/CUegfjlJ758eoI0nIRFSCrhHMiIg
0C++nctevEqImliNAVQ+0qBSm8pNqDXTn1bMU38lQmZr2IoFJSZyXj6vay+xN/jxWNd55gQSI5lq
+iAcuAHIenv7SU2Z71RQ1vK4dK+DOjY3g1kM67qlM6nqtj9kVi4+Vx5WEBXCDg+DZ6PdXBcGuKn2
bpRB9IiV1aCsVeYFladtmarFqXXQtXlstd99ljXrpq66P14b1D9U1/TbUDOyfSRmecdx+JF3SttJ
PW1vjRF2qJJ6vfbMwLgCDIUboIlRxDWQrXbnzp77Ces090NcegVmKnjOj6p0tnqk8psahxrk/XR6
QEkBjifUzAJLofiJNAuLeQdRa9wF023ZyeSAo0C4K4L8aVDp/LEfzHFjo+ri90YX7Fqvsa/Cpoy+
q67947QoM6/AA1bolKczlg3IKOY2ShqeN1prmuK9t2MbcJyLLHXXuuyEoSVGtFLKuGpFUq0Gqavn
wBjyjWmPqQuVv6i/12ln7oJJOttCBuWnsGqwtNeDwud6Nn64tJmiFY3aaTOV4XSL+d19AzD9o3Tb
jnZba3x0iyh96Eu9/4Oe4rh2E7ChB7od7iqd5FBgsmlYK4dfArAkRJZ6LQsbn+EO7tM3GRhhuYYg
XOHwNsnDqNp5LaOg3TG48XadrR4ThNAPZWSPG4LTgCBEFayjiP9b0TVttbE1T2jXZtjMN0mSd58C
N42+Jn2R4YviesmHtJ3sR8MNxAe0bftnJIbBMUa9t6m6VLuubEtboW84YVeJGFW9qujF7Hp48siP
QxdG1F+3bB+XhORnOsprEwx2Y/vwwsPE2zpalcj8sQo1DtcdIELZHcpg+ikNFHBGuzFWWTI1e61A
fa4HcfmlH7QYHY86x3tcw7B+EQRvr0q9fjZDPftFqW/Qr2uGXSJwDYnsrL+rHLiVCk833UnjdadX
t9004uKulCyeJmuOgUryhnprdraZGQMhkSrdJh0C36YJTqMepvnWChC24QroN4ZpBvlKyejRwSwh
MRfJc6f8hS8dF54K94aa8kdDRp/B/TWr1E3arVOT9E/GiHNE7O7o4Ih1S4vsBo83HSnk7gP154CW
+zxuRJYmV2M44sFnpim6IcHEqbPcYdsbWrNG4XK+G1oHo3YzUSgiq/K+EFPzaM9BfhfDIkHiOJxu
klBUm7oau2tN2Vq3bpxeLhoFNfOplmEKYASzR21bOvgmrRxYeP06iKLxN+af+LSWXeoBLhuzWwP8
anrtRkOWfYnSINO+xj3kH/4Qd2C4NXlOEt0qTxXJLyNIjD8Vb858ngtRPxRTweR2KKq2vXMXAYHP
nlPHwXMNTw0idjzHSXzoKdMZZpR93601c2rsR5s841ftZnlNOtjV831vuSH0h9iFVSfCBn/KfxKz
QrMBF+Lx1fbWHot4flUzJWIDcSXFbEcD+Ruv3aav4y1g6g4psiQiq2u6DnS7l5RmtB+aLHDXi4g2
Wm5CW5i3U5zeRrjJOGuw2p17Exa4Fa6bsYjTA0jWNCjQmkEK9WY0MqvH3SfgUtlUJUxNXJewyMDN
IErHFNwNwg4wanGMXYsMn7+NRRyFzeWUA141KpPpbeWV1Xxv6bj/+KjZz8HveeL7uM1Van03axLH
g5qa+anwOGIhYuI16bFtg/HdguUI5JexMtgbbJCw6mlwZD3MJjJdCMQHtk7EVbPA6StfjdOczcFW
GK3TP+R5FQJTi2w130Njce1Pue2W2QblpcHr1pzOXq6qAX7/ihcboOJdcdMXv4s5i4BSAoUsrzE5
q6O9Tu86TJgWuDEmibPOG4o2ThF7dQ2Q3i5u7XYwxRZfGvEgKIaS+KbCvQl9fY2BbpLfGhnCLCHG
HIBRnXU1jD2xiyivr91JDDovtyuqYrv0frGN0su+4dtHYQQ2nqsnIzKjaars1RzNDfQNI9WdX16e
uFG+zPscqM1j304aFldN7+xkSO+vjKPQSXyrt9JuRzNvQPFcRG55AxkpDQ/eSBPx2Rvdof6dFwOv
RXN11Tc+aV7CbTnwb+OO8jNxq02I5mFyY6LR1X1rh6EAi1mVuDEu11NQWr+tXG+VWIkZvxXsJ6iK
wj9kH7X6OJObznuCpNU8hAEBE6Ev0varMlJh/KRas7HvIMTO7FRkVCL4WtRTQcgKujwOHip0CIA+
NPQyLWc1UFRZxSqboir5w0wX4ZdVlDF609Z5YFVl65fNZJKUTsXYJZ+0yos+O2FibLQ4GFeZ61Wo
YTRptQ/rDBfKrgqsu1bI8ZssmuDJmHrvoIrIXg+xoXw3M+xn0vLP6KzHex6v2A4FNdDKE/gflVl6
bVvBkG2rTp8QSs1xgfa68XvVt9EqA7ANKi9xUbTKg/VgTZwzUzV7eww0RO1p92HgyN0yWhjVWE7J
kqP+EZpr4ns0iD7ETi/WXuzZvtFF0o8qBtg16Cy5CiD6birA7ltmMt5h6cJvlBfOYm1j7rB2yxGT
4x7/igeYjBnQzbkzIdkP2ehXXoIVAGr8YtXJqrx1JNhAPMwtfY+cbXC1CPlcCaNH/C0fkL2PhmdM
yWNnhdtHs/YKfIb03JLX/VhPBwtLK6yNBmY7rQW6ruBUy5a9jlRp47NVKPnDDFW2E/S/VtnY4Ted
d8W+LdzqYznTT3VFOe3rGSv0okl+W3NeP1ShLFaN4XR+OSNNYIxl9IBPk8v/FjpPMusMdOIsV93U
eoFb7hQp50My1DBMCiFDLrzZWHs1YDmcDrr+aR4UHcu4LUfuvF5E01o4ca9v6nYw/ngB3VgMHsSz
CfbGXGVFma0bpVX6ytMRXevipu1X1FZ1hZthIJ9Tw5zkFquP3P1q1Rjc3GGWlzQrl+BL1SmbhBSw
wUqikC6WWgqbDZIhs0MrFMNCrE8TLLceYy7rQxjG5g8RlsF1KgYTS4gM1lmPfMdOKORxVq40p6u0
DSfNx9FicZHu6+4whu3wuWzr8h4xKhIqnt59aKsSQz2EgtJPRZ6Uoz+Fvfk5hoL2FDvJCFq3KR9a
yCh7dP1z5VuIUO31aqTVUNdNvJnTfkzXcSytrW4rZW+mfsDipLPS4FdLE/FZGnHlru1Otfqq0yb+
Pho8XrGqtbEq8FGJylXWJe0VfzAGSBVa05nftFa3Hkfontuu7oBiIHsKvVZwb2FhSrceA724w5lP
dTdTXNffejdOH41sxGPLq7r5sxChzYWi6Ek76MmLO7fV8Jkx9LzC5bouk1uZ8tkfXHdqnloK/o8E
dLgPWJAlH2rAVFdtB3drHPUMX7ShH+INxqt4umtZz9Rg0u1u6yG/extiL9JcJV40DOzvRK/ZG1Op
LePy7BobTvTnonn8nveOs8FezXjsO4wVe3xg18CBwm1Tj3JXB2G5bYI8/pQW2XejTK0rHlD2MCZr
8ZmtraSPkW+DNv4yc9Rnz95qZsTMNWqQV6BuYoLYhXRMHYFDbp1F/Z1HfniPAffwZMfOUBCOg+Fp
FEV7gC1Kf75L81tV5LfQVtufQ9UG4A0r94MJC2erj5O8srCyyFdicOrdFIcH0EAJPabUMtdemtQ3
uJByxBqzoabSW+1KLf7UeNlq3zF98MZ1hiPETz5WMwdNYxdfs3hS3yW2EDurc3+ZBQkmj9O53Uab
hYV8WjhQXMVecmXFlGN57WqVj0XL78pN7IM28F3URWzskiZDZKM3auqrork126zeGFL96Np0cLcj
Qq2+Jnvj0aYK9vs8j66oydWmmORvOWqRbzT5deh04bYaAu+jHpj6p5Ya4IDXurM2MaC/a4fQWs9u
acLqn9sNk3Dni8Qy405LEK5xtTZCPTg1Vw7aonupM5POrUZujDzWF9tOPNysCiszDELL9L84O6/l
upFsTb/KvAB64E3EiXOBbWkFkZIo6QYhsUR4n0gg8fTzgeo5I24yuEcdVdXVFZQEl7lymd9ga9LN
E67wjclvLdzyspli9khXG9/sKdf3rY3XW1nb+kZkZbbBFuYYx65FNibbwNpbDhnVwg3t/Qynt0Uv
HnvLw6e11IKdlFpFoiPUsXbjEgdJnN9KrUh2QEhEd5gNa3pUk/25xVzhshjc5NLJcTohy7rDvdd7
osZq7iV15G1O5THslKuKejf5GAFhptllW38Y2w/mAHz8RlXsLmxqE/8qrRB6yULMT5wRpp1wrFBr
lBtltaN9QrYz8A++jLP8mNcMvZFaEPF3ch+EJESAFbZyqzu4p+ZXVDCHQ5O12Oj5SUFRZhjFF3+G
jwUhrd8WK4pALyDcLEVQXmSN+W2cZHs3pTN5VBfLqG676VItQULM9owrnFdQGSRPuI/xBMZNHg2y
bDZI6RzLf+jc3t8MFgz8LDe/4EJnHt1U0QTUy9Td1kF5MzL93/u98PAosrkJ2VaPhDLsdJHie2jQ
Qyg29uSVF0tNvFaCLGhT4za+K3053869p67Z2yhHSDu4nrvUvUSI4CelcQ5D2gsw9erMj7WNmzOs
uPE41yZeL3pCUsY6SWlAdMVFhcnbTplldp8Hrby1Sf/bo9SRZALNVX234W18bRGWvQVRbG3Q+O6O
ZdZpP2icEsSXst6zor3iCKp32dOyXtQG2WnjqQdlhAudV+5a207g7Dv2DieYzA2NorfgYBTeQJVH
ZMT/uJYsxrTaDEXzkIq+iMyi7O9c10JHzpKUiprSa8wCihvEs5cLvZ6GY9vKfzK7wPZAdoPbHIY6
s8LWK9rvi4cPju5kFKg15zbrbx5xK2qTHw5/bLXBYcoIc92IjKFpLuP1rNU7E69Pu/NvZmnat/T6
rI+DNJkyLpVnHmWKPXGd2N0G62xvQ1WT4p2aG9ZBZNo07xwSwPs09+sPo2VkP4JSsAGzRX9KaWiQ
2eNBHk5zm2xp1MX3ti7028aVJlQZcsLr2jbFvs9aqSP0WLuXbax7u2EJJqz2tAupw2tPSk3fJ+2A
beQgDBzaKdHFr5Fe+VpNoow7y+ZQNjisLXbufh8K3fyx0ItBvXEkjpHv88L8wdv3pKw7XsCv0g4e
2qTAibWygzt7MXDjmxBSUHGFm8XUGRtcpIbD1PX5RWLDn0mSeVZhPxjqGusywyCPdpwH3ewEbn2e
pCXiONyCd0VJ63zWMGX84cJ23NMBruzdjEklVZTXfquSSUV+pzB307SKYXgwLAtYHdccQyWK8nuJ
Re7wTYELgBxpYMtm1MVqHdc39mNQJfMvDkuMGfiw14PU8q0FYg19zUnZ94jiWjJEz6i5LjUP9y7P
HFHmtfxk2maNLLIrWkZxch272OQOSPkYP/UpQbDZItiNaGa5zgNY1OkzipRgdQ2Kl0CrA2zaXNFd
jyzsUTzMriGnDrNFW5rYw26E4Yu2YmyZDek8kxrO0w29WOMhl2h866390HPS3uh9Uf2iV0LK0Saa
tKNCGN2Mv63pN6iYblyLe7uUzzVMn9IZuK2LjloyxSXGxtYQbxrMyuaAo8EjTcJqMeOnZtu29U1X
+JidLXhHDoCU0hh3ZQZxS8cO071elmHf6MHtgnYUvPZO2vJTEggbJyytdm9azKPc72NtmcXNMk0q
3sUuUrNbL9NFfahLX2MHLp3P71IQc7VDmgEcvQ46PvidMq2ZyVQNs4lvwo1RI2StldqH9rl8JnDH
86OWgs8VuII5XfwZAZPB2hsMAoa9jztm9SsLBrHceQvUX5uYwoB6U6AK1x+WserTK39JlvwK+K/0
IozRTUAbCCDS0EcmIOVfttEpSig98TuC4Vwhm3Thq2zMj4z+vdvSsajjl9yJs+9LU1m0NOOF4nFU
1uABPjUHz78UuWbOH0xroPAHNGWZV11rzAWxFWO3CvTh0NCeaLvEpPwNYquKpkVr9X3j2QNdkIJc
+qIbS1Vd+VpC61sPJtS6EC7jWSg4k/nBSfLatzeGrDFaZCoR2wffEKY4kJrSLEiKWTcuVAbKCCuU
HvfxEHJuBZMKMaytjR5rcTPVc5M/aVnfUgRJMvSL1qg7Y7+MuqvlIT1moZ6gc/QLiKdk8d0nhLnz
Jt+sDDT3FhH0dWTWNLx4S+v5XyBErrxDvtikLsXGm8meG9tDdl2mepdfVYbFtWuP1PYrwTg3I3Kh
vCdDNrqPJgTKH0WK4QhmrlRrPTW81c+7LKE0Zue0DGTiNZfR8SfrMiHXxm7vIERrBXiXdoNmyE9T
EeDDgMqDr/MvJLjXxeIo28EwE3gOyVPlIUe7tKjuhGlMivlpMOKE9vCsVouPZcovzSH17H0f5wQp
oxeL9XFMlqbZd3Fr1nvSZJXvIEDXTqgl7lJHOZb1bKsBw/Y0XEywMJdllhhf49wT0CeGBPN58rgJ
4USXpXHkCJyC64VUV9utgy/7pl4Gu8NN2l7Mj6k9AD+fsp4BaVy5FIPKD/ZFMVZi3+kLT02zI7gy
+nH2wf3ItXNWJHxM1zcNpCYwfZn3mQWsneFYXsfbaTCKdAO8ldyKwDd3l7W0+V22J1GyX3FgziUK
c4t/6cQjAEgyHuhM4DPWqaj9/Fl7C/bavVmOQbXppIeEWtw7eoc3qCaXa20oXRliBCjkXo2Vb+6C
RU717TR0K/hxHrUrFhfKzGNvNxcLV+zvbNjK7Y9gMHDZVB4APhrZeXtJqWmqKwZjo7fP0eqtj6Ah
K/0uLRpVbwmEzrINNF3mt90Cepq2gjHUN7NdB1tnqNp4v5Dsk8PWgRtcUxh1WejrxVztWvrH+SW4
14zmrh30DxJ91zhcrUDorhmWwE14hofwaOeFXeKEIrufanRklFR8oqMyjR4PTqx3CpLShs89Jn0F
vw6g1oOHg7HztWlbiikTlvk/Fp/6Bz2iAqPGYG7U3p0DyPFm1sTWVhEY4t26wwjRPkX9EZA+S0Pk
pfr5e3OK3mCN+nofdEddLF5ahD1MoOVYSwM+deqaNAarsVmGSzOvnGlfkii6e9HTSWQo1Na4uqMQ
emUg1wgI27JEjaFFMqtLV5l98gEv1Ka7yrUavWlS0RGXmyFtcupKkRk+Ouj1hAAHelBetstZuAgy
iaAYN0mj5VdSBV1yAZGnffIGfcJmvnGMhc4zbsc5L86mswM3yvIuGYpU1Ve7H9nzmdkxxSv6qqBx
yriY0dxmsXi4yDQln6BdOdwHc6mSw2T2ZoLPhhSIaFdJ0ZUHR2BcfUnFzng4NIm4+VNOb6e45Bhw
ixsH+SCMrfERmvs9418665rTIrbQ5oH6gnW6ujZVwVCcQURP/ETmnug1FzV5d95PaAcUgedWl86S
691eQCtUUyhaqI1fMi91ukOgOb5m0Cgn0yZOV/H0oQSKl30I5ixt9n4OMG+PSltmHeZSMs9KnXnE
e7nE0pBnaEFYV2GRNWV5OVS+5m0n3c+PixlkztFIS5FfUG4En227wYGeHYxrOOI4gv2aNz3GnMvQ
/cSulLJbDKhp7A1aYl/7zo+n7epFa25+nxG/R6VzBXJsB9rJuHcyt0lueElO87GxVUzLgmGq+NKq
VLi3vyOm15mF8Vn2Oubhs4EA2kZRWVhLqNmWTA/aMPLh4Psz+LVTG9gm7aM6PUL6WHDy5FNeYP1s
5xs1WtjUur0Zi63kxCP6uCXKIoo87HNh9/5Kji2Hb63h6XInlb/U4wazg8kU+IaPLpkyH1knZ0u6
XDsilMWyMFRMToxDUtNGk834gs6nmLWDXmdz8EGj8xmHWZOM/nfMvZzyxp4L95E2Q6euB03YsIo4
FuUnMiJH3iVkvksU44YsP3nJ2LF950Ze2LnmyuuyTvTlrrd8fugCLRppg7CSsosYtr/9mCOjrht7
JJorcWUti+p+cZ6UBQcKtuBZGdK/XrTbAfhAe5jyUtePjj2sDWFtNBHZQ5lkiOdpk8qkcx/jCpXA
0LeTtLn2e6dq0jVMYTqn6X6zpNtmNjXk/oyAgcJ0VXeNamXo+M2k6M5jJbxzJSf9976C7rnFi34F
8TAcCBgRZAE4lBCuLJK59EvTWt4PfSnbjxQTKjswj3X8a7DFk73Jc4zAcZ2v8m9Fr4ycJTr6/drD
nplyHOuq841b+k9Vt6PSExae6SjAh02fM/b4d47k6KNF1qUS1z4OMDs4ukBleIJdXFXLbaIX8h8j
U0QAzTVSTaz8lbj93jsmPMdFn2R5k+RaO9/7bYvVbZaMrLPaRyT/k54H4PRpXbTtUdO0pN+Uzow4
16KT0xz1kqrnKBdP+8KgaThOk67ajS3yOr+OpSNVs0lcqWagO1ryC61D0f2gZtXqrwnE+Z+ehhP6
o64gSNRUUqnriXDq0pkcgJllCh1SVGbyM5DDlH6dgrmLfzgqZm3gH54GTwxYsIhXIo3lRa/ybGst
WrHQw4ZuQEZUF1ZxAyzY8HexdAf9XtHPatFU5cUerSHTxHUNzL6+xRYyQGK/Embx4DDnJ9AXpXSa
0IBONZT7VUXLZnxI0vUP5uuu9MMGmq+7qRVAyusyH6ioBiNNeK9VZHVAnphPLoE8KG4Zw+QRnb/l
YxszlsanVbjDz6oeewWwKpkyJ1yYQo1XfWu2zbEHY4dealdky/XSC9O8bemU18iloGSlELOhPIvD
RYP+8BXSXoc1Bp4E003Vidq+k2g92MeqN4jNHRV6cZNjZLNcSlnW4IFaHSDovNEKNWQX2RA3QZTH
8DZufQx30TufyFhcmiKYu7HrBdT2K2qGEXa/QU/kwXO0LMCYcKzGYVfmjT5gkT05Pb3CMqlirH0F
rRecervGTcpdBaZCaz9YmhRI6mqNlaV5iGlT1o+7hcvCwHkf23GCAlzLd9iEYM5B0iNIcgrddcip
e1f280E2lWvdC1sFw0Od223xY8awdz4EBhP3aCn5Ql+DMuD4eb6Bv4KF3mSPfTM0T+K/1t/22FDQ
ZEkq/vu/XvzX4VezOrAO7/6iT03F36e/5MUfO/z384+TX80K6HzxH7taZEJ9HH/16u7XMJa/b+Hf
v/L/94f/dov9pFrcYh+bsRbrn5ZkTf0nUnS1B/jfz0/47z/+hcnsfUPm09T/6w2X2fU3/kaYct78
C0AXCwnlGroCwIR+40sBuv3L4ahDxcsFrMjP/gdeqjn/olulrx6PDkJaSKb8D7xUM8x/oTvHAWfA
r0L2yvwrfKmxQq/+H+LOR5nfBsCK7BFQRThMzgn2zSyFjYV8lUXNrDpmU9hvur2htnpQ5veN3rX0
SkvEWhhM7voJZMvULsAE5jr/uuTxrz9eX/T7si/Api+ReL/vhooRzj2kB+BpJ3fj0S4RdiBzmg0t
VCgbpnBIz6X8ZAEB/DWpcpi2klmvY9OphvPkJR8rJcx/3DFGWnCIi5z5nT/qnzlnqjGc5wkaZ67K
ug9bGrb0Vuc8bTY1OfHj+7d+Ar76feswFCHG4uoKRfYUvVd0o1uYKotKXQRo0Mqp/dSTrA0blIS0
yGeUxvBbtcFFnVWIrCiHITyV6k/mLOatPhvmZ9n68ycHORqG7U3Z/yrTJj5oGMJ8VGZQPJmxzB4d
yA6fFb2g+8Kc7/RUal/ef5CXKMT/+xyUrlAzMUk69TcAo9HrdtpnkWtOJI4JuReNE2P//lVeguOe
r4JQnon/Bhq1/H2CjqW97WedmLOo6rViK21j2rQzlnx9np1DCr/ElP77UsgcAatc1YFPicR00YLW
d3kgLRufOP2ykCPhhnIeL+PA+fz3zwXbflXABaGMlshLCB7iBbTSmU1H0hf2VdKMqMnYTRPNllud
oQy/8aEAFno2WD+UWF/xD2DgZdXC8D/K8b6AJItPFnnjtH3/gd68Ckfz6leyyjqcPJCqHB0ysp5H
HIT5nl8BL8fX/k7pev1GBDOPy9CpgpVGTHuBXAQ/OcXzYuQRAYoR59iNaI1hEvD+s5xo6j1fhkut
fntIe1lIGL28jJiZnAGPYykA3tvW5jr7yjFsAhpAA6riBXYmTVjlz7uFwppmWjOfYeC9PMp/3wL8
WJ9DfLWcsE9uIXfq3HNlkUdTaj6Nbd4fLFOKA3xJii30tzdSwiYRjXdux73eBg5JucepwyuG67B+
6D/AoUZR4Xtj+nxIXf/C2Nbe1IX3GcePH0h/d2cSlrcu5hiG5+FmgXjQqWBRY6DT5gFoiSrVPugd
ljZFqvaOof2if/13Ola/XynHJ0AV5J2xaT8BjaPjlarBbvNI9FBie4k7ylLj7Nn5bUoNxtxssW0Z
lpi+nVtQ67p8eXo+uxgaRBUTh5bTdSvT0a+neCgjf/5eDPLGVrjLZkno5/rFWGmf8rLemPBfIfyi
yKrvquU+VfmPfp25qTYc0Q4vxn/eX+WvQysFJD0sUgtcd4LTHevKLjUZM6dRQEb6RTWj3EIkVHsa
yv3h/UudkEPWV++uzCtYMMBPgZWfLKrYEtS+Y5qvx1uxrdWcbGsae/spMLINpYx3RNgr/6ZP6GJZ
VTV8yPuYbox9VgP69bbCvoV2mMeiY4efCkVNBh2AWOZ5lKZGwazNErtC6POurPR0E8Ow3jtgBO9M
DxfR99/B66XOlVe2wjN+H6Hll/uqYgxStTOrDyExtWsUyje0ReQuqALnQ53l+rl3vuZAL9ec66Pb
Tda4vndguS8viA5mHQs9zqI+To1/Jr907xo0dK5d5eSUOEC4tBBCLkZLGHlWF1qZ7Xu9oEJ5/7nf
+vbkqCD6TY5/6sT1xfwRUFqVWcoWVR55rRFc0Z3B5J0sJgTLbRLFivqC1o64z2emdJMDYHi2VLyt
i2I580asNWa+fCM+Ur8c7lBtiKin7spjaygBkFREWSY4PtKmpdxucsATu1EaZr/LtaocN1PQJFfw
SXeukj68Cuxz202DfNaw6SpNRnZMv2fXIKE8hPWY63bYJK7ZHpHSpwGN2nIW4IMc+9e9qM1vWGym
q/I52hjVXIuvnrTnuyoHr7GZnb6+7mZDu/NmQOZV6caU/+OAuZif4JfQ0rI854D1ehmSN6/bkb/Y
/KeyS1kgErtKiyFqNGlucGHBmsDASTNFzA7AeGbdv//515198s6hW6M0YSJxQyJ3wknEdQYLt2Ye
og4y2pFRWLBXcXnu0Hody0g8iGEIwuoIcp7GMmOEliB0g6cajSc3JfloOlDmBQaWZxbRM8nn1QNB
xieAgJViLPJyOStYw0mXakNEDn+cveLgzj8VIHmaaBtUiLd5bX4t1pE30CfD/ya0CSBAu3EKY+/a
xh7x3Y/MLNB7H/8ZfNpUFE3vv/E33wU8PMxHmK2Sn7+8QexhUjweAUG6VZXtQH2BNimzGNg0qPP3
L/XGx7VYRdhGrAe4fpon8UFyzo1BREWLIXo51/XOb/q/Ty2x72PyTvYPD4kD5OUD+fS3xNBmY1Rh
i3BTNAsjwfpsdHh9MnAVXAoQMFzj5SkNR5AwBMJTY2SPLpPxCh8OneV8ueTTcpW7SbJbFqsCQuTO
Zz7YW29xLeF92+d7YdD08vlcr0PwTVlj1NdetYHtITY4WZ+Lw28sC7pCSASwEx3j1RapaqN3AijI
UQGYfhPQ3AbeBTVldpxzsrjPwncnewQpLfhUFFOoz7unNW41+ADz5j5iHqKBV43xDrOEflhYmbvC
aPtNbGJSY9opvTjgq5uGwcxuSjrrvuyanL6yN3+Gr2n9FRV7TUMwuIUhu6Y8qxLLyUpSZeYKVqog
A3SgPRiLFqZtqULkK+W5Y++N902pwkyfwRz166nNlACPVuq9w97A7uqLpnBUYgYLbG9T9NMhbeqZ
fGOpiQ5SNzpwHpOqNnGCR0SYYC6bI6k4CGAPfv2QjZoJOj5gvLb76w1MamDBXV6/FXzKl0uvUone
zn3D1sJOGbExv71w5mw889pPtP6e3/uLy5ysB8+DyUeTYoyMPvX3jrKSD3aq9XvXmdJtrJniIpk8
I2qdQPuAHggQAbTRACgC48nhGmy8JfXOPPnzwXOyRumQcmSwJ9aFcRIma6HSWBnOFLVQ4a7zauhC
UPIAnqdYTo+ukTH/TxcA0RsNtQh3j3FsH9FzavXNIAWojwI4jrmZmsrOjhnmLvIAehmBAeGWDTwl
d2QY72jmKqW3AtzowLSR25CQnQkflsVHOn0S0koXDJtH8+JZae6PBMuvlzlJmmCMss4adkXa53up
LOD9E3htr6KNX7n5r9yjuRUPg7yMxSWGI2IER5SXbr9TdZmAtfCGLSwZEVoKS3BmhCatWVP+M9WV
D/a5djbp4JqbzHGeUjHaEbgZbHeBAF7X8VxfTPkUHPzM97dTOkCeMgN9N3s4XyLbMe3fX7Wvtxbh
clXaQlaB8+20agT7M1Ke61Oka4O2SQVzdNdddfZ1K//4/qVex+YAvQ68MxgCuDRnTxqNkJmk7S7e
FAH8sg7pUP7qCmkc/4OLoDtoPf8DeOflLtSsTvRpLWYY3+60bbQUKJ5pmWci0uvMj04auujEI7rB
9ItfXgUMWrOQM8xR6uZfPR/N2lZdiibHIlq3z9kSvPWJbJI+6j2sMi395L3FE4zDqolnsqQeI+hF
qj06bnRXta48s5NPZNfW6IJApL52VNeroRb58sGCTOUQIQsV9YnTboLEzy66rDD3ZofQmay17jJQ
xfDDyFxmvHw+98qf/LkOnaEZgrBC5Vtssry3AhorSWUehFdMTzlmtf2ZnfrGYkKDZFUFIo/BfPCk
EkKFjgXGIRxZasIseQR+7/ZJdeYqb0RbyHSU26sOHfnMac+0q8AjVgbvo+tdAfZ6KqcOdKoNFgpm
hHj0+jx9GDLbhc3QBvLKKtvhg3Dq+mdXjAiIoQmp37SdLc91795YgTT+MP2jp8UBfKqE4iQAqayM
4fe0ZMYP0OheqNGQ+VAzOd2SPZ7rLr1ReiL49McFT5Z86id5PFSg5GiJ6xcAnMtDbzPmK0sg3Cpj
NGBmY33UvMG546nbvShLa+/qoFj+eoeTctFRWyVgAvpdL5co9C93yKt5iRpnFEfPUBaslvHc+32j
b8nzsgEA7FDvU/e/vEyZYeHqAk6izeRbB0nbeWsndnIF8M4/aqm0V7Er/YBsgHGZO1r7Kcad48zy
ez2a4R58Uh96wYgT6Otp9cdppLU9E/5iXCLFjg2DqVI3TY3MhsrbAs5sh2ol0JIdz/HY9/KcQPZb
WwwJX0BXCAmw0062mEFfXSAhxBdfyq9WB1zOLWzrTMR5Y4ZDG+GPq5y8Z5U3XW1OmhFVripvYiAC
xt4whxbOmCHEByh0tFHKuByh0VqDEcmkR01vbCv3sAh/DkLkdvtPCQBYPwRMZGKjK3uBDl4VNHut
NvtHH3jLePRKqHXXi7Yg4GKA1bkGg4GDRtemyTnVp9dRFEVxXjrFAeh8OiQnUdTx0rk2HM2Ker/o
9nEGIDZIhypK7cTQtv7UqmAb6Mx6wWWYzcdgaPUHVcABDVsQQLhJ4UFw8LLAe4qLHlS3LibtHmCe
8eXvtpKJGJ7nYl6HURnRXl9Pnj/WV5b5rlryZohiQ8PWxrCWAz4v5xxKT9cR7SpKfKSU0EJ2cZc5
iRyTWxUWDohjZPX5nYSYiuWFKo1zA/vTiMhlKPkYA62CQhbCri8fpupF5Xd9P0XAVLxruIOQvOci
+Iw4p3ehuWq8P/Py1qz2z1wRQgRZDFNTsl4mG6d+ZG0JqIEsRo9icJ+PwNKLOOwML9HCsYKbvSlz
gHthQ8YLc49WtgCibzmgFsjD/xksaPUbhOZ62GMyzR68bsTE0c7rYIL8Cksalh6yamFFNlNtPJG6
HyDzYOnUdm62ovftJqyBOufoOI/Dz351Yx3G1rtKJ3CREPzB8QAGl6sFYg01HM8mmHGbtukdO8yH
TDDwBPy/kKmDiUT5oZ9x8bUVMHk6oUDWndRpQL1Z7U2m+biLIjPUPr7/Cp/lVV6+Qsbg6OCgSbfa
xp0GuHFEpbyuhzFCtjLNEN01l2Mw+fqt3QEIt7TPTrGobytf4cKvsy6E4VY2W+YSeYM2Zx5c6s3S
/lMbTOPCYhm1alvlGdLWPTZRD0p6xoCduKfDF1RDe43I4HKRxbhsh4uwxc809dvu4IGEPPJ5+TLV
FKSR3rv9p7T0GSMkJbgcpGkKPQRS2Vo3I/ahM3C+SlxWo7Dq0AJDRodRFauPS6Al3W6EafNlRDin
D5Mh1w4VhLqViF3WKDXk5nSTAhNuNmmjhi/tkmMw0/R0LTa02L1iM6wWp+Hkj85HJn4tluxgrC4V
bNQuNGNUy5dJ1MDnA7UIoFFeD0wTbJp5aUpbfDaLmlYLZD5UCpO+y8HFu1V8oyWL/Ng0/uIBrdG/
s8KAwunpiNgDIhGrLIzXpWWIg9kEsNwqGpjV5kTpCJa9uahN2XzKigIawzzNPuKyQVvMuyqpHQP9
JIhmAJ/SI8MnmKF9HaPkYFNThEjeKSesFutrjNDgsgbn3j/TQTwNLaR/touGEmo6pg6J6ySADRB5
zbE1x0gfXYEyKwqGLVPIv8w4uAptLAaxqxMZY5f1Lv4Ik21ZOWaDWU3U23DDax7mIuiXc+qTrzKO
35fBk5wuD6nrM2zkj8sgQluNsTaqqByG9qi7YtkVWtfie58hTzJ4kVGypbMA9LE/9DCPg2I4Uz2t
h+3JfkTSZLWTpaET0Ip8+aQxjOwykZS/S9BCgtLbh6ah/5oTebeJ1MaD6zZ/J+VIbsXbJQqQyJPI
ktidXBMrC7w9/E5GXjYOEMrxM2Qn8g7o3+Ms/YQ0lnwKErjA3Mfi3vaupXZa3MYPQzOjeqHaWxMN
BwkwbpQ7hU441L0pyWQohFmeEctay8dXLwhWKUGLigw0xcsXNNRSRz3bltEspR4mdpsdIDaANKer
simMBHZuGwjKIcxE3o+V61J+dWXa8euRzdBv1cz7cxGOCc3WOXZlVAacJLM2AC1tBwsrkrP9tjce
ksaezlQDe3uaCyeJ3yAs6NMNPYEeGSxrMwQSxUw/WyQiNlbdfcsSrZpXvGL6JLIx6/7+SdllK9LK
0le5P+vlk1oSIo0OLCcCtImqgTKzj04tLybLJci+/1LfiB8u2S0td4YPODWcvNQmTuIBbLSKAhNC
BSfRFNZxkZ2JH6+qSJY4l2FOjtrZ84z45ROJrheE0gSk8izmCz817avV1RZDl1RcziamdkpXBUQP
kKG1g4h3p8DVTmM87KraNDYgbc7l3W/dE9UjC2mNNhR2J49e9k4GwZJ78iVTDa9Jn3yNhkaXZ82x
aMVTTudKDhDjpl6DPp8UP1DNEBeVVdh77JvmM3XAG5GHxY1L6/olCNEnUQCucetPVs3tMFsJ9bke
P5TFPK2K6oz8LCQAllHp2/c///OferKp1lSRJJgeu8+if/lhXKfMW6tVlDjgehAoGX8VLjb2brvS
GhctvuiZRt7Ymq2HfV5CRqYZv7VT4X+kYPIOIPQMRu5Fd41whAq1LBFXoIO0fY8B6YUsXPGogmy6
sNLYRMrEL5FyNOxLqdtf1GKlu5TschuYkDc5Y5FwEozs5TJNO/QnK3qJkGDZILvKF8Wum2HeGLWy
blCxrs+Ixb2x45k8rQMbXobzqmCpOn0E420tUdI7y86k67H1ZZmFAVIT27SCOV/glHYsNOvcJzjN
2tkaAV5TtoEXG9Y/KyDzz7C2KrQlxRgvUSu66cYABwnaFF2T2Ky8ME/75vD+J39jx5Nr0uHVMUKh
xXsSXLx0WRZTz/UogWC51YEt78AXnFNmfyNY42BIO211tXKR8Xz5VNiL2tliSq5SoaueAF0DomKC
Scl1/0y0fNWYWd8gLlbPWFdLxzjs5bXqxSIzH1IjikvO0o2bpJ0FyBEWOmxc+YBeKEEmnhZERxKI
5xtc371uj0GA3m3Kptf+g5jKGyNVYgSHxrp/sqckSscKRSE96peVpLYgCdR05rkR3KsaG1gscz6y
FFpgq0jvScBoHD+3Mq9G3hyOz27mK7S7ZnHsGx0fzSS0GhpzNEyhKZiFk8O9au30m1b4UIPisWOe
AJYPYxg/HW6tufRgQbuTEaBOqiX+mfj/es1xqwGDobVERXv75FZzGdCvQtgsgjPPfE70bPB4tM4s
hNc7ifY6ADsDK8sAC62TNUcF7y+4AZuR5xJGRitNb5ukCq4yjNIvoGKh9vX+Vnrzgqt0Oac0AJDT
rcSJlyyIW5mRG/uIcGSIEky5gW0iy30j4zI+s3VfwQXWT87k+n8ueLKyqP2hso6WuSqmoT2d5ajL
LpeZ7V3nbZbtjanxjyhRZQcP1zrqVdffVfRmD7Rjiu04Nt0d3Y56C3nTuKSz/Q0BwHzXMR24qN1F
28/OmS/yOgpwvz4dvBXnjc/YabJouoM1LtyvMVBnox1i7yeBLs3c2sF/8i3+uNRJWAtIbpaZpnwU
2JXY0lxYDrCXHETlVbrXqlw/82hvLWl2t7vqXzIvOM2D1ZCMCsU2M2ott7kQmkYpOI/qzMZZN8bL
4/l5Z/MFPOAornuypONWNfOEJ27kOp27aePOi2q3yPl/NQxtLNw2AMGCh/eX9euzkBEIW0i32EzM
M08uWusGRFK/sCJowqhmifJJbx3/08gG/2TAAwoZXC4/4kzzzjztW/vJ80zLDVYIIdDEl4Hcck3F
NsutaHba7EjUVqiWNcutXSHFGyhzPHO9t96uT1RiP61t5tPun5OS8waztJik+vdmAZ1VqWa6gO4C
C1lPxl3mOeLj+y/3jS3BkqGmwFjTpc48Oay6peRksMolylSnY4TU27ua8UqIWO10ZlL+xhIFlwjs
2EaCcPWlf/k640zO8KH6JcqtTj/UqXcDmLU9Uw++8TwgexHZDbgIE6KTb1Zbs+1rvrFE41h2R/K0
dLuYzELipk/+g0sFJgBq6gjGgc+IvD/aA0FQGb3WakukCd/84A/G+AX/quoafcfk778S6HYLMgKO
guitnzxVMSHql5i1HlXTcBvDiPvaDvZDU2RW9P5yeKPnATOXMSpYzv9D3Xk0ua2k6fqvdMweE/Bm
MRuAIFmeLLmSNgiVDLxN+F9/H9Tpe6+IYpChiZjF9KL7dCiOkplI85nXLHZx60drKgVCobEpH8xK
xiZucJqjFkFzr4NA3nJOoy2KDYpboWazNdqmgNaeSjeXf8SZb8hvsDBpWCIW6EGnG6VQUATLecEP
NpX6bdyXnTuYiYZ61XytlXtmTxKuITZEdrAo2K9esLgKW9MELnvoiQbvgO4m1Oka+coN9g4zxEO5
tMdICx0augRipzMqUbPM+yXgmCy7+qFJHQaymqT6RhGotwLG853chsOtaqHj1A2J2MdtIj/mSag+
SZWm7IcJXcAiBVByeaXfihSrC50KBt5jBMaws9Zxsd0kMPjlXD5MDtIboTVE98aQ9PtY8BqLpe6o
aPFtluVfMFQq7q2pMnbVSFm3qBLjCzptmt/yjgIAAdhdD0bqS0XTbNoipVh05Uk9ty34WLD/6OTQ
AFwlyPgUI96L0svBau1mJ1Vd/txbKBuiEXyN/3PmyVlajZTewM7QdV8Npc46cipGqBwyCOcIDqbZ
A3ppxWNrJmgFU/9cCFgyT4La/rz8Rc5NkicAiwEDeRCEyU93CkmJiHCGUmBnIBkQxfM3YQzGPksQ
yr080pk8hRST/1DuV4GMy6tjZgftnPL11cNsV48lhf2dEubtq9mPxYdMy7BVaDKB+V6mfEMiUf1k
YDS/R9rwyrNw5tXjYiPVlbGg4CJdzXiM4ricm149hGozuMmsPxaDbW46aiUY49GbCkLlw+Wpv92X
q21Ps5rnYRHZ591bftMfV3dl9VI6BoZ2qPB7X0gSUXavj/Cj0BYxM3xahxQPXxOyGjo/OPva6OxZ
23LIiphuzJQeitr4TbsQ4QDE9hDjmGTni4lEyisSyjgmR1ZYQj6PK2o2yB4Xv5NkgJme26JKMTUX
eL41kqUlvm1JKDCggaO+KF0+PU7GOOzmqZXMB90Q0a1VU6Rw2ea1l9p5fhekAwBObU7qlsKzgdgf
ghf67FXS0N/BK+rpPs0C7nElR1m+mZRwxjpZQb7PGyPFfNICOmEPioXWEU0NeAtuUko2HSmjE6jx
TcEo7Vu2ys5AbfZOloriB0wv03QF8dXT4uSnuvAhyx2iRnGJnrtdftGkQcZ0L5jt2euiqv9SzXGO
mqeW/AyMpqxu2i40WlQwGqdCbKKiw9I6ZbKzAiTxr9wR5zY1iBwU4JfKienIq5t2pq8EcFdoB+Av
T9ZcKfcituZPM1KtvxFkHG5RfnA2Fi28r4UcSCO49QpL9LnM9pf32JmXhfQHGBfvNbL/69OFhpiE
CMmgHZBpCW9oC0IhtOxw99ejLEcYeQNgSAhlr96vwhJqkEiBdoArbm9tVFt8PQpf/3IQldIMIv4Y
J6NES1329LSo7ZBYpdaah1aPZD8qcZpqoJpcyWDe3XyMYmlIjsOBUxdnttNRpi6pKLcp1qF3gt9I
DauPaWUp+7qjCHB5Pu9ud1pTHPyFXUyYTbB4OhKiMbrWxql0wG4Pkdqsek7lqaU5rcq3fZEY8H6j
cWPraGT99cALoIuEgpsXaukqjENYVlbSQZMOE5JuiJW0Ym81FVKjdU5wP+c/JRt/8cRQ0k+XB2b/
M6eTGw+M+QJZgfOnLvCC1Y1XA+ucJS1OjwjKkZRSxYkQW2qjQ1zGYrxZ7KVQGsbZ0xBG5VfxDJQX
we0HhCcHDnMuOU966zg/crVKSC17te83ToAW30dqKPHsVulUBFslHEyxJdRBLatAw4XEMKqF3yBT
5llCjOVtbaoqolFViXQbd6r1lCoWIrNOZ+JkJmUCkHiTRv2+masQNQckUKBDOvgQ9mkWH1HW749Z
zqnzprIvDpQVnMcmRA41gW7HbS0cEUJyi7tDKpnplyR6Yy+gC/XLbGbEgc1WqL8Ui3qmMQ3UJNrB
uYtKXUciFOKUshPIkn1pjQGvdwfAAsqrwgD2yrM//hw7Q/uJqoj8u4Swa96LRKiVu8A0Hb9NY1jK
ESkchkBxamzgh4pfaZ7dSFxH3PlhANtGa41k3kuY7txP6Nl8aA30yNwwzsx9PcwUCl0TZQm/c1Dn
tBAlBdOGzTGSpq3W/ewjKDVePCAyHyJi12/l1CkEum99vFdQ9ws3M8arhmfX9N6tog+2QYmWlhxK
3zpE8L/kOjgMvg08qbdZJbfU8FC0Q1vji27XIvKkAEtcr+sj8dLqGB35DkHWwe7mZKs7CPHXTpp+
zZpOk11sLLVHZHs4NlGb1YGL0o8IrxyX9zcCe5ZaA20gvjHZ/+k5hV5fmAiZxUc+QozKqyg3SVzn
uynFsOLKAVnusNPzsbgmAg3C4oprbk1ilCV89szOTo9AMJD0yJzwO6S+yaslqdoLZ4gRWeuNGzSy
jMVUSd1rsOfnOVXuLGH+nQMQHVh4yyQlFFlowsLYXhbmj/Ckk+oZW0wnP2pmP7gk6IGr6uhaJeOA
SKZo82tZ3/vbAWCUDI2RWig843WDMVEGMjFLoGDUUzhCNG3eJSm88LSErjj39nQnp6bsy22Hbq4U
fIrzbHrG6CP5dfkzvHs0VWoROMYsCE9e8LVHjmxLixxKoh6tMCjv7Cnr70zMUq987DOjLFoUBAcL
2Zruw+ny4rnR1KaI9ENMGZVIB1MFEFHpld17dhSeMQqk+KahhH06StUg9yaqST80OX16cDWRG46B
7V9esfdvGVooC+0WuNPb1zsdxYhQ+EelUj/MAlZFRK8QKa5kV8g0KIe+tCinUtiuAtP5Sw43YEs2
Jj6gZEng6taQumKK4nyIBdNTHdTlgZl+DzGr3KKQPd2m5jDAhKWXY82zdCXmecv/T88qpewFJE41
VyW+Wh0PoU6Gndc5fmv59HlKW/Oj1aGL1mtGdIsO364t6+mGKyXamHrpPI5KcuOY2a6VotfLi/+u
QMgaUKcgWeN2st516czKNDOnM4yDCPruyZjJkd2qb9Q9klhUEioYE58uj7iEJuupU5JcuIAUaEDA
rD43evBVHmvGAeD+7NldnN/H1hje5FM2PJWNfZdUGYTfJMILkoTj8uBngghKoXBK6KPRPQfbdzp6
n0fWmKNwRIjWVAcEwlAdDifx1FdF0CFlmoekKuIL8op64vLb6iOgmswf1eRaQezc4frzl6y2AMm3
FNtYExwKg7iB/is81UFPbi5P+O3WP11uNGawhl8kQOinrDEeI6D7oUOf5NDI6Mt5IsnSF1yY8+8G
b8CzUYEm9VrZzkKvrVrthQBBEZugTRtA95gUtV4VBUPohRY6gNtuEHnhmkBJX4gQALLF2YSqdQ24
tHKTWKR7olDEsifyGmgFqBS/AGlXJZhVabfPFAWF8BTg6Y+xIYi5PNMzn5ZgmI4v7ECGBkJ5+mnr
ciS2Qg3yMI00uUshSTeOaJxHdnK3BcqrusOE5rKu9j/Csv00VWL2hKKi7HX5h7w/UvwOQvOlpipD
Yl9tMaGigTWUtXkAvNYci8L5xWEe9laU23eDOl4zaV32yfoDAyentUBDEKiTdjptXA+SKeoH81Dn
FaQJ2RL3qdSitLn0+y/PTHl/VcMUB/CM8AW9WMjip2Oh0Y6UOBrfB8RJjVcg6qTnU3RUYtV5QpiV
Eyu10os2SeJjn6FzqY3JXZs40k+IVYTIah4afqhiJrWR1Tw4OPj+buRMw4KpUPrpCgDh3MJgtbn0
zA2um3U8ZGVyXHU2eu0DorSgFEPVF6AIodEJ9W/bHsQ57DnyyjfUz/qQpWY1mMgPW4d0KOdd6DjK
TqKWele3SuSrNZpGWdIPV4r3Zz4GjAWCDQwAYZSs69xFpiGGakXh0YgWlbVMMHKYm37mSN1migo6
IHKS+7Sri2u36JLlne45CsBEdrSFucYBuZzuA2EGKfeoGR0HER1VXIX8vK/rW5K3ahPjBuSOSMZh
VIbxgNYnXzU0Fa5sxfeHbPkFqKnxblN209e7Xm8NVS6N6NhnC7kbtrxX4ZThKgjHbjvAvFcW++x4
hNYgS7he6GOczjiVcyucMjs6JjT6d5ot8n2IBZLXNzaqQDPt98tHbUlm1ysM5IGMgTfZABB+Ol4E
qjcjxY6PMtrWXplL6I8kN9WIn8gEnNLNIgxVLg+5MsBeYnZya5JswPu0aCDvnY7ZgTsWUqfERzUY
xw/IUJTCraM80x/w+4g6LyiyCu8UG+BtqrYWj0JfZqob1cGUu0UYJvT41B6jG3yOxyPGetqvPBpC
eWNOIn9KtAZnrss/+czrxk8mfAHYx81EB+T0J9vY7iiNhvFANFnSBt/RcBumufqCLdUi/ymFm6pF
BrJSGn6tHVQ3qVZbQOQ16QN5MrqLaaLtTTu197HSWf7UoTqiBFV3tND1v221afLhOh/kUCzmZ4km
bi2Bc4UJKvMWNJGCnIARuQXJ7d/vN7pGaEBwsQDDWd+0GCRaTSqlyVHTXsGrt0jC55bnjGO8nSPj
ymY7s7lpgoDRRT2OMPhtY/yRrKlIYFIUiJNjiRa1r8kjWquT8+pQJ95NefTp8kdbtu5qazMa6FzU
4ZaUeLXNMkrluTLb8REwmu12CIXflzIuDGEqxJVVfB9jkR+xflhuA7bnMTjdHlEM1QmDmeSIhP4E
UK43d2MsK5vLEzq7fH+MsirGtUMHcV8VybFLnHjPGx27xaxY+yIDdhlVxet/Yzgq/ksMa9LxW62f
PA69ZfdycrQmQ/9Qd9XsobxpeVYkObfdEF0rA5+5iiiVmxaitsQ0NNpOFzEbjLEgdUiOOReuDxMT
97DKjNBuJTo0RsRgIHhe4zud2yRLlxjk+htdbjWoRSDeQU5Ijg0UwTu7UV6QnzB9y06uMc3PfT3a
BOgeLdozsG5Op0cFquhVCqpHO5gwlBL5N7XGoTNrb2JFfbn86c7sRzo1pOuYiqNdvabdRqLvkAPm
VjeUqtoi0Wf6VT71V/bjmTCNJ3mRmySfJkBQ1xuyCEQQyToXuZFAsQBp334poLZgdJpyV+GyJRk3
GCa2G3rH1DK7QVqM5PqoAtmlaejDDbr8qxthl83zUHpWMOP7Yw/JvG17ZyZPKoZ0vHKXn/kO0C44
o1DGFyXN1VU+poExBxLl3b4Bsp/Hered1UhyVczithO0ySvjnfsW8IMgedCk1ABsn373CHGfprbT
lBvWrG4IaBIXeatk+9dfHCQ4vO0F+EMousz6j6s1RZjaqtFuPqJBpNMAIxabSLT+/gLH+4pWIGw1
yjTGcpr+GMXMJ0UvOz0/YsgmbmPEdzel6aR+Kc+1bzf2VQW+M3fCMhhhApx19s9q8XKM7aBuhMVx
UOiixFa1BF1j6Er9KO9sMAG7JiqHYz7qDv5ayKMlmWN8r9QZA1wTXUyb6MITUzZuk15T7pvOxuln
Dpzd5dU/c4vYBMdLB4sCLDS+03UZOjsPQ3MqjjjK4Vgqz84dZkzFpm3za9v3zHbiK1Pxo9FE9XEN
w2htPU/mlqHyJrFw8JJowZpVuL88oXfUVmI0OI+gB7j73wKE0xklUbDw29LyKMuVBthbM24xWchf
ZuwUl9M8b7K8FLe9YRo+sU65rUBZPyAFSp3DMOotZvXo9EvVrwZ/8C0gp8JvAj5DP6fxjdlnX9XE
aJFUrOYfIYw3D3/S6Epedm6lwBfQ2UTqjbBjlTwYXYiIIdCw4zyLwtXTad4IOhBXjvc7AZFlpUiN
SFcXVg2ordOVCmHjgchzqmPRYsfQAEmId1VeoaomAejMNh22tq9RCm0X/9JW+zxPYYVzJs4EmNiV
yrEf1fFTgDPjh2I2zdegmITYOpDzj6WhBj9gt+FAbRIvN+D4W6VCcCS4lnCfW6qlrL3Ukt+0CU/n
MDs1Tj9lWh01Hc9FBdUyrENE7ny9vKvODUNXb1Ewhq9I1/l0GKUttCgLnJhkralcvcvI6+PoWta4
/C2ruI9aMi1LOiEUPeXlV/xxSWm41PC1iuRolhX6w2U13iSG1nta4oidMw+/p8LadkHbfNLGIrsC
0XjPTVnQZ291P1S+EPddPfNKWssJ1Lfi2Gi9BVdTGT9rEVJVEHnMXaIp9GMqTU48Qy6jhwF9T79C
R30HOTTxzKgx/ELXyivSr2ceau4mtMB0qElgdZzVm9eFbRhFGkVGSxvD743gLLgaqKqvk4nlnYuP
Gs1UebJDtN/0+C6pG22vaxDXXA6RvJgsSPlrZimkOWOcwPto6/H3MC5EUTxdsAMnBJGv9R7elAlP
PyRYcCodtJ4BKaJZcvohkyAfM1icpHhCb541DOA+ZeFSGAxpJSCVhGpjubHVzgk8C77yDZjNaofm
cywh4A4lx6uxkEm3ddHpr2UgKw8tk9uqxcjmS0epBzljdgm8u0AqJU+AFcf03exUkPSTmh56SYc2
Y1WSwDo758+g5NmDm5Z94GNckzxhwjTZm0qrB8zF4B+nm9ZJpgeji0Jjg23tCOkmtLtNIIj9QJVX
krnV6kmFUGGLGHfUBskNbAdqa8A1V6MBGnaRfMtNKHbUPdQcewm7OJpKg9ec3szNTxtuLrYCmLZs
SOUwabEekfOBgDKAnpiN2fxRIo+Cdw9GOR+7Vu1ST5Wj4bvcWHrqAcHEcLMSafEjCPrya5vN5uCj
IVHsWxsZEi8VgYFpGy1dLDklLAfdeRwl+TYeUkRCBGM3nsLljQxuYAEIqfPCOLapUavUbcPpZwox
CBseR9DlTNAPMpG1i0DEdELYvye9onF6+UJ5K0+cbJHlqFHdXiR6sWZeb2xN0o04KY35aNaYqHnc
B4gu1mWFfTN250jvh7NlYgYy4+EsOdkgf0qwg8KFoUAEDwiHkt7RwRsrV5SN9ksdx+Cj0bdBR4ck
CT2MpnDslKZW7iicZ+q3qp+D1oPgNtzBb5cLD7MU6znGKdzwYTmqX2Os83J3mhsY2brWIAOI9fqd
Orb4IoqowQSavwafXBB131EamT/j2czBqfu60jZBJmcHBVEpWkPtlGZ+F8RZ4JVlXFR+Olb5q45o
qbopVbtVNwMn3gDQPQ0wJjKb7MzqK+3rGBfiButOTbgIWubTzkj6Ce8NXafuMGYt9mLgpMKtJSYA
VqXWO8bW7qpecSUIDJiYYRJVuDh14HONOfkmURMn87QazQPMgKOfQRWWMUjGMMq8HEfm6BbanURU
n2jRb3luwy8oZCYflKgbqUs2ZrOXKsr8no6JguzSbnH8IZ8BjgHUxcdB0vL5LoWcXPi8fvpXxGED
LssuDL8HdQjZfYCK5DYD5Cd3kgaDo4018ueWniRIKzzvLT9sU3XAGhLn0J2Nr964nZuy/HB5py2B
5mqjmQsghDtkAd/I62AiN3XJmlpBfJ0NnlFV1q2uNsdAxOVWR+1gi+faD7mslCu9w3dPJvwByF70
mmmpLELMp3cgAsw4FJpDczSjud+WhlxtlBKk3+XZnRsFevhSXEYTFN7H6SgWAkEJOjh0EYJeu2Ub
0Y2s5muIs/ej4ESwADWB81BOWEdKYs45I3LeH7vMmLxYU39kpVZtLk/lXSi+aCqRzVNWtEGGrpkB
QYv2S6h23bFEUmhDSgB7kW7BNq2b/ErOtbw/p3uCminwJL4O1X+qaKerNiiiwtxIHY8Fyrkeh3L2
4Rvad9aEiea4gMIvT+094px68J8DrrKhRCtB9nTjeJz1UfEdmHOeM4Wtp6UqKg88RzsFKOdnw+Bd
rKKkwdPHKK+kgGfW10DsgnQH6IGDuM/ppHXs20VjO+PR0YrfpYOfYDHNWNFycq5syveNNqarkjoT
kbJfSNpPhzJx9sHiRxqPo6qUOyk3+7sGfp7f6MN0pzq27dXhkDwXZdDsQ360B24LZ5/auPZLzmzc
hdON0uvCXgBxd/pDIkeRphhB02MfYDM9JbiyL2XSKzv33CgLzk4GcLdMfLWyBUbcvdEX41GepfA2
ldQXetPWlaTozOdjMcH00TSkUrAOwRGbiu2ZOuLRMcdsZ2IYmbmtaAO8O2T7+fJ+PTcWp4IM0gGd
RF30dNkQfussZN+m48IrdGNc2J7yMPoRkY5fQeW8r89TPDHpFGLbAN0KhMfpUGYa5FIU6spxAKpK
oiRbhbzViWMKt3ecLt7EQ1IhQTrmhI/5Io/3SZYU6R5AX1t6CSumurNllIeaR2hwpy7AjYHYNFmk
OMHwt0Gu+aDezNcZl8+nLOYh85px+I1LX/qDu7ub7vJBmm8gtPLMWeOsxw9zMODKeHlNlztldeeg
bUA51qawx4OwrPkfyY2ORZgWTiZ2N2HWbKXIDDcDZTg3qKwPqJWX+LBW5pViwLnvSBv2H6QR9b7V
9pf6rpfwVpyOztRPG6uHokq73/QDu79GO3z/zFLhBZ8Ds53UCcDM6fRoKRoj4eR0FBkIc1SjZKKO
EOlKaeYf0RD/msklVsmLNd+VWPLMbW6BlaHrDKMMjtLqNqetNBtRl81Hg0gdaQqabo2JYl5aYto6
jX8rz7w8U6D42bILNgUk2elMa9zoesua5KMDkQQyVP1Jy7X2ZhygOV/eMmfuUSBpC5uGSIKESlu9
7l0OhbPKMuM4g1r4FDj0z5PFfN6ra8hDbo8a600p0fh3CzNDC8SZnVHdhFUKbKYW1ufLP+f9NUdx
n+ycNxrMAmtwOnG9DnsuBas/pmWRQlxtHIxT1b8GRyBGvVBuKc0spQZrdSEUqhPXtVobx0aP0u3Q
N8xZBfWitDZ64BhxXUmxz8zKJt03luAG2bl1Z95Ww6zu4kY/0kKc9qUtf84WT+vLS/d+iy41JkBU
cPBpJDjLj/jj8HeVaPBFFOaxaIziNoV2sce0OdpZeALtLCRAnv52PGJCqq7gr5cPtdZJDkSdzZM+
mUfq/4qXKzaAW3lIvD7MnH1bT9dwgO9PPzQTUETUqtHg5n9P5zfGIZq5fWQdrQ71qySlLzzYrXRT
K+orGoHjRnROvIuy8tfleb7ndnHn8PmAyaEditnw6qUyoxa9ioaFxUtp+K3rtXUMpazxjU76xAqL
54rG9CYWtvoQTQF1RI2Ul86j7sPBnx6VyMg8J9FeBQEXAnFRcbQRpt0GraW7MFGLKxfy+yITvxfk
LeIJXFh0b1fXpMBBMxw7zTrWmVT4JrwUz+pE8jUokfvCBTVxHez2NthcOY/GlNobC3tQX2krCb5Z
o27SASjM5TV8yxFOXyYYx1wSSHBwCPR1uxWM0mAkuh49S5S/jk5dS6R7YweQQKna4Xs5BvrRqslR
vZnKvL1NQhRlvDhWlBIdt2ZIXYL18ilTZxMeThTbrzgJdeqtjdfNvkhCZxclCZgvO2jiyR3xZxwo
r4h63kyG0x6n2sAUysTm23RlI2l07L6M/DPyzfOdaRY4RaJz5ACLr0EHLF2r2beiJN3Do8iC/aBn
ie5PTpTXu8wyM5/KQPnF6aBu902UPlMAzn9aYay3e1kaik91ozuJX1Sx+hzMlrUlas+/y3UZNS4e
hmO+MZnML/rS8ozPYjl/VbUU1yXRTtqbLE1zO1ZdE/iDUis3QB+Sn3GlJDKPDfRVz871pkaPzKzu
RNfgYEishn60Gs5f6lI1n5K6y9NNOafaY66iIrebqqBz3BlL2r1QsPtzO4TURq8JqijbZUPRe1mU
mV6KuSw1maEcW1/NKuNeCoMItFKlDx2IPTNVrkQr70qxZK7Es2wJ0EOUarTTA41UYldbWRs/R6rR
+JJkGw9abrUvQpeQ8dD69raxJM0va7omc6mMV4qxZ4d/qxDRKKE1tnrSUbyx0NKQ42dzUj9F4G7Z
V6npWUNsLm+Oso+Apnv6EOYbLNqvuSK8C9XQzySCAXIMPB2d29XkzRiLkY628zMtguZhLC2MdSIT
xVWqMFsjSMIHWMHSlWP4bsoGwStPK2eQnjb52emKSxkHlIOlPuMsH340bZY4xjbKD5tM3hplGmwr
3KRw3q7KnzA26ysvxlsscXILMD45jEarbiHJr3P8tlGVgV+gP6PxDzRr7GxD8hPVGJ5Ge1IelSSi
thigkaW5ph52IF5646smdFvAH6x71Moxlbzrw3watn1R6I+NMyDmU+S4s24qYhcEBJGqp4jlBMV2
SEIBqjSORlcphi70jdHUkw3Gxc5NSshPpDgjbb5RlKKCGEAFtsBiGUA2kNsaBfbQahtx5Qu8e6RZ
em5C/guPJzKbVbRMJaUZGiKPZ3T2DKBLmJSH0BIQkpGhiVAs21y5ePmipytOzeatckOnDom15ff8
ERSEEkLPWBlpz8JsSMYBvy7a7UP7sZbLj2kjq1/rcjC+4mYn/rY2tVSL0JJbWp68mutWR2aFDZST
SXs20LfaqLgNe1kw/L48vffRK6OAwUN7lbWkzLtaz9zJx0Gtau05nsLyVnba4bOkDRBHQ3QEszmz
vTIztHuFb/uNt+7FxjH7BvHha8HXuyxo+R2glsgxCU9o9Z2uc1bpXYIhsPbcz6rygiVwvHUqOkpR
K4WfL8/5XTC5GmoVBxFt5bqetNpzbmP6OFZS7hG0XIP+vb8qSGAJjqlcIYsKOuF0QrGlyCjtdOZz
NGnKNsU4+gb0tHaYipnGRdHWu1DV4M5WQf9UFlW7vTzJ99UsoDCUVOlkgxt/DwOM9YFH3wz050of
bT+x8x2+uJmrt/UdqM6vfSE/irm/KfXmqbeu+fec21aIhtGwh9Zs0qBdrXE/WJLcFpHxPGMd/tCl
inZEKzV66NN23iBCMNylWVU8ppqcf2uy7FNRxos8aZP8dSwHvmqBQQJyAJFCV//0Mwins2YL4suz
3BDau4o1DK2LJEf71PBnuPcgJ+jWxVhpni106/cQdvuWO/ZHXg5i8ua2ipVNPTvJ65Xvs6zAnxeL
vhTfIP/wlqggltb4L5GGIJFBGB3Vbgp3o2zc2+Gk7S291Eq8SfLpFoFWcTBSUBh1kku+JqXFdxFq
8bXjsD56kGegXJGWU7QixlzjjIAoxpFJZfVYVGodbQRuyqmvRsTVTlqnhVcQ0XP3I4Qx3zuVFMHp
zutm8kLdaV9s/t1gM6K6PQGC6hRtM2t2tnRbBj32mxlRHlfWhUlwQM4eefhoFPeBlQ2Wi0C6tG9w
8/hRg0i/p0g/NLAEY/HV5hXt3FYbqsFFirp/1btZ/+LIVXxfl9xRroYGieOVBawwL2+WmlISpuNn
W5ta8K1Jfofnm7GheVWoLk5zlbppyC6kXWlW80ghMysSKh/0Fl0FHslfK5AtOQ5xwqJYyN6jlHu6
6eSwLZShqtMPoZ426s04g95w2yhE6y/ubaG6XPfprz5Vs4/4sggqWnPaflDbTtsTfWevsZLooHNj
jGzcPHHCyJNN7ENcBZOTaw/A+jbkt+LnQNsayjPIl3VigRRUKfKE39qNlEeBP2St1/e1stOK+DmP
x9jTpHz2tVZJfDqYmR+EjXM/LVqGtPz7jTKkqUeB8JrIxrssDO8MWg3AGRaeAu/gKtZCSzUG5SOp
HyTMG9DE3tMP8BXzG34DqFSb20XeozS/50ryaMwsYdnv9fEaHXMZ5M9Tyo8AnY9pJnopMBDWX5JI
SZIc2iofBprl3ljiadgTdt/mApfOUjTmh9QeR1dNlSuV5HfAFyJbaoLOwrHiaeYaPd1DbdcagWXm
1odZPcTZg1CeSvqAttZt9EDayNRVdVRXk+TZbB1Ms16mVAexXXmh8ZBbN3Vj+3qhuI76JSmSnZw3
/tv99T/gQf5U/So+tM2vX+3D9+p/gcv4W+fsgs04neP2X4f4V9P8+tf34ue/HuK6+5WdOpW//R3/
OI5j74V9OIVIYNkUPoGLEin84zm+/JEOLhaYJPhmHqj/ZzmuW//Jm4DsEUEZSG5nebYQuWmj//oP
3fxPCHcQVEzCf5N/Xf2P/2uJfvhn52LWjgk8Fun//v9/enwDkzzZ4Wxu1SFOMBcWKi2Yd0xXXSJK
iYs+2kWzhgrAEH9hzG0tcsqmbU2bnbOVgKryEbWPQCc/t+l4NxcBIg99QrWIP+kaVL6NJAfDoWjf
DPI/tyMa1wsbslCc3+n5DLwt3IJV/dCV2behyX7rgIcmw7rrTAk1ygJFWbSR3HhMfnaJejM4+mc7
KntXoYrhq1354kTzZ0epqGbyD0lopBuRRIA1xvAVHzS8oSwkmUBujm6vWa+zIn7lqSNBSpdGv+5t
CZfCEJVUehhM+FHTi29wbveIzcibBPmPDcRu4UZa48EZdLysmMuNrKbzwzzNM6yc9KEZwag4GorO
Tpz8tkcETrjcNTc06pesyr/hG4ZgWXDLJb6oHQa3iMxvlYjh8zZ9ReHc2eWBFvo9ydI/PysWKnr0
tbHL+gJySBJ+wpiLQOQwz3bq93b5bZjMxygcZZf0+WcU2B9D1BofZnksMXal9BO38uc86iuIXIHt
SrqUAS8h11Mx2OosVE8WGakyfW1yrtC85pkcqu4RH/cvuZA2GPB8683psxB8uTg1RxeWwOuAPu1s
w1YJ1KbyMXOrPBGYxIq5j+hqi+xwdpCc+cs8sE5Y2/YuxC3XoCXctdUhlbFYTybmk1Ln9gaKFztE
jCzPBh46du0tCQW22PU2t2y4/TLZRddvs94EIQzvJ5Bm2Rv1rxaGF9aAWpqSFRGKnfFrIMbpzpay
ygdRLqFzo6e3UVnXLiXdEMYnpWE5Bl/UgyVRJO22EWOGon/UPuuJ1m6LUVNxTtfG2yyYHlqRlhTt
Gn2TgiPypzlH737kJ0g5Fiozjqlp4Uye5HStb8id+BhMrE5RY/zVtE3icZixt5EjfBb04DZpZAS/
R303BgIPB13bSRmuPmbePk4WFmYG2AIvGyT4+jObHYUbZCcUf8A8jBf0RuFj6Urxba56qMqGuY1q
5VbR0+csaQ6WzNeP6vaQK49TmGzVOv12ORA11+eftI80AQQYhEBK68uf/5HgmoVcUimwwp2dVehh
lMZuSsw90hEaGyq78qqtshJum2U0DbMPxLMWkdbVaH2nKJIUBeHOssvWNSk7Nla3k8riRU38OUgf
B2Pw2rYv2ZDi5fJMV0nJvwfnUjVpXhB9rzumRa5oJajPcFem6StYgHJjShjlTCMX3MBd8/YhiCid
ILu3i/xemq8JOZ4Wrf75BQr6wpBzqMAT/p8utk5lN6eSGu5SxI+QwbgPI/OmrnNv0jO8btMry/3G
Gv3/4cvbeEsSxnhgZw3mfDpeocmi6QM+boBLnwtRwYumz0361AKtAPaDRYgjnI96WjtY0w6fE918
aKtXtW72iI7B8R2pB8dboy3uqMV8dkppk3d3ddJ/Rh5m26npXqvqx9ypd/NPqcUWo87aDdJsvjJz
HxWddiwm2wZlZN2AU/6eDFjWheIuqCOf2+j/sPcly5HjWLa/UlZ7hnECh0X3gqSPcs2ucQNTSApO
IAECJAHw6/tQlfk6ImvIrk3be2bPLC2nkBQe7iR47xk3blJ9RoNJQDywV4P8R2g3vZMduMzxwsOs
msdNM3gFQmRlVkFoNwTpuStxaqKDTl74cnHyWYcf8SCfG5VAhYxH2E5M3m0Vhipjqax3rBSoPLHL
oz/g+Ez8x9Ym52pxH9HCi4tMJldQ7dicJ9Wxr6ctF85egMX8G2r1b01LKPLDX38cgPCkfucCCV1l
Nf7nZf0O/I3/GP/lV+0++dVb96n++EXrq/k/PwtDwG+vrngb3375D8Rk1yMo7E9p7z7x1o6/zwvr
V/5Pf/Evn18/5WzF53/89Z1P/bj+tLL+dQ5ajfn/fJTKuRrf/nJXv7/99bcfd/j4j7+u3/Pb6JT4
39b+DjjnwFkBnFrx0N9GpyT+Bp80zqs11/hrOu65XOcjz/uGb0AnB6YZjM9fuojfRifyDUQCqC+g
IVh1EFLx70xOfwh/ICu8AeR9NZFClo757Q/wN5aiyWU2Bf3J0ZKVJS6uVs2ZPDqwJfA87SwvVnn5
lYStGeh8VBWMh04WdA3/3kolXn567/7BKPfH4w0SGlQoYZfDrLnqsv8oXlhKBI+3cwL/o0m8c6WS
4CAjlRaVJ/RNP0E4P0d1euI+6LTBuvSpB8B+29dyOf/rV/K3dPyfzp21BwgGILw1WNrxln8NnT8/
VPjAFJ5a/mZM8bRbks7JiJnRGGNL7wJU6EclmckBNBvQMZH1dsYAl04Q3oiOcIoyLtJ7N4QOkAMt
QfDsU4fsBmm6LSrtIB9ZMwyqcWRF3XXpJTysZqtge83k4t4NZHynvio3nM3TKWyb5JLKDonXyrrH
lMQjpMhBl2Rc1vJGTQa14KiJvYINlFykk4BE0xMWvWLQrPwIEB6Omp6JXjDgMAjCi+KcT+yC6xEt
AO7C89rppp0OwvdupACwePuKFxLsHVLZDwRd9blRDkLxVBisGt67kLELg33ykY3RsK2Dzry1Xlht
TXXFWILeRDd4j532JULopq7Eg57h8xiQ7pz7fY1S5oo9YzSTORNedVsiNQtaGLzBqfLISbplkLmI
jdpoJdXlMpClCDQ127Yi6qHXfZsnyGk6YPYhmWJecEBVkMHIHVpIE3zRor0wuE41D9+Tca43RBjI
km3z3g0JJLw2cdxrOjkaZqEGRzUPKESjvms/+6UsM90h5y/jwDTysSZqwqYQyfANpYg1O+LSPTmo
caJ7mXrgyZYT2mL2anbc3JkfBXGfI2g1MlEOaIqsANM5UfcdZb7HQFU/oAt45UM1bloWYAJvRneP
Trc1+YnLi8ZV0d5OSV+YiL2nCV3L4dApmyKuGLISm0FEM15C9D/uJlKLbLYIBCFEX6BNrnrwEd2R
t+HoFM2CJxfSLtG+FHxvUrpVxnMP4NW6oh6dtWAOWE2cYrNpq+FUsUpAeGs/UGAN75/GIm60I3c+
Aggha6k+vUbsue2f0aKFBoeGjnshWp2pthn3tCX3pUGUbIhcYMCkBNKopMOAGF8HC8fDzUkSqO1H
111VyXd0kr7OoHLJAy7dGxQpW7OdEppuS7SG35S0tHsLzdnD6ik7pIOTnBaBUJJsQFLikcIne82j
1tzUwdh3eWJjceGBi7/pWT+f+lHL9UqWOtyIuCUkn3zhwFXjREubp0pXFxynSVH7CWbTXpQsA1z5
Vrtue+sM0c4h6zW4tFDvXkLAHmCqjQE6X0TpLKprPkeQM9Rd5ER1pgRkRajJtKnJTIgZEZ7awXi3
cKOaZS+5tHwbEySK7EIt0MuNCKxrTaFgKdtnbGMH7JdnREGQYpxLdJDRicKCh/jrFotIDnG+iy+t
xDEINbmz8HDl5cJ7zMuY6eHAkFgVuf/GoEF8w4HX3kgCoUNGu9g9zNi2K/iWLXntgK18ulU83abJ
5J6duewvkVSJ0AtK4+HD4RSVBT6a+xws74glXaXfrqguR0/LbDDGxwKtKNB2lx8orasC9OyyCzTr
Jnhsq3qfpM3yZDvcWNq46sHWEfp803nve0rvfV3HP9rV1Va4yFh54f083Fc9lr9czl10oaUAVoko
SX2VNtjY5zRO0b4WirmoCYIiMMr3OzPAjEMsLjTpS+1mSWTaux5XGM40XK43nSHjY9UqBzVyaJfr
4fhzmgPgQdo+LqmOkjNsNF2yM14iRySCVkSKzyUZDM2Q5+TRqxrkyTZNlcVvPTYRjOaBy3A+CXIp
ejfNoQEco8eYu96Zxv3JtzS8Rihdf5MQLSEe/AoYaEPv2frLph54qHN4OKd3zbwpR9lqcGjAGxe6
gcsg9MZ5x0UKdH6wjUbuGNGbZlIovnHr8BAIMBdtPzUdrnbDt0NKzXGiwdJnmk/emVHeoXlvVlZl
TlyiiMWVxtyUpHwNDE37XNpkwTnR09PQxuwhSeDKyNEZ6gd5D6zv3cbkvpaIXsIMi9qhnkhzg0vG
IPm3Sk89F5UAeYCS7Q2KubwzRLPe2anxRWnCyEFTJfNhxoHhls2Iuu12uq8SqfeQIXf3pe3YvR85
N7jf9aHC+385hZPts4W68rIkcbmpleNh33V0jiY3tq87tLOxpi/fCJ/qnZEzLvB56e6iCCGIwQBU
A13TcXKCWOYgdICFGH1N4oxGsuDFQi435Z1JvfG+RshcjnIjxCzwuWmzaRgjdGdD+e5CLBKKyxj6
/yeBc8ggJog3lzPe4twpWQluOybqjHKWci4gyaJ3+LdhpyWc/3XfpifNBby4/egg+c/1JwgBJARV
UeVNGRsdicTGoU825SCW6z4aYKyfsS97kRNAFNIG7M7py42fiPaBcPS/7InlOAZmM547G59MOAdb
XIRoma2RGNsuc7dJGTCiwkVWz5w7eprOgKbbm7KRy20/8yBDeqK76yK2nDqQmI8AkVnu+O7OoeGI
O5iSo6cXvQFSP7ywZUgKhIUFL/7Ide4iCWDPqTPgcKj6s5LN8FIObnSJHHJxYxM2XzWOTLdRGU47
HMsp3lPcdyUYqa3FY6MGEBPMkDLhtWfWmy572DhwatXNs4Sv926qMBOiTUtuykXSC4Qgj/cAnVar
2uTC9iWYExxQ6I5Ws6mZNKCvWIGxSELxkiqTnKgeznDiiTe4rHEdmjjNcDMkby2KsUTmNLy6AY/i
soIiRHFr3Jrtra7Kh8jrZ9ALvQ9FlhwmDSe57Z6axXioSkal3ZFUjlPMNKD5Msccz/4IQddFBAyI
4oFaySNRAEmLQAXqY0QtetGO0WZA1MU2dBqKepcw2WpBVA65aw83MxOX0Fn5HxUgObf4ugfRHIuL
pUJpQ6ZCgjiUsQLOhsfVRUMn1HeU1t37bPjyxhjk4MzsaOpUvHwdEGVdT6cmTenLwnRSsDGlV8Ib
ugATnIs7jbZ9fbCeU4WwdsJtQYGiRFkzo7vguOhgQhUMIk/Oay9ooRC4fmaTCms0wYTCwH7XJMF4
T7HLftTzjKMgijSOmQTV4YuZVP1QCQs+K22qONzPToR7LSi7qugSiQveoKNopzqKqS7qfXPz9Vge
fMW6bFYDSuuqMj2lPFEfvXLTCeosCKvPbePivUVPCYCvVEqPF5B3zih3GEba54tijdnCBG1vpBph
iks8/YyEiiR355LeVB3ou2xah3sSjOIFiih1SVN4nfJwCM3N1//EpIELElZN/D2iIghwt2jxUqVE
zgWfSFLnTkPwB+ChxfmWDpgWKiOi94p07Y8I5V4Hw3p8Wxh14QGObFNutPGQquJE4iVprXhW2sH1
mcYNHAveiMowN5rFi11m92bG5I+89gG/ec0SZJVNQ+qhKBvPoftu7vSF5DN48dDFwVTaCf83Cafy
Jm0gIPl6+8t0Tq9DMvxtVflfW8z/L9y5Y8gr//nOvWF/uX9j89sHlz8v3es3/b50x99ABiPaAoR5
AJphLd76belO3W9QM2CtW2MGEYS6klK/r93ht5XjCGEUxK+Auv5vxsILvq0X+SrH+1tQw7+zdsOg
9StgiaAoSMgh/sTPXMNT/pgGEIeLscESEWQO0PMEE/893Kb8zZfRshfKTw+qJwycg4Ru36VkRIqt
wL2l5Hr4zvMKRHudvBlLeLGjOkH0EXBoXJfKd2YBQJfYF7TsWsgaAZIBZy/NdZnEFBysIurgpaNB
QpHXY95m9SuNgh7SoGCps7KC3ZwglTfDktNeIFi42sdlqQ818U2EeG/QFbEceNHxOP4uYWYtkDGz
TIinnKNmQyUUsRPqFrBUlm7wVNVOEGNVae1z3yC+c4Wq3cuKqiWAHqFzbhtpx9vO68iHqPshLNKl
8gXMoAP6MSZZh2WGwPgBYodQlQ0QOcb3AcNCk1P8OeKCkTpO9w3uYCT/dT5UoZ7B803yeDkZ34Ox
N/bD13oEpJKPDmsRDh2GvMkxJqdPQpfhW9sRe6SscwuW9PoViwFN4X+FfAGRWkWDBMcMGkHxgcjB
pQL9bwVeEqIoWYEPoNuADx+hR0UxK5UmuPSMW0Hz2bbuUYt51+vxiHkiKpYo+eEitv1c+h38taNK
AyxqIKTwwPORZQ4NVXfpMae56kV3E/oQe/KoMk3WyKhBX2DKcQzGnQIDQhzmPsAEDMFCLCYO0axy
g8Kf02o/QgHyjNTDZ9MOyEAMe2fPulZkowB8OCotC9r4L104BmUxlkgfQGreFSWOnLMZjc4/1mar
HUwckBU03kPrySuFDe5S0ikoRpmGr9C5vraVRuI8ceoYkzNw0NgZKgRVMpnHg/YLiDnrXVCLI3YI
iO8wRl9iiLi00XRVKijz4rYLI0T3G4U3JW73MLE4NuscWIDoOpW0vRPDvF2r8xJ37TsZS3QEWN3V
OyLGZcQFlCRPywKJRuWt0dnCnpeKl1t/3WbHYKRL1vUJnKiBLzgoJ2Wga0SRNcr2CNlK1txDKNTu
DDq8ym5dxZMRFmD41CI9IbPZ+POmRFzjJ/GgaDBqepN9A/HHND5rWE5gRiS523pQG3oAZirsjbxB
HbVfTa+R6QRWQ9UXvRd8HyIJRVYVgdfxEREdK4BCwyoYoSRxwMVN9lAGLdQQlVDbHuGQhabx3ozp
raItvr7x+jMQ7U+AIlh4ud9tJi5vBBkh6sWUANoe1ynsSeWykTFf7pZx8lAa5cThnLnMcTYi9Mxe
t2X9ylH+8ixDf9mWCBfCJIf6k10bIWUgZP4tdxGtIZIGNvnRqze+cfX1GAKlYl2EGkfF8pGb4Dug
+Yhks6eCZyyMBBcQlQgwtEkr8qFf83x6G2Fv8r0bORHcTa0T4lq1AaTXPK2AB2Dphdcq9wYyA16w
c74kjn8sZVJtWhqyrBFTmAdwZdzFgAuyeOAeAgPDFPCUXDMHSrXl1IPYDYowB2UevUoffbOCMolA
DV7vLvPGUJYERYAI7XOYdg4pFgT5l1cu+MRtaNE6j9D2QBWTje9CgQCYRMR0vMHOPRyhRldPFuFc
98ZaHd7wFFDo4IV1Xjn1dzjH51yjxfSYam1uGGuie0jqSVMEGsNJCwFRU5SehetPKX5fipSexzle
9mE7YjmWoyraMG6PiYuSiQanxjYCEJN3FtAd8LG2RdpAt2xhLmwikHfejP7ZPt3NS2OuZ0woJ26Y
QH42w3yOX+53RBtlMxERlS3E0CNQVXNjUQqH7QljyCeZ1jvMKMzViFtC/rrp6Y8JoYjtDUXn0JNE
UwPu4EhE9/0QK+/E0APzZ31A3qrv+BlCXTvr0CGDmA0fKjFU2/1K3fh9XyPAfSbbuUqvEEEfZEM0
bdxx7QPxj1HZT5jg232MDwl1XL5C8P3Ub1t57vnw1PYD/AnJov7MCQgs/u9eFaSiK0+IXRYKnV9f
VdAgK7WyNdlOKGHPjUOfCNOPC9dRJuohOMzecvYW7NlT/x7gYswGxlVRVs65raMrgPkYznmDIbOf
0XzO0yIkHRrHx+QcsE5j0J1+dJyjwVo1x/Xi+WnU+UcQ+R/ITswOAZowkKgF8nHVvGHq+YXslLES
JQ3x8rFo79KhOmqrLkvN374IfSboOUo5OiyUyYRf7xrmhkCeTBYY9LdH7a6caYfcwORPtL5/P9Pg
dUGWCoUIOA0UM/36ukIHgPoIt/U2ZmKEJLV/ZFUXZCPB2lzGwFjGef/1VvyvDb4/c03/+f8QI7U2
KP3z6Xg3vY2f3Rv7hZBav+X32TgBuYSJB0IwjLqQ8uD++H029r8hdhGi/AR/T1af2n/PxvG3BFcc
VLC4o6Hl8vHx/kZJYTb+8s9Bg4OOWyh1yb8zHJN1bP/5/kQcE3TxCNLEa4NwDsqLXy+kVnftDPir
3YWDqeGgWR9364MPw8SNWyeYutaHYtuUP5L1MenG0kEYnHNr8ASFt1YW/vpQDU1fgr717YGStjz4
bYynb4LnMPLVdho6iDKzpe5yjqe1v5i+sKHA6Gn1K2/qNitXTLgn0ympQ4wgTkxyCGBv22R+7jvg
kHBPvYGTgmiixegUm2TeDNZWua+HHwSD6qZsImiJ0LG4xKLdzYLd97FDtrDsYuxQkzUbmSieTdUE
Z6P6mlyQxyf2vZrK7ajdc7kOOEEdB+hJxNAzpgNS8hjklCCEJSpfsVy372uC2wnJx8EWvxyhd8PY
W9EIpAwHyNfe0/Vxl3zNXJriSJrq+ioW3pVZB7NkHdFCzGrz19CWDD5kRGv6/DrRQbeqLgCrYs7r
q4HvICsir8M6Csp1KGwwHaK75MGlHurs2zbaLYg4/ZF+TZMiTVHOWiG+xoqwBBbhY7dmCrEU0JYg
cEtAYILhVK9jalvq57KrL0Mlly1E7eTBdvaBIOliP2i3vOyrqcM2lPhvHKGtZYGSjLCo8ch+ZRr6
wd5bIEvV7ayOxLAXV0f2g8SDOtUhiw7Ki+wzHxz13efDm7tYJJtjeq/GLA4G4ma+NPMOmaaoCEdo
OcwoutNx3hhZH5Ajkl6nrMIjC6HoxxgQGtQw/XAefafORYSUsBrgqxI+e0bBWXdIWg+ZMA34nETp
6AODzZT1Mmo/agxKmL+HefJvK7jPnMtRD4DYRoOmew0lWgcQbHSaDYH16LjMpEG/rKGzBLfIWAFt
Hc0nUw79Hi3aVDzRhLXNfrJ+f1eVmEQyZMeAXNExYH1Qg6elhNdh6qc7LJ9mQ+Z5rX6PAfIvFbAW
mTxFml2lEJlZJ7B5J9iTP2psdFY8YqhURSDtPbDV8B5cFbJveNVjrRparEiTsnTKQS1Y+yTcIBye
Z4fxSzIEyX6UmJdIP6kn46Dfo/bq+D0xTSMK4GXLfaRaioc+PsA1Be/JxaC8Nbob7xs99qeuI/Ts
8i7dNU7cK9jmSQJpBEzdU4NqxBh+77uWS3ZtVN09Bxa3LJu4e4rdpQk29WQbfu1b7eB6QEHuFpVn
zhOKPs3N1PvohLFYIXHvI/caMVSd0+xA2vE9sL1bkLc/XDq7udXcy+MxjbMomVixoBOoWOpgOtYA
6aHb6K4Zpc+tawpnjt29o68HDqmNIWF7iGRU75Ed8jkZbXLADv12mN1t16AHF0qzqQjWCL4e4EIe
9qE5eww0B0XoYCz9TY9anKkpnTtal1fo2vqgbjB+jpUU26lGrxD4g7ClznwRelXlPLQKnc71ScJ7
ytSVCNua2E2p1dLYjQKxXgPJJdRPeYHkm+kRObsXC/b790C27Qfo3eiZ8D66oQjHOQ6DBznNCKme
A86sHJMsBeCFUX1h+2EIu71YJKg85CrEt01N3scRFERj0iiHTQqVo3O6YaEHPgwdII+qosFV79xF
g7JRTqNYQBAm9OU0GJ5Bqt6c0qStXpp0pNfBsMyXtO7Kywk0+LDxA7QdVWgBuuomNQ4b5QQwomGF
1/VppPFFMkmeGdN/9y3YQfRJAYXs+2wSU+5D3A2WSt6bknmFSt1bspgLKvq40FgY84AMa9OAMagE
H9ojH14GUyFYhiCpW7DxordDciMZrTdr2do1qqzbzMGO/giGZAJ47fYrADMAx4b30snGURJUBXlw
oromRo97HHc72FORdwT1eLHI5Z2R8NYIBUzYDfR8EB2E+0iDDn7MMdk4bAIxPM32dj0zIeaLLiEs
nPdk8S7weYEij8C61X2NSqVhAGNnKn6OwNXFdeRdJ7Dy7nvjmg+ftGyrFSjQtLTe0Yz1vULOE7AZ
y89BBBqfTxqFCRggCytjvRG+LPfd7JQbXL8iR0w+whL60b1n0uF3swK4U5vh2XUSdjEOSLYF6vOB
c2prBgSfDbCAfOdGNlk8pR2UhdWw3I9e+khKHm/7vtpCKtYWy8yeSlHrjKOro8CcjJ4810p0EULs
qQy8vLDuZlLSE6lL+zouXQ2QvEyyALlW22jRuy5mfQHv6Y56mq1ROVhGkXYg/fYhZHO5G/q5htx0
MNskbJOtwrPyHI/lAw0HiY9ZJWucz/2sl+dl1u39rJoBxIGeT2wm3T6cEYfDzVRtJ5f2BWYQm5Ow
zAPZ7Ly651dwTF+pFMu2NyAyP21EmiE/3B5Gv7cXFfzvezZpmYOKACZAkfTG9ao7AFq8qS3Qt9hF
t2uPNKp6cG4TdwIoghxOKCTpNeJXr9oVBuCTmrdt2ICFiGcIwCJqwGjhYEJJFxiEFnigWbZwDjwv
CzwDyNUbhrtqxezxAFKI0Q2PwVyFMySlFaDFzLeeqDag3tz40WFlix03QQKYD6RkfAOj11/blF/3
nr/1AY60rH/E0Y1UsMgHAz2P3sbUMIiPSKXchtQHiDSHT96IKh8E6u9Nml768XDL+0bn3mwvA3it
8gBmDhFFl7zFaVPbopdlAew/w7JzKMGDZrxOeqhl+22jEcVXP+Gx+gaECS5PA2ogbbHj4rJI0Kki
7SAxa0Ub647Q5yJWo6cVqHd76Kt6YzgSvGb5Pomyuizn1Nw7urpBlMNdPaNyrcKOhAIwjqplBeeA
CvC0iwpm5inDNY+TK6HtOxzX3r0YW6wl65xWNdBza0oeiBZVAXmOLUo+pffah57G1+knSaf+cvIU
DhkTvhvwRVtuYnnryGnGQ4SO4lq0zSkCcgVKfQpnhE8XqbV1s5kYBu+NgKEVKWmco2/0UsrSn4ox
Mby9CiHaIZftBGKlyQJimhh9ZiNC6iEqsc4htAgGfWrRjpW+W6usT7P/vy79TwR8WEn+1b605/3H
JN/Uz1TC17f8vi8B+g+QEQKgHv/4ZV9K0m9QzsGc6P2d+8GLv4HGC0M39NYlJvYg+/t9X/K/QU+G
5xRw/S8OIvx39qUvcfMvIIsPkWAEHGB9fRFezq/rEoJdJgbPerQ1VtsNEOoMXCS5GBHLHjhQoLLI
FBON3Az0GPTfT2Bco+NSdv5hNiD9PRgHFoxN286r7356H/8BVLHuhD9vcgTaQrAvKIUNkdUDb9Yf
5IV1rLQ/hji3F+3RF0YRBJo7XVv2Obi7die0Ks0GXHx3AIbpshOYSzTQR6SuDqgTtfdLDR3uEEzq
7FSzguILiW1F6HgY3kB43/jj6J0Q8FfVNw1fRkQ0ShoCWOSd/72G/GwsJk7pJ7R6qVyF/2BQKM7h
kxOG8vCv/6h/aKxAUAQIJQRqpmugnLdmr/z6KSC5Mehgc8AcAy7xbPpp1FuKx3dOBy/eR/VU30PT
vxwSZF/sJHptXzoinDlTtsKi0PVxfemMfnNdU+LtoIxKPqAK9TCWic2fvNK/A+UQR0eAIOGqWf/x
5c//SddYYc+b3bSudo1GH2TTxd1DQtKNrHBZgBjT1zMUJQ8GDbPbRc7h9ZKK5NAsMS9aPpbo3ph8
cxgpry+iBRb8P3l169X6y9WMFxS6EJZDj4oI9j/GO0WoTmLYG8hWCDXec6TIAgN0kxwZHN2+q9v5
ESjsNWRn9KiQUngiSv+ZbS3x/wHEtgbouOiqhnEe/e2/fpi94kjwkWUA3D5y2GUPeUBwLLtEbJqw
fS6hViosQoRzUNqygDIxhJQHFcVx+bCAtSpa2XsX7bAgNyPW7skh084dkMEZzAs4CVSV3GHzFiTj
jt1HiPMAyU78m6AmemdCD9tl82qV9HLJ3eaRE8tW4Vn7qKDAzrt4RlwHkl2lo8/QXojLAXhJhjja
Zc4ib6rPVaCRVR+V/tzv0Fn31qB6G7JdGDW3MGoSnkNo0xcRnaqHzh3YzpXuqYZNKMmgAQQG3cPI
gXiAEr5qmbZOViLcNG8USZ4QNupATEnHAC+DABZhs0i36exuUq85x3GL+B0HTsQM4P+7jjr2miDs
eL/mKGQIHYkwEpawHMrFxLiXQYdsNCPAQESlu0/HYV4+eC1BkxfeXz1KCotJA1JzTof6EZIIi00j
0vvFdMNrCmHmlYPixItSJHaHHFu6EYh9OVTE8L0TDuqNJnDxdHV/SpJl3A527o5T66OjGcgIACUm
D53iV6ZvO8ymA4GOEF4wHrEIi3PTFWJ2YB2KVlOZ9VDWHvrVZzoyuIqTYT54jrgPCNS7nQQgBAJw
C3pV79zJLs8x42LTIfX+mg2pRK7cXK9Z2Wn6Omr6AqHUzWLdeYBVnARnDo4mh2brXGsjWFElNj03
2kl+lEw01YVx0ugKWl8DIaPnZbEPadHsLIiosy3ee6tqc1X6FWgaR/rdfWSho7O9F+3QFQ11lRnv
bSf4to2Rt+upEpHIUcjGrEync1Uhphlbk51ym8wGRa8cnqQaH6LxOfpsPeMdsKbXnyCSSZ66Pdwd
OoEUgkOFx/ULq1Ln06kUmrgRMwmBBn81FUioiONNXlpXb6ImojsAXu/Ix90M1KRQX2h5Te34HQM2
YoRTgYbVOHByDoURzGPzhqD2dcMiLIFL06OPGxdSp4x/MS/ObTU0t4wSddNizg9lNB0Y4oRz3I10
GyKt+6Nl5IZ4dNnpobrqRKm3FauTT1hg3p0ZAsRZo1LQowlo97prcyRF4RNDKUvu87FG4g9Fj7ev
/Asz0+oHYBB1hbPGBc82Vf6LRnBtxr022noUNt16YfWYo0DGK6qwtAckemC9E+knHtUqUwSZm7gm
9bWw7bJtm3o8WwYeq+RDeDMEyPAGjbNJGzYXAqH5cHEAwzuRQbZdRvraBfUUm9euN+n3ADaTA6SS
0TNkOuGr6IMQrXZhfaIw8Ab5xFr4lusSBDBRyx330wUljYhKQORFdJ0M/bsV9qlUoItw3pETNH7l
HnYbunUEDx9lsKj7qqLHhbLlyLuO3rYG9PnY6SDnabT3lrnOG5jH4PPz/Gbfpg3QDNIkiFEWvJp+
tLhHX2EmhZ6aMh9ACVQ1+xS+4C0bUdcX2OZgUfZeoD292Y0ySKFjaIx4mnoo/JpO43Zj4XFidvrh
kkVfYcNArNYi+wVuIgY2uoT//iZVysmBGz83wp4khRunUjjGkoAOGYSfwxH2/3mzNo9eWOW0V8lS
Rk81tP0w9GjTX3CahFga6xeVgv+XDkKoxNr0UJZsj711qrJO90cvhgghTnR61v1CIOsS3p2Cjg4+
SkTuR1GFEcqF6jKF0KASBSnr67Kagi2P6yceRh6KdZ1ZiaKbp+W2CRU6kcvZgVe+9+SuWaA25vEo
j26g6gJQNtKhJcJf4MTnKKwoGfRdI7sdatUVQ9xVh84bmmfdePWD2/buD8C6+hLr6fd2SesLhK6I
A7S+5GwgrCz6MvUPnm5+pNFwP7FUZ146PS9fE1VVin5bdd2A+qymP7Q9xKDI1Y0vhxjkTA971XUT
dbfdMsI+hZx31G3c4zFVHYMAKbJaTubA0hQdDVwcI6lPTaSuUfmDUlQbXAnAVJmjOMnbWspDLFBG
bcLB27f1El+EJXyzMywaE5uyOtEi45GGJ0vK0fkv9s5jOXIkQdNPhDZocY0IhCSDWuUFRqaABhza
gaefz1nTu0VmdXJnz9OHsTbrSQLhAFz88mZ0cn+Vu3O0tmSKAJIQh22URW+UnXqbBO33uiQFcR/P
MVjyKJ5ast5fjaYRD6mZFSGSwRo769hu8sF2djCIIzJAOztVri3Xlp1Yezen1w8nlRnKYEwOdtJ4
N3bvJ5tkIWm7LFAcm++KVL+1rwYyBLCV2LzfrHzjXqvG/FSz43uYg+ouI8/1hzS1y7ZPH4bMkGtj
jq6bcRRhi96R9PISdSTKssss8lBJS6fi+E9jJQfJ1PlZdWnxy4uH6UyUd7xpBca1CgIYUr3Sr2UW
iC6k5b6sN2ajg9/TjMEBsRsj8gCyuGf6ImrAJNwslqN/MXJoJdxzqDr/1NLYqYWVH0P+NuOs2xDq
NA/v+lHWnMqJ+Sqsuzn1iHtapVFBFsfSkJExacSLY3olqHtVALgXu0FY5feKxam4bMZs8k5uqVLs
SH9fuh+lRf0bGu0GjEPnBar3VSBaG0Ec3uA7ALfywoiKgfkpADAeXafvzz3hWi7tdJ3SeCDXig+6
Lht3a04WUbkD4BsSzxT0ai28DqQS8unSIGzrF25s6PEAv9ydWbO/OvOaDxxgWrHrZFJdOGhHz14p
GQ8T0Wqu4litiQ1YNl6QxGyWm8WcuyfbKIyHoYV/scexOIvKZ9Kd6Yr00jJ41fOerAqvtsIq80n+
SlDveXywIslDmJ+BB0cKBpIVjLLWkNjhsMworcYunsW6tTwJSgWNvtb0UUKLELNWh8ncxe1qqT2Y
pb7vswcvtwvturQHe7UMbnw9JGm+HVG0hMwy+gn/lXVJHjYE/FRHLx5C7TbsTS8Xm9Eb6zlMkpS5
KSD45TKWAp0EAER01Eo9OuYgMzTa2V11EJU73Vmj3RzJtW6dlamDVSSpYe5be5jfGAH2aUMVkSw3
Zu5t3dTRMUlH9mZLObF7kgbp5NX4hvYsPQ6LZrQkw6XptWlG1hNZ+dY39tpWyP/L8oakawnxY1YB
G9ja+4lQmkRQj/biO6+c7lrFIQx19Ui+Sr2hyuMpZdzWEYSDa2ZnamafOsVELLbFhlWxE7riKWgK
vx2b0bqoqxkOQ7EZBHBNq77SSV+hsaC6jZhls31mLj4kyGTU1Z7coQhFCab4DLtyu66cKHUQrDjZ
sUz6KAttbxjLC1EsOJgjjNR7Ix8MDQVa35k36RIQg7ikbf4Dr/4Aohe7P0DWm5PujyhKDLM8tIrf
SSB6asX4yMVL16njinutxu0NndEcxRioLBQ9uNLGDN6ob2GQZgGZlL0TS4bimNx3uil7p57QfUFD
mWb1Ok1T9+bjQnhOFFtle/BWXd7OP4ose5GK06rf6a2kFgjqOtRXblpzAF7anLLSpTdfM6RrB+iN
+LLHv7dPo/EhblrnwVJsGmlnl53ShBlKHVa9C8VcpRnTeiUfw2mvP1SEvJbrzk1Ai9N3sRk6d4Rn
WIWyHyViNMRE2Znvt7wU71K1gduPkT1Y1kYzAMpX0E3sbRC4kVVA9TeStxHpG/C2fkSxjBwuUMq4
XGnkEqfprxqlm2MkkNDZ73I6uhyR1kmlssNJ4q0EwrtaKfBKq9ZQgytdXqAUerrf31hRjAKvgobd
6PSKPOXvej6t8vsdVIzYeHIor+YaGlUZdQqPJTXBWotMC5uNP47aOk6D8sIHLpaBr22ggY210Qba
yhbaT9x28irvyIBtMma5qOp/pe/iQuGNfrAfXLunUEnr3XItq77e9++yxKKYcIR5c04cltEv3UHQ
Y3HJmP+q9BT4N5idvVV3+hruL2w1u1756PenzkoOmsqlDPTyZurTYpPn/lPcNMsaqTubSat9jbuY
ynpE2mtnRNcRyeImJ1v8UpZe9eCbS1MC9qCujN+FlkVgR/gggnLrFoV8Y0ZZdmOXbyC1EXQCnR44
Y4l1JiZnFbicUbvBTw4xE/AmIgQDoir2AY7wG/LygxHHrsb6GiRgSEr4mWZe9lgQHbp2GracbL7H
i1opRNnS5SdbqUabXk73GOcPheyRqDbF3YzxcmUWJCtFwuUwhzqpehBLLTeJ9MYRXV7nuKvC1qy7
XuYKKh5oNakoAWiJkDbbU2LPTPINs3kwG85ZZjZVIoW0ws604hdWHNDXbDR3rZD9tk5HnWw/13sF
fH8UheudCf7O3sq87EjfJiANPihhy9odYrSAtubnL1Eykl+hF1l8CFor+46qkdZt6U/b1J3iRza2
2qkOBuNClOP0Oixde7XMTbfRrZQFlzvLk4PoU8sOu4rkwgb/23d9igHojVn4W6KdvHGtsxgcbPpx
LkhlNDdYuOpTSnHGz3f45H8VMfd/9mi/lwz8Z0nMGXs2H8vwQRLz/m/+jfGaSFhUJqOKkEGb7SKX
+b8mbRcHMIExgFEAYRYg57/14s6/UDsRIh2YFpox3+Nf/Rvj1f/lkVbAger/SxPzGRRDjfNeb0C2
oYUy5hOOSn800RcIurYcihqQE8e5Q0Leb62o+jJu4fdLkaMFaE1EKCqgzy0mtWsJJ0uDdjt59aEp
+5uM3RPU172Nu6f3tL8kXP8xu+c30ZgacvBSkxQg/NZIhz6I2XKh+/OUOu3WHax7O/JDC+0Mh2FS
/qq5uFwyemj+jDD+Bn+qK/KECR3iK6OL9eMVx7Zz2nngiglLELNwE8qxCdkWB3/RLf/xp70HYXyA
MrkSyD/Gf94EZf//eCUHb29W+XO7beKo2ysGPkwNxNe4fuOZpT3JT47X9fcYHQUk6nhI5umOv/Rt
tMVzObu7ik2HSYZMQLGN217pdiRC14wOFZPYrTOUzRcdtZ+TTcgDAMOmIonHAaUAO/HxjjOTTuYi
iIttpvWXbt1czGV37cXBfFFCdo+JPm5GEP9VyZklxLP6Vd7k71yGugFaBfnYoFqCz4GCksM05e1+
vkVflOXrCtrsVENLbgPWqNTTqlUSME0b2toftPVSehdmFBxl7Lzq+nQi8Voj63X5btbGV1Fu6qd/
eJgQGFT4qZQEEGE89h+HJvUTFOReWW4jM3cGYl5cjuyxhZuiHyod0Ess6MgFoOVElK29KYVtfSFc
JVTr000wEf2VdQXVY/HRKOXc36B7BcJj8QrSbcne7peW4fZdqDOi4wW5wkHDj1avEuUMrtKifNGi
9j6almUTYUhUjQjTGI6CvJGF0ohb/pk4ArhQgkGM/NbyxvtBGZIHZU32+UI2gajvOdMcZmVfhtkw
R8u/t+lz1UJwWJIRZUnH9o4NomeG2ZylIqzR+gwXiK3gQaFi9DdX9N54S8sGPbZVgb8hIlaBhVEL
Xtom7Z86/vOEJVl/A1ecBBRwu3gbSn5ByuXcwE9UaWmy34zmbScyJNFDy14idjslJ9PJdMGqe/am
me1CUnfjz3ThqLaayDVv1qQj5a+d1kfExVTzgWkot0Iczsuu6ot5i8CYZu7Uq+UTejwj282RPisO
ZAzA4bP84LmtOlQKtzpTxluHY05bZcnF7i2noLSs8v3igqQjpVvW+1+E8GSUQRh+dC66vkZN3rUX
lF7qNptLwsfpamv4ntNxGesd+qXiwmq9/ldiTtAAWh08VQF+65UntfK58tzoXC3BdGl4PXowozAP
pGTnzUoT9ripqGnjoIOfj842J3COSdIDNo12PdP1HEH2d9j+CKwoB0euiwA/DdLrYNolMPDDrpt8
EBE/FuMactG9CJYuR4FfmN2bSBPtKh4cMR/oixZzmMVoqUOEk+AKrXSXZR1ZWdJvGUulGrMB5o9l
o7eHIE4FP9Lxc1WbN/XNfOAoYuQHACKsJ2mfOGs4cW+LEyNfj41AVdOhK/OvzJTg3r05m3q0Ga0c
IGBw64WcZ9doCW/rH+zYyfRNZHXy1bQbGHyyCcbmmLeEM4UjXafx5dLFWsaZICPGIKesPMptgtaG
udTu49oHIWjZm26qho1tOOQjsmxn8QEeoJvchSQvYdbbqPWcG6nNUXLwFVBTK8im9Wb7p/+O43QN
8HauwJ0FPO6ycfz+koHLfrUKBHJm/zqaUYBZBSlofnCZK8CIWrk7oSAkryrzk1YEwz61/HyFP1pQ
j6ZgpwgIZUWUwUzMJ6DUNFo4amFsb2YFWaFEN0NHwVgk51t7chHkelYgV6LgrkIBX76CwBIFhrGj
RDazBPVDp6CyKKueNMirtWnNxb4QABmlgtZQMrzpsY9tRsFuhQLgFjrD4E8B5WKIE9KkFFSH25+x
JpesHuXRt4R3mhSwpyXJsCkU2JfVVAnXTmsCJxpnwh2tUDOHK3zCF4YCC0tQwzgrqdfUWyNckn7Z
L4Z/p3ngfiCq9YrWyG1dFdqVXhMkTKpUEsquNw7T4JWHvvbFZSHx91sQZjlOmuHZdEcDFtu8NoE6
cVGDeaac/x2Fg1JPJ2AqwUZllr81Ci3VK2v5JRWCWjJvPrcKVW0Vvjr21Q0FdS7Cz5KZvFQ4LH2A
KDoZk41QKC0hN+5uyoZ2B2cHiJsqPLdSyK6M5lZsxDvgO5XFk+3oFg7q9MpUqHAnagBi5y+wmIPH
tlUIcguUPKUpoDIMUHAPdmNvCDTBIEYm4cp5x6E59JwRZCW3eZmtPcBqOzdttkZ1dXKdHChbp4Hm
qUF/do4yAvFThXmT6tMcx6QfNnXK0Umbau9AuveFmIiUqeoiPVdlejOlWONW7jusLhTC7ndiOo8K
dU8031ISsg4yZPJX/Ts4/47TUyeQ7Vxh4HaLi0Op4HwOrN42Ft0PaBcS8cy2uTLyVlCmXOvaDrHN
8KtHzxusineeYKHIhTwJthUrMtlTjLmPEvdwqPtyubClG9xUZTAfDbdvNlVgZ0dqOq3HhMliF8e1
udMAYC6MXgIwwWTkitKYFLmBv2JBULPcBloc730Nxc9Qk0hhWhJKaFH0SKOIktiDMikXMT8XZIcc
C0WouG0vvxFVs4QElxO7QEm1ddGTLMLimbKu+OST7ERpOddNza4wU+RNrWgcQxE6fkG4bEMJfTgi
oMRzD/kz4UBep6ZeS6SRkEMxjphtL7s6NLLFWkVW8gL4au3yjprJla2YJZZk1EVpUK+cvCVcoaRI
1E9NfM2S/sgmSZZdqkgq22rexmo5jvXymgt4U5SjxVrwE4ARoreO6Sn0y+o26KyFQ6x1bQ0mVQ5J
+1oOU7aLGxPyVtSAEm0cGmPaXhO7fwXjelcpXq0R5vfYwhg/AiaESZU5Gz3K5TY2jDWoD9K/EZ+Q
Q3gk5rLmbVb8XauYvAhL/hKMRxudL9xVtKvyAcYvZd0u3KlaM5zfyjlJ4DopUBCi137SlXUbU3cV
BySbCD8pQmGwtmmKY3QbYRx6hf+nQRLcDEQrIb3z5bAucC0h0eptYhDqvF3pgomqsN1hmwEMuFjE
3wDAhtfknQWdHYDhRVGjieRdX8Vmaz+z23DPy6KXyXo0+WT2csiKh1TrG+TVUK9CcbCo8a37sfCH
hoih4Trq3UGESW63JF5B5bZxinyem74rABm+Ba2WIqpr84HApDpN6aYw0aLMSfCy5ItrQzPa5Pv0
pDQ88iWkB5TkBIcg4Gx+5o7KJw4Sp39eZjKQDG2SOzLUY29Tl2gPVoKs8Qi0yMY2n44WTk1j6bHM
k2LTsJdILfZ0qSBIBuMhyqMNJ9QcEjOPCeETc2teOQk9ZZSWDmg8y7Z+jFxN6hvhSLOBPg+qZkVy
XHpfpxmiAVJb8Ot2ws0erbIic454j+5XNwwEJk2aJGjJyn1y5lqnE/eFUjUgpSmIM6qGjUNN5ykV
mnEBU2CfU8AP+5hbsRdBJWay27ll61z6fpr9QNZRxCE0pXXo3N66oH3C34vY7m8D2pj5ClmfyfkN
7HVn99WdHOrQKm15ErA37coliZ0pS49e5pyUSmjK6YTBYdoj/xGXKaaANwSP7DBXTlcF38Bf/V9F
2cgdb/lyM3lxtK9iKzM2omtI85Quxn2+e2M7RuMcrCBwPMI9qHxFCV0scejP+XydmbE73qaBPyeb
IdVLlkDX2cReb/Fnu2xcy8ELBIrvMg4XdjliPZhMMnWf5Re552dyp4tKPhsTAV96MzhJsIn6Xrdo
6U7Y1FItkpQPYJTyu8fR6qcY/PnOAPYNNn0h2oNvNIGzcWQMrmmSz/mWoqHNULPr9V0TVwXJGPjB
kfoGw+ysmTdYhec64FlGc33bFLwQO4IItTMiGmDIhq5kFJhTFZpG0j1riRk8d/ztJEQNRx1NX4w3
BmeEY1qTOFqli7Yr5qK/8CackR0expQN9dKgfIXveBQzsTNsqoZohLlcpINIOKjrA9XUMcU65WIt
6zKSo/tYpA4bMZouLs33lB3s4W6oUO98xaPNtnTBksgD2zgj+EgcknqY4VVsT/qe4WMJ3Ej3ekc9
zSO+Y8jk98SfQAak/xQqCCh/jwR6TwfyVFBQY6rMICqQ+/2kgoRKFSmEzpQq2ZiMmSXro3wlU5Pw
IVNjDWxVIpFVBM4pfs8p4ije3C0qvCh7zzEyVKSRGeTTPp+HfaPPnEJU8JFUEUieCkPqU5GSfKQS
klwVlmTS7bQZ46A+uCpKSahQpURb2hWbh+QShH9kTQDqjqu22UYqkClQ0UzmXylNKrDJ94luWhJC
nP4XIPx/0oAqm+R/BgivX6vX8iM6qP7Bf6ODHknWHLx918YFpKxvaDn/jQ5a/wKpABXA2Ijh6t1M
99/oYPAv1/YccEGUZEBprpIM/jc6yN8LPJN+LtsiEZL07P+RAvRTzDqoDQV2YBJKBgoSScXLR1ig
wozZ2YG0w6ZPkm0AundnejNKqcVtNqYvTZRSY38YOUlYVAtgsQ6UfNsB876wND3fmAMSNkLpxpAY
MWfX93HTEfZAphzFmPrOTfg7ZP5SIebJ6vC3gf4HkajCTz8gK9y9TwcoHLyH45D7/3j3xB4Q7R8F
Vlhorn9dJlF6CjAZZOsynlPKyJwXCu10FONKC+blVXKcUVKsLGE4SOjs1NllflJtRz3dYpe2Q2kP
OUREmR8R2ZEW7Q7fuqS+deAQnznEsiinrBBwQ/rGyCwCuUzI9zVTpNw1VjKekkCfNxEL7qYMOjek
AaQ+62OZ7uta67aZpyHfH3xzi7ElO7VlKb+ARH8fD9PiRQIB81SB2+fxcFq9JJ8RpMLHpH1fiLQj
fXJo4lMUECE7p1b+3OiLKVdDO779+VkoUfKnZ0F7AsjoOxLokXXy8VlwCC2po++McJj4PwvxRA9U
wM+b2k8lisxoW3htsfEGhbaM46PGUfuI/+D7n2/jMygMy4fo0sOBajMCdHp8vIs6Qa4/Sp8o0tFC
WtLiA9On4pfm+Y/kDS8HxiFd/fmSn1FhLuk7qh/BdPG/gvF9vCRJf9HQN14PK6/jb3L9Z+jrW/J4
v7rQ70+XCwE9+zTKGBYwwMcLVYLZ3VncPrQzVlfM+0u9i7C3bjnT2huMBoiOWt88ZmPm/E/hXfUj
QS75xsifgWf6dO2IJxsLQR54HvX1rhSNCH23yjd+R0d6obf3ooqilcSp2RnLozpofDHK//Tj1UBb
sCgUtnwe5U5DyoWxsQ9rJ3rWo/oVMchzZrFRbuCfp94ABnf/Skf6jzD8Z7c/PxoVL3O2CgIiRfrT
K52SEKVXZNIQcdk5hzSlDszNffHwP31/2GQzmVPzgUWaOfjjYx2k3XV0zLShRxbEBnkeAk264GGq
7a9qFH9D6bGWgGthLdBdbNzMFR+v5bkTzllYDJWbcSJw5aExnJ8aZ7d1qutitWRtyCYFWRvndrPv
nv78S98f0t+RcC5vInR3WA491kLn04B29gJdZnH53jJ/tHl9ocv2m6f33yxqh4wIPId4Atxk7gbe
+k7Xgm9ThjXNWUj2wbi7a2KkPSRjpuvce/nzvf3+FX+8tU8vOBBoMkYxt4Y27ki7znVg9288mv2f
L/MP0yTXgdyB/WN6Yr78+ARcjQAbdCiYCmx55/Xdzq+tx0Id8PxhwL6Y4QJI8Ffj9GYTPq8miVHr
z/fw+2vNLagwKl5s26Kl6+MtpGxNs3qQvAR+U4ceYCeGR6v54pf+RjioZ40dP1AknTK6fLwKVbIk
WugjV8m8h3j27vuif6xYbVvZhX/+Qb9P+vQO827ZrD0mRT6fJv3MLgK9cYY2tBbR7pfYe05r/KYm
wqsd+bcO4kFz/mIQ/+nnWWpnZwAcEV3w6TkGrWG4Muva0BbDfYwxbeUm7Vtve+Bp1o8//75/+mxN
EsA9A9uFbqII+jiWDXG0JrhhG6JpRTeuNXLt+DXVfzOwUSKyaYeKYMQR7j/XMcGNQDNfPM1/fG9x
M/Brbd/G+/vp+ximSNObvmnD1rUvA5b4U4rQb0tq0kbOw8+Zx3JhGPQPyrTesW/FZtdqX4z5P94E
KWvM/+iNWYQ+PWiQ7LoxkwqNr6yfLcovZ8O8nI3+Xhjika0d+Vfuguv+l50EZJbUbNv/z8b+H/ab
7/2Wn+cvSheZpNhjUV/w6TmMZVYO6GracOxG6I1Ruwhyvd4hE0nC3qm2nd3B9KDScxtkQRLDssZR
3Uk2Gp0dfQ+oWM0EQNtetooajfQaPdA3qFr0zZ9v9PeXEwuhbrEvJSQOg+2nl1P3Ky9ZIOhZuOyH
dLD8I5XcOw++fLWMxKn++Wq/T50sJbC+HDtt3lH706hg1HKHPivQpDvd+CPP0zsE/ZiWta+2t7+Z
wlSuulq3dNdzTMd4N9/8ncTMIiOXua2HeAAQJInnhVzG9Vx11zJmX5lGODfjdsZEX1ZQu2awcQJ9
2pN5uhl05PEVolJkQyQ6V7n3rXf9cd9PJMWJqsS+6rCZwCl/Q3U65TYFpk7Uhe1G9DPU0mCvPV1+
jwFp/jx6n58Vxl6TAxiP6n3n/nk2noYqcQWm6HDgAEWQQ+nfyBjkzCcaAgNI9dW8/Hn2/+t6SC45
eXKQ1NX//rcxTMo+G3XREv7F7vxEga1z08WR+8Ub+HlKVlexDWpadQKc1J7141UKOzVKYK8lxDkM
2iuSt0Wm33pbXHQlnh/8219cUP3Bv3+aXNDiHIhV0NAtCPdPu3AppsSHMZxDk6D5Z8rnzDAZmlez
Nb4bBdhvORJwmtV29cV1f9MdqAuzJ0bXzvUDZsePvxQ3Q5/1vi/DosG+LFiFzNq6p5ybYC6EekcT
fi9zsgd/+ZW4/h26vivXpwOQHRBuw2cTYwQ2paT+Yq78/FFyWxwUmKM8G00OEpKPt0WCTd9VfAuU
wmJ5oQnJPgAT094kZnH48xtsqFfm09j7mEfVAYiYMes9ledvr1Q+a0NfIMZmDoyLdbtU8Tq2CHHw
EFKiLM/DhUqKjbsYrw6R5viTuzUnP41IchvtcAEmP30VdfUPrwMmR1Q6LBfssz43FQ+NnXCtXIYZ
iPEWuBc/fNPBtHrLK4zmczYgVYjTItl+MRZqsvs4FgaLJCdBhylYHRo+jjuYDfO5zGgP7/Jf8MME
9QXEEdIBLSsy8vxsuZiqoT65BVkfhE+3HnGRTf/jz7fh/v5I2CgQhYzWUmfC/PxIhgL0Mh60MbSL
yfrhiOglH9OrSTeHXeT1P/NpcO/JAnVi3HVBfNtijdkXxbIpzSC50fz2AKrtXwxjXu9l68WolGOl
A9HIqCFStyXoeKlvPK1NrlCFOAdC7oxDUBEkXetF9eLQ8rOvqU771ovF3EV2HexIK8Lz3lbNFn9K
t+4odiI3ptwU3Vie66naNbBua3OGiIAEMg/IKN5IdPSOBlDYK8SuvO3LmpscyPrMoNwr03xsJkve
zgWB5z5BPnvT7Zxzg4YbpURRX5UdgGqCwCVEaQHDP5LWsYlJ4bssciiHHgGzogda/yQnI3+gID5z
dvC31vLFx/j7HM/CiCoJDQ4fSWB/2jyBfJM5UbRjiETV+eHjQH0wjajalxTxOG0gv9gP/7ZfBIsC
+iBPTQETXPPTnKTNpMU7A5LVuLLu6ct+4Bm+1Z74NnTkBaaKi126PUxkGM/a9z+/eqq279MXwI+l
nI+cG90jCOPT5qNMl8pP3GKkUSGOHgdDmKsy9ZwNOqPoewqLlpKz0Ghrs9DkrTtF0xM539l9UrTe
KfZq99eYjbyImdROfYl7daUVpOmsiY6FRovUbJbrs7wFSzfX8FFEUXj8Id3p9J2wagNql3D4P/+m
32cT2s4dhJzvgIDrfvqoC2eeg3ZCA4VSGWeOaNPrNkj9K19I3h03iQ64IGNlvsDk8edLsxH4fS1l
XSHLjNAl/stfoWd/m14TI+pj1D19GCVImrZ5hp7BcPzyYNY+/L8QBFDX9IW5qzGWHr6D1ClXhBWV
V5FTVj+kn6ZPcUX04CTT9FB1DkHekROBIOF9OsHwzs++C7dmivFXMUjjnCV+d6LTszj7k8HJqYkq
x0bDh469H0o5brV0rq8xvr5UhnHWvcLYm2Ztn4RfIyaZyoclKF+tCr8pJTj1weo68wn5hPcNikms
RV0rX7SFMQzVDFlKZnPdF6a3ZscS3NJQIs6TbXY+9vcBvT+afouwi6LdJ35m3te6V9ebUcNRwnq7
x2wjXpJeN3ZZ5OKJg1ZbWZVoxlXKMvOcUGP8AG4ThDl6CKJ25xrDUJPRCxggOghCYekMRAnTeZF2
RXelJDwYZeqxPkWY3Knh68blVcsH7ZV9tnHf0Y386sgGqlcLclZtoyPzJesN8SIha0kNnSQ6+6HY
Yi9cqDGB6y0if74hzbxej4L4Ua0zPXDyDEYxMT0P9nlAcqhZox5QcOosTigwCFibrqmacxuDJm/z
poqoLsvkJcb/euMketxsM4FFdR1pmukiP+sZCxij+7KnoW81xbp4wZsotl1T1unKsLTgbKSGuKTy
h9KQNq2++VaTnBzUX9uihj8OYpcWJwogMGB5fRZST4x7RgDrvrCXceAcW+J5EmQPe0wXnjKNDeFs
EXA251m2N9Mm/6HH43ANu+eu5zwoVxBhFPuUMjvONmmSXpZOcAhLhuWdXNFOp9Qvm1FDJMLAV6Oj
xNDqPNn0Y+CSC9/52pFYO+en7GfRsZHQY7zQnHihWHtgrh35VT4J9+hI8KtFpG/OLYfibe2q0Hri
VHL27giqMlhpv9nr0H5hlifYODK6oKhpsQ5+2aQ7208H3Lpuekyy2N8XLdIQXTOTFgI9IDMonor5
uHhzfOO5bFoWRwQXuQU3t2TpnYGl4qJxiMXtRas/tiR4Ia0RDn7nmRadVjfKUE+r4SjbvNk01FbC
OQbjVra+9y0dXEh1cr2atb3kyVrm9BCkQ0WanVbNl5E2IgoxNdK19DIwjxORM2uMkaEx+wMJra7G
R0byBtE44mjXXvA4jwRr0ekgb1uN/QVmMr+5bOci2tYjyo9x9hiR3jj3Vdwg5TTty8idQ9l007HO
De9c162/lrFvbNygT3ckpg39qkU14aKlc7RjP0/N2XGz9o7P5GXwWmvjInnZaJwpdn1reoegz4Oj
7qfafnH6dLOQfnif5r0XyjgKnqWRyVuZmMt3UfAwx3jyt4JJ8zYHX74cdNFvqiL3z1SDuJeeF42X
7bB4byarwPeg0nh0UZk9Cyc30ZXzTKcud8NCKpNfKpFicVSrT4YIErn3+pyO1LLl6DenY39JlBNs
FVYL4x6enE0Dvp+9gaJ4naZ6c/LRVV9pOX0aKAWvh9KUt2QXp6dIZvV2BNjfml40o1CjShXPjks6
FTlzeGDRLJTZ6+TKgMbuKNPWuoY1sHCdG7fsWIxEG4QmiSLXKUfU6yrOiWUHa6TnwFy05aqvF+ty
6r0MZ5JRs1nMcgdhj2vkKW7uwbp0U2fsVm4xPVRaE6JtXO5SbL1nL+P95RItuCm57W5GJ+CmbVsa
Ct5XQURJ0F0jdWIcSFKznihdJUKgIB76jPNTvJi0zZ8wErk/8Dgjummm+mR5It2VaMyoOSXTZYW/
TSc1mYF4rnWbezTkWJ1pX9m3fTQemwJtEH3UV2Pgt1tiKZojTdLinOaFf6NliDyqeWhuB1IUvi1t
lz65sz3fVEFyV0219tNdPJu5B90EGJpxtmadGqhsrPDALcO1R9CcQV+iMcwU60CzD6JTsd0UfnhX
IstaApPHyr8FTBHHpczNrTv7/GP2Rt7D6GGcDaUekCteDfEo9xVJUzfEQ8hgS1bfsGGEJ4cjolEZ
G1DaTOIHF9pqasht2OG2RGuaI59YYaa35DpvRopyFkNsyYerbkTuEsLgN269brP2oZD6tE7a1r2q
icr8mRmafFIRB1y6G6ftaMjoydIwEBNzRTzC1I31cwY67pGnobk4P6WDRDloc9THSR/gldB/LEOt
yuD6bZ87JHIiGFM1484l/veMKviq2KWRR+JzQQoqAfXpdA04Pn7zci1/zfUShY6Q8basLASzgZzM
HsGm2ZFH2GrLi2aPVbMhYNqnqNZZyr0TL8w3ekHzsFXcwI/Wv5bKytcIBGnRZrymB1da87XQRlCR
GKUqRQF1SbeXsI5GkjU06VTDaXThZHKxQ10/hSQJ2K9TYPZnhP/yIYoCsWwlrSTnqLatn7qevuGN
867i3ml/aKJgnziQtfYgKWHC6m1TwyEMya4mF773sCwm7GHt6Gci6fNDkA0mwGNPJCLVKpjtc8Ln
sqx4GRY6mMaxJUC16vDakXvf1vGdno8nzjsdbnHNIBAjPhGEeuM6VL4HYxNcaJKPdaR44ADq6Fuh
SxVvvTPI1rywBElkmiOrW9zN5k43pn6TwEB+kxkpdI8IW17m1E70LYs0ubEDDU/rwB55QF3N15kk
wXGWxJWzD9+XssVR6HLm2aFquaYVt0K54tCUt0rM/2LvvJrjRtY0/VdOzD06ACQSJmLORmw5sIpG
JEVS5gZBSWx47/Hr9wGPI1E1rFVfz1WHWiITSKT5zGtKbjlRC45gQ1Rc7VZGH4E5wXmp7z2sll6j
IKf1QZ8EhdznEPQm0ChpeaEN4cHmGa8JV+pbDtJkZTXWUyrnOKZKnEtTIMKgRt1dr/nhjqs7uhya
6VJtU/TYzRLXK6Jpmaq1a7WE1FBiwTcFyQVg7JQDFDIfaV69anXrS+al2z6gN9UqlsaFrP/psaYu
pMymVaGmcos0+jZVWnNXBCmmMl6GOmTefzWjFlcBMFWYxRUMKOPgiRmKf6RlkCHmjepDbFv+TemU
RNe2s49lNwBQ1GtU5W1z385Fo6oMhi+mmYaHOvE5gSpvfFJV1BgRR9g1OUj7HsvmldbjbtvWAyi+
IQcAOtjxXhXCLVugV6Lu822RX4TFMG4MP3pgMyfr2J9uYmjeyJUU8bYexW1jYmcXw0e4sz0NYxw5
ILA4jNikNmGQfYr7YrzVp6JOd1VVBDcj9jWXkobhHRit3J3g9txMY/SJuw2RWGaGCBbsnJtWhKO9
6dTolsMGdTjo7uTQ0kvFe+gqqsPyvheY5Nha+tPDOOYySShgbczWtK+G+S/Uqon8tYGf0QpRe20b
IEo1w0/tbT3EFXxRhBmsrhwOQT9I6mF++8jvuezYXQcUSJu5aq81z376PFpImaOp3m9yVi0aNyMR
GcaGbmkkBnGyF13pLZbMfV3wDX2v3IZeeoM6gXajGKxNnMpQONGzC6/GaDGo8eRGQNTgx/ufwkQb
ELHd8QZ5zwm4n9bv1T4Wjwo8jqsk88f7DqnXvWhi9daHc+F2ukqSk7exYm40tR/SDQ3TgeNTG6+s
SU+xwDTGRxNxzlXk5BHO1jMrFLONem11OtIygLXktfAzvJvBz0N4zxVW/UTiBtbKKi/pkYTVCsE9
Ya1wCGHztJMWjWtUFOKdE3TB1hfA2ta9A3guUsT0ggxN0W9S3Kr4Pb7XEaeXjXkLzF+wdOwq/x6h
Dfi5U+JiD/gZDzbf6210i2Go39UFee46UhEmwcYItFiuDzsM+bCa9OGLOOu8mtKHNomUq0QYs4n4
ZBIA5FgzMNlfC/A1m9ZA2tGD4wfM1xju4bHI56FLIfCU0thRyYLMOqjoVoeqBajNRnoZVMpYJG5v
SBtG/IDl9iSinRZn0X2YADvTSs35hmdS9iXtFDQKZnenfL7ztSAjfElCJnUCZ2yuGiu3QfcSCaII
RhKGePwn1czgyppTeFHnekYlVxZbvItLdKGdddZJ/BYaFb5+LW0UeXFV6ugFjc00blMkG3aao9je
ukarctuHwrrocEHZmmNS/BxZXhvVt+TOsxVrhwN3M5OCRygbJRqHtzL1QZkrbQFxGDBNY8AKiKcU
PByiOipmJrm5MStbO3hRU9AZQyegoM6NAG+D2ueUYWsSglQqE2tT95KgTgwBpA+0uNXYr3aJzsdB
x/9QOuMNrT3taSqUX1YW+U9dL8IfXaOqu6n105+tkgLvwPsChHWT3fdJ6x9qmQdXo9JxtgPo3+CQ
JVbS6LHw6DNH++wYMKXXxSQRTp4fqTapvHS4bDeVVqykqDIUhdAjqJSuvOpsHUtVYrqmwY25LOJy
m+lWe1CpXruDdLyDNonE9ZWm2GjI4m18u2CzzkR03c/6y5bDCneTivxFqUGPOrTP18FUgROh6Hoh
GwclTSIGi35IDlZ5FZd+86CPE6LjJuy3fhWnQbmN+8StKIlc419mryqBURzqK+4kKsJbX7TMIoqe
+37AccMXo4lyp+i+GHqM82ihoP3h1QnrN0PbiApbdqmkDvddpW+64GGSRnCAcpFjlBIQMHqJTfum
4D5ddXZFdJcJEoHowe9Db+9pqr/JKElQgRg/+3VoHsbORxzLRsB2riG3e09o3S4TKRwVhFd2scqR
5CR5igCvOhVrJi13qQzgSkzsvo2iPobUxAnsmKsJ2Y1v7UCWyG2z7pCE+enToIfL5n1zdBDhY2JS
gwKnd+vPoGoKIsZqlvpad5535VjgzMym7neTFzlboeT7aaq4qQ3lK5q3wJWDl0ybKfvGnLv1ub5p
osncDhNKTwQJjls1KPG0GMj0Xjk9dBk/LIIIn5wBmz8fW5VIpWdFirKuuxinst4vqX6MExvVibZF
YCm7XEV6rUBaIaBDsQog07nlEPdXdkShTzdQ1/FmY9jEGzEHFNlGtaCTIjVoXWsCzTR8Ya9EFodb
LCpgkwQarIBRpWMSDtcZRj0cfMm9B19sJZE+YWU1hLmDq5vqI3P/3PjRExP1NMr4ojcqdxxw6oRg
el1yERvbrvKLchNCDPIAygmHyGQaHblqLXDFtqEMtyKJ6oOmE/tMEyrBHJD9qjQkmlAhQnm39lQN
d0ZYAikvEKu5R7SgXJV+pN/YJPIvoWPiq6NlXyZak/nKiBEVq9G82Tm1MmxHo/HXXui1bjQ4xk+2
EaSM+bRHnEuHGCPQUS+oEeFwqLtZ5jTA9ZC4Tkyk5rROfOk08WBPSOb1aVrcSLB8K8BdX+AVhhDx
xxiYlzZdAsWFkMDXvAiB8q9DR5CQOV1NACTwjdJ80vhQON/1enpMIJttE5J1Lk/sgfBa/kVNIl6X
TvioD0oLBjPo1vim/mo9ZHUraGO9QU5NVVO/lXqnb0Msc67x3rPvhN3aN2GAW55WtNEFkLj0xle0
/ex0BDY58YJV1rcJ10ISPnnjmHNrx/KmCRr9OsHM9kYtkRxsSn+n9uKr7WtIbmWEDJAA5bU5VCl7
qjcvTISDv1raMFxobb3u6I/fdEQEgPqa4YfTK8V9HmHHCPEOh4RJmw6UtmkbmIIimRysAhZSWV9A
SU1vlDLyrpsgcX5YOZJg4CmxGFoxARTREnAE1dovM4ULIlDN8LGhtoMIhw08/aecLO6lRDPR8CAv
FjedahAH+7gvFmobPFuUQi5L9sSdxTe49Psyu8xUMdobe7LqF8ccA4YLIroRY9NcZNHof7IseEyS
q/gXavPK56IS8Z9ekY5XQ+IX3+pUxPdg7iGNWSqFLKukTz/2aGwiLN7S56/1zSyvvkXTmMWT+3Ij
qtJmK+rVV1+vxwcNc3F3QA7qsZ6MHHpgixxi04bBhecR7/iRGl1Z0KO2dOiLSxxXvWRLmjOsiHjM
S8iCPml5Y6whYiIdLYJ82ugMfY1bV0jjrGr3Ufkq6xGB2KoxnRyRYQEN2DU3CCWLld+NwW3rKeln
pAariyqUBDN2jNXvtoSgQCuAtGi4x80Nii6GhNTXY62Sz/4UUp8ASOlsu3TgM7VECtEleqzocdhW
8sOpuJ4mq8ccbJDSeShNCJqlSIv1lKTGUzYK/4tCRGPlo7O14zJH+kgXysYuy9lOc+B2SCfFWReo
PD2FtaB6Zg3+Z472ewp5a9UgE6bTT0TyOaboSHwmd6VZugNy2+CMbYRHuLdsG68nLVDXmsYyaZ3k
e5NSc6jRXKb3oPyJSZa3UoOCwjZmMtPUGluq2RcBPYY1zMBso9gYOgNtxAAjbp5CbKfZuu3PqqVG
UyV9vckDczYtyO+LvKQQ6KHuVQahPGAIUqxQMcN1XFMwuLCcfDsNWGgnXdzsA4rXG8nd+qJ63MyN
TPWdMUn5Mg7o+MsWxaeW+A59SOKR3uku0Q8vrmbc554yvYLRrC43FUzfemV0KTaUTpasA37ugBSQ
yJk6CnxUXuvPLWT4FVWr7rrwOSggwWoPcds6W7UV6GJ3MgsIbn3yodpGxMas0aEHq2qymAb7rqSa
dfWaZ49B1j/6QaZdCYGxLRrlzUod8+DCjhLJbdvbl2FtHtCuTdAO13cj5GEM6IC0u3qut581Q0vd
zhi7HTXqRMH2I49c0SXOhdG3CDSJpviGeov1nOGP8rXSmvqJcho69z3s3WgT6UF+mXYDDgY0By5R
ERV7mMzazUigc1VOZoFWfRy5mGhiO5vhnJWNwdPHfZYjyYUZDjEz423TQq4DeNH7xm1PDyoOVL3c
YqRlrHHynDmlzmMWU4pOik+ZpxWfJU/1SKvlheuJWEVPVQuEnkjkszlH0b1vm65VkuEnavKIoF5+
qPMJ178wCyirSefMM59ovEvOefAjwqTPS5/7/TMbFJa8XsSANvPIeBxDLL6CQeBRYxQxfoXgs+r5
xNHb/Fcg2Eg1vYLLKK2N68LGnWDSwXoSE51TND5ul0kLALYmYP/zVNqi3SnUDAKt5ePOQKW7BmBC
G+oOO12uozJAhAol5RXCbsk5HNLcWXzfe5fgWqBGzM1HJBAWbU9LTqzoJkQANNeSg5Oj7ziaQxch
UWQ9FJF4BpX+OAIjXttV1JEZEJ9L+gSrprSz22QqEsCK8pmKQ3xN/9G+6UMj31slVnSTQpMtnfQc
1Kw696YqjR4CAk8behx/VmBuVxSyLSK1gmNA9fWfXlXeeBmO1VqhbbOgd9wU6aK1pCsPaT5Lfyoj
ZAELcd0DLLCYe2HKybZN84EqDCLW3dR9q2Jt2lRe2rpKVONO52gJ0Uz6zYZxgBZIpJk/J/YO5H3q
3sbkjy8fb4ojwB3621BEaDsCaTCPAbvOmAMU7UGJFoocN301ug5aLDcU4GMXbiNFoNK0gofWVkKO
GwxrNFPFs0D28Zk26BGeATyFjrwH2B46N5a9+LQIpalF2Kr5thmFeWdiREeLQvS3r+/7vxpID2c0
kN4si81z8/y3l1di1M1z+vL3//q/VfsDoOQ//tf+19//CyjRP9lNpvMHZIRX2C0kHI199292k6X+
ocITsIEEoo40SxD9R/tI/8PkyJLgIXD246jgF/5L+0hH+h7sAJAVZ4bcAzP9P//9Dq9fL/78N7bQ
bR5mTf33/3oVNXl7IAB7gthESAI4Edj57Nf7Fuum2FEzWkqMKkivpXeS8hMJ3+Rf9EiyB/uwsdJD
xbrSaAAT2wVVL+xtnxX1ulCm+CGsi+6ghnSQ/ApVXWM2TMLpRPsE6a9oN45dNhdpDHRm7enIB3d2
bec73UTH5fdX5XX4s8rr/M/mv+fF/DOHixv6QfM6Gf/506fiJfvcVC8vzfVzsfyX736Qafznrpi/
97s/bF+//V37Uo33L3Wb/GMQ/yWf/+X/71/+c7mcWXcc4P/G3x6vO54D3a2/PWe//rZ6rn60v96t
Qn72X6tQ+wPYnwVzYoabSCDg/16FpvYHklRgJgR4XSgzBufKvxS4rD9mHp09cxEMc67q/2cVmn8A
NBX4LPO7gLBjAb1YdR+uwiUkbHaKBGcKCg8ZsBkK/34VtjpV5SKqRqLD1PocDm1NI9Ue8/XsXPBD
FA5SpLKLvV2vasjATnY6rpp+LDEc6wJr34V+cR/GfQ8AAqYnslTA+ILSdgC8olj0I9a9xPUmBF3R
f8nsmzdzfvuPzfJ2D71yxt7uIUiL2nz6c8KCJdSNBbBSUSekbXLZb4JWjs/0AvXPsSlHKjcOhP3A
caonrSO3ynFCQkw11Tc4FuxGtQfXyKwY+4rKYLhSOAZyUlmmatUqlIH9QNtmuWNfK4ktHys6GA9p
K+JsnUWtXE8gtoD84IlpWknVriIKO18n6kDqJz/J6O6oyGPdmVEUXHl6Rj8IsYiQLN0YwlUzIqdY
k8Kcw+IskU2vU2GqMA5nGg2QnPcfUmsJxxNsBjaYc3skL4G1agdVAVMJ8evjaV9ifuahYMJYgNsw
M2Bxvx8qzFNDg4eIg4E1AvvPCvVQKx6gKYcGnFV7luu32d3/njPNON9Y88XwPx80D8ELB0wAi7d+
e83NP/QvFq8+nxXkBtxZGpjSN/ecrf6B3wMMF4FKG2yQ+fD55wmjW3/MtBT095zXu3H+q3/ec7r6
B1Qv6L8zrw5GEXDl3zhhlsHRjPQE/cyJZejEvdb8928AYrLqaVdpsnDpYeRrKdDoRACp2L2ZlBMn
wXJJ/mMU2MgcpFJCYno/ip7iawzmrnATrOIRIUL1BrOGnv4prQzo6AiPF/4Z3uHJN6O5oM5sZw74
xTaY8mCaRsMs3NTQ8+1Y1RWSyfggf/xmR3hJVdcJXyQYFogMkJEXJzSet0HI2UrTTrHNg6Hpw7dw
oNkzqfn4VMsAowT0aA9TZICmozatqINx5k01Vte75GV+BnDknLQkLig/Lp4BwVWHzB15r3pSjFsF
ASlSe3ha68Tr5JMdNvbdiHnH/YQ9InWfstxarUqFU8s4+JXS6s9MyvHUQ6XSALYTiQF+XMZOnaOA
3cmsjKw2riBbKAb956o5c84tj1QV3DxhoqbyH5twjVDw7dJVQjVT/d6nWQ46aW33eXJANRVEONbd
Z17oaP3ONHzoAWxHpAKZ6/dDGbLRcWYnEzfw4ryEoj58gYaIYYmNrKw6DMovza+66LdfkPDTgDUF
dd5in86f/c3e9MrIbLrcQU4jNKxPgA7EndW0YL8obZzB4R/NJdcSMyiYUj6drS/Sbl+n6as1WumG
HDpodDfxNrHH6LJJSvvMWx0tjtehDChpEOyhI8+P8vatCic2hrovXaWpge5CJq0Vq/r08bYkQ3i/
IxiE307KyPqjvLEYJMp0sOtRUYB0cXCQQOP3Qm+G7hOCW9V10krrdw+4mTTPGQDRVyMvWR5wIUc8
ZeKhnLuht7oIryYjQo+cCm86KD8BgBSrj1/wxCwyeQyJbzGqjEs2rhfq/ZQBdqE2ZPrIq0Ue8oVU
Uv/KKNDl4CkSvKiLLWa1mZ6aILtcDfkGaj5tvdXg2v6VUZhAAhaSPZr871eERTIlLdx33L4qve0Y
9T8GzarPDHJUj8APnvsUOU14HYSkzrxk3q47rHBLViXvYiAS02uoRekIHOELpD2lFM2vaHTFF6U+
4aactCHddkDIOfC9ze/PKbtZwwULigedpffPoWddInWPL0e/vcDLyRE7HJ+9MwtSO7Gjge+/Lg24
TVIshgFSa9q1xusiclFs7IZuVRR0Wz3t8ebpHoKyAKMnxEpAQvTDcu8V2veB9iUkOARqcw36oUNv
+y+8O4eZiRiuDUFx8Q0MJD0xGiMOGEX7oHi6sjPK8VywcWprIJnKQc2qRQdlEWwISS9ArRiEJlPm
KsoM7DPw2/z4VU7NLzmhbcz1CIjxi1epazvOaaEUrldl6kUbF+ED/cPyMNRWdPHxUHNu8DaNmlcu
7hEqYi7Ua5m89ytm5GOgP9oWbpc3RE8ZXuS2KrNNAYRu3Q6YZUGaGbeVikHExyMfbxq4oBqrFFEQ
dTbTW15Bpu+huJcXrgny8BvZFcqBdCHdosVuRmShvGytPn8BIyGvMQRLDokhvLXpyfDMypmn890c
UO8RFuRZVc4aBMswS6FglDeoTLm6X/6pqvhWF2OXbL3GE6sYrtGZTXp04VMZhzBNlYmaJG35xZTX
nu3XKbJpbmSkKAJDPfLpQ7F8b/AhQ5EpzUH0ptROHz+e8KO1y7iUDri2bOj1zlKYupFmX0V9S+RE
TnHN92hQNPTlmdvxxCjwYFWHCpdhzOHx+wWlODVebjTR8RgbIdeoBIBl1H37+FWO2I18pJltSwGP
AgCxxWKUXsdbDdm0zK285CcGvZ8GE5pFGIZkvUgCbuIuuw2EAq1x2lKOlqveM90AG3qdVJ7GHWid
oUKOv3DOXZ5He3d+MnhG1GcQzdCX/RpZOpHdos/hpj1VgraTPYoZANzTEPm3j2fhaO8uhpo/xZtb
B++6DiD9xELSh3Y/aVUFo1U4K12PNPR1fdaSzn6C82qfWcInPzKUZwIgTDicZf7jd5Peqy3kOBtf
821mlgEF90D+bhwyvx9SSqRAqk0uurhmYlEIkOvzgq1bzRVQZTdi8p4+nsRTr0IHRJDZENNJamrv
JlFVZBmq9M/cSrPLzQSSFAvkXjszYac+1ZycctKSWlBefj+KKSrf8sAPuSl3J0gyI/4aeL3cjGA+
rwH+mIfebzoIMAoyK7//gtSb53I4+1J9Fat6s0rg/YctIqGpG2RG+ISEIw3mqpdn7pHXPHBxiFJ5
onBpGfR7KG6+f8O8rssgT6bUNSNleixte6T4lbQXXpUqlyPMp7UNTWMfpEHgNoqV3Fg1eGYMvOy1
2abTN87LcW/YqSzWiezNYhPZk70JYKY8Wq3xNTWS8S5WiH5J7nGf0WvO5rgsQVyDex5A8xwEOIZV
pg7tRsFa6U5YRrcFQodPfdKplxk6dZdIFDcb0D3hVjQiWCOvGEJ5IhSJQXq6aTLEN/mYFb9JpZ8P
q9emAqUQBMGMxRKbEC+ElRGmro731yWKVD3oLUw+ch/kX+UbwfPHX/zEYmMxU50gT5GEnYvx9KEH
yWBGqat0teJK0WIw3qHVGuX4sqLt3m70Do3VNBur319rBpE2xzIkS+R0FsdyywovlLZOXKXErizN
IQcMZjWciRzm37JYam9HWcqOOMhudj3MIXdCI30j8aBeT+1Ubeg4R59NttXWt7JqAySvXOVFcc5M
dZ6+5fD6XBiYX1HnLd+v9BjYT+HVkpfkjr0YCDovIh+MlwZjbgdosvntY56LhD4BmnwcHUdx0oTy
REBBOXG7Af4xpWqJ42Zkrp0WLE2cB8anEYcqUHas8o8X0nGkosFWJwiFNE41cUmZBe6tdrmpFm5U
xp+kgfBDUgAYgoIwXLK21BtAxmcOyqPe2Kz/I6nwUHwkANaXyWeLLm4N0KVwcy3FVM4I8Z/bqIGT
b3LVAfTPTKMIZdCjuULKExc2SitggM0ysnbY88h9qZbDTE9If5DHOiVI17wVnyl3iNbVCySoV0Ar
lSuwJYp+20I1BzcS4iN6P/ph8PDxBIpTM8i304EczFCI5VrRRNn7oe/lrmWBvr+nJta/GGFV9JcD
VPgXbAVQQrUrpazvhjaor8liZL2Go0dLOfUH58uQTPa6tQauBRMY1beq1jprQ9lQee4jWFMrDbO4
CoVrG480tW2MYG1NY3OvxgrGXgUQf6zGfA8I3dB3qJHB9K+fMtm0e2BI+fcyiqIrbK70Hh/pGEMz
+ih4HfoDln1oF37DPskOoD/2wfcYLOzLx9NzHCuhxEHwbxDDYSiy5J+ncoqzCdFfF71/77ImLFsN
vimeBLXNM+vqxIfAwItijaAWRQC82LS4vAn0idCIU6jUeP5wpfUO7p4ie8DOBNXh2j5nlnJcvaVX
MudWjIcPj1je+aUa1oENo9WlBdfCieu9w4ie9obd7h8c3UNsJ0a6dkgLqL1VhVN2bcHl/niKj997
foi5nj+X4OxlOJqi2B3rtQcMypnTjARW0aEtJ3uvDf6EhaHla5eqZ0+/Ph721MsT6lD0n4FAkgLy
+0PSNL3AB06duk1o4X1S5CowVdzJDPbBZuibBoBoZH9Hj6QGjldnu6iMJvevPATZJdmO4O2XlUcs
19Ku9GBotIgu3ZXNFN0N4HS3Ydcrm0jK4hL2rrWj7ZeAH82xv+MQ/O0rUUfs5N/PIBb1c68ZVRia
ApZI2D4j02PfS2Oqz9z4xzfi+0EWkbKjBFWqBgRfSiZQtBZWOEMRmy1CxxGG6wGMaZoU0SUuFz02
F7F1ZqaNoytR1+lT4BZPmZIttnjJpqZWD01mXmUiuK07A8UiPRXnYsyTowDDeP2g1vJqCPy4bwva
tq7lGeqm0VL9Fp6VfWbHnHoX+AOSaoiKZ9RRDGMCEnS0mg9mYzanY2Jxp4BuPXMeHdfQkKF7M8wy
iBGdU1eGXRKWR2mxSo0++DzUY7MhpVSuGxmibt0O3S3cPXmd4SdIqjDEL7aRoDAwKOYNtNYYG1n4
WfAlo6uPd87xwczDSYuAQ1pUP2bh4LeZJSalomw1Hi4ziuRRiDK7mkqg+JERnCkXHAdTjETXw0I7
FOFHZxExemj4o/aQpO44hRr4twyOlOUE2yKsvjdWdi7b+3g4Tqj3L6boXG1hlTOcmmDRixMu5Bzf
25vCjvYOogVnPvPJ8WhXzVgOgqhlt6puAHyHgGVdFRXHR+wfNVepA3ODaW9DeT33zoTGp8ebJxKY
I92keXG/SfZ6LzVtf2Q8IH7Qt3pUUGOUK9aOXY+u7vXd748n0JZlMOJE2GPzQnozXpbVatCP9MmC
MJvWptkGW1vmz6Dt60trSvPdx+tSnw+y97G3DngLzAeKrxTb5eKgU/xcj71ciV1KBnitRvGfTWGv
fXgVuZ99UtQQ+CHwDy2MryKlPMDv2GCGsqm0eKfk/lVOI3UTtxE+iBkmCMVOJKjGVt4mSNRzEcdx
FjaLHrNwyIYplS9VWjWQurAUROzGepZdoKzerT1P7oL+++Qb9coeGwcyn22duW9ODmty6arUqCln
LGYIPSQNrrYZu0Kteleg7UziHcZrtY6uEb0yD741qVTKzHNqlyfOTZqYtBNRQQTytJTsxr55Qodp
iN2xx2kLq+cSyHvQnHm9V+zwYgUA3QOBN+8oDAnngOfNilMseIu5F8RuE0OKTejR7awsQCGlcayL
vprCQ9M303PbFuXW0VoV5szg7GVSxbjbdPBSEphfH6/KE6elwZNQ35mRWUCM3z8SDHm4x1MUuzMP
fI95MGGOGmobkdi/3bYF7TEfJzMeHLjDMiMrk86mVM3bx40Rupkakcv7Db5CsfPl45c68Tk5tGZZ
TYCKBnHc+5dK9VI1QA5Gbll66SYXZQXl345+f+oI+zj758IUPpCL87hWR2NMC1D5wOxj1+4057Mt
7PARssi5XOzEC80HlDF/JYB3yxglR/gnbErJC+E69tgqnnPhQZLefzxtJ9YC9Q9AA3NPk9biYtpa
JU/xYWgiN0i7iQsGJa9pFPrebCPjzNX5Kiu52AoOUdB8tnCHHtVH0fHI27ZzQhoJWv/ggGFfOyij
ubLAPKvCpumiUisVJZcxQPkTfVTQ4hlGSlF/KezAuwtCwwCoYZe/hOVLfNgGCfgSokU2wL+CVBaj
K00PROCHd2nGcAvHzOs+xYi+4k4FqL8G3Xam5HDqKwGapAhA+VxIc7GXWtWMyxq/K3egYbMxu8Jc
jbKNz1xb81d4P3MUlmeZYQ0kCUL9i/hGSz180DpERfJy6na5LPBck3brIu6Wu6apQDuimnrm8jpe
GnPllzUIjoaAYNmKFmPQgNMLQpeyUbwLMVSCH0GVwsKn8ONFeCL7It8hgvsHRoHV8X7zDvgrq4EF
46KtcsXtW9vYaaLRD21eCkQSdPDxOcbVsqcc2qOFsTb96pwC5fGXFEAFIaAinQ3ebCno2ZHVlVRh
Qrei0LKTedJs5SDzM1/yiGvC3UoPjQo+OmSzGtniVdsWvSs09wMXxRGN2x+i4baKsN1TJm+g4exB
Cx7rBqvjPNsHXuV/Gp3su+8VEkv2TqyQfawuxTiV7plvMA+8WGMc1GTcoLcMMsDFg2kFhjGmjiVL
WyneHiWUYV0Ofn2BkYy+GrNsuMn0rtmmUYfYoD5Z+OAhrzpVIVb0NQrbHz/OqcXHmrM5+TjRjxrX
0hx6o8xNPMhqU36DdKnuIHTrWFbDvPx4qOMIZKYrAR6hAj2L8y+2sIRfbYpGxq7K8qYoW0NxbynD
j6gkr8zMEKvGRwGD2se54uGpdU/aAi8EBRJsovTF0HqLlMIoytjVI0fZ4lGDP5zQDEouXX/RTMWV
MSrXaMylq7EYddcORPX545c/Mc+kM7Zq29ydLMx5ct6EJ1bfQpqGw0gADj1F0HBA+GJEJhBRy83H
Q504xHQuGkCIyD5DPplzgTdDiTAKzFGIyIWhUh8UVFwPaZfBkLNthEJkV8KpQ4z740FP7GquGrgu
IAZmMPry/UwMNKOYQUeIkwgDaNWGjstfiPIQgCeMBJXOBj+KYkUG82kqjcglHLqZhghNwyZSxk1U
ND12bggeCVUJ92aN3kWLiyEecn7JP+S6pYWU7iE3FU8fv/mpL2thTzCjzoF82oubPRB+YmLxF7lT
Mt7EtlFeRTZ0UyrTxpl+0ak55oqYPXZIHDi83n9YA/vEwkxSqIqlGU0rM0Xy2TLaOjhzJswLZHFC
wTSgQzSTqWiHLYIvIi8F6aiMuEsg/+0ZqHwYYf2CZ/InjqtzThmnlivtwTlrA35Ayvj+rZBhUwMJ
DAqjMdXbwQsmQA5LTCWMtNwFFo6XKMEYZ5brqY/2KmIN5IEwcwmNjxLHKfvBIb7M8hBmuOnvTIdQ
VnTiXDf+SIWdhTonALBLQeJC6lgc+KoTakGveiwQRfscQAQOq+YGN5wrT+pbGBMXkSz3CJ3ukAtH
Ocu6V8tyNeT1jR3Wm8yn2N5XN4Y3PFpFd/Hx2j1G8c7PZsz1rJmtBgrz/eRb6G+NxHiRm1ACXMdg
PtfmUMAg18J+Y6ax3PVRVdxMUs/3vKK/bb2pcy3UkkAC+eeqBv/D48xALfBa1FQXe6msCYXiir0U
dWOxDeFNXg5p9Zy0RXzbZ5Z/Qe6D0AiI23VsNgM6jVa28zN8S4OYnuLHk3NcPGVupDojYaUKAmrx
3fCaGlS956xBwQ1aSKo4K3gNJZKQWLFC0QYVEDjml1wPuotxwhf04+FP7XYQFPRBuC4IkxbDd7Az
kd3j0zg9vvRCK7GfBX/mfjzKyZckWeDQZquzGt4vAC/HPxt9DkahSbIOqDw+4VOvbah94+LMll+j
Uqeuot5Ib2p00M7M8cmXJJ2ENAKPmY7E++HBr+ppN7t32j4eIzVeg+s+8dMzkcfJ3W4RWc/lL07P
xcFpidYv+55lhRcDMjNiUHdpE4SbtnGch4/n8+QLzWr1YD7JKJe3ATanU+vE822gaDZiziM8/Db5
bbD7vG3JvunccHDi9vN+2srYiYCDqVDMfac89CYyIaai53/hvplN4GgkU13GPGQxyiASHYfTyDVa
eL2+p0YbBWfF/cczduLjsLRI8fGoILVbhivFIOMkox3pciAYAJWKcWXHmbeLi3NtxRP3GiMB+KUl
wa5S5yd5ExjJrjKCCLNEdzTt6QoRLGONLJK9F3kMqT8u8jPL7sRagDODjT1pHRWGJd4inQXYYpU3
GyDqbKAOoBg3C/B8PH+nR2Hnc3VC81oeU2TCbaoSCrlpW6UrNNlMtJq4Qf7CKJxCAHio6RLlvZ87
i1CrT+a5y8yxvDRDp6MbXKdnShcn1wIlM3pydMWpAL0fhftn0kXQRm4baf7OaFJI3H42y+AX/vbj
FzoRdszVcGCdcxOQeOr9UEqleWWuSvTtJGWmwrFfWsTUVjDtb9WqaA95bRtnztpTX4p7HSDUDI4T
yyJ1hQsq/q/U56wmVTZDrUzbAA2jM5WS1zNzEb6BDibUIBifkYbzY7xZ5h32gL2Cl5+La7APzqFE
cXFtW2HdXyDfFXxCECyftqFuxRUqJQG+xBMRd3+ojNSOVlXgTZeWohqoFg0ixyBH1eMvFXKPD/Hk
/JLeNG2VoZFPGj02daVaTWhgHF2hJ6uNgBBWJSqZxqGVhY6RkVk2n321b/GV0fqud4fRjAjKLW1E
EZDE66cF4HUXhw4cMNU3nOzAWVZqd55eOYgxdWn31azCCFZRlaLmVcoOwWy8Osp+nWmdCakfCDPq
Brn+TSWtRnU1N9J9qsGlZILkT9S/5bASKbX+zMrTT1U57vRM1ywE/Vv0Y3I6Xbe9DWQC8KeefC8a
tKF4vnG4MHEEr9ESheq6ru3U/JoUqnrfmPgwrmxUq79A+ax/QM9usrWXwuhd20FRP5vx4PKTGRzZ
RBpbof4/zs6rR26jC9N/6CPAHG5JNqcnSZpRtG4IWbaYijnz1+/D2b1Qs4nmygZsGJCNahaLp054
gzB616mMFB9kdTD/0rJUW/0LOgO01ZhliNCZY+zWmZVN7myZ5UuTL+a5z5Uq9dulV57Ys355aKo0
+lxniL7AWa0/5Ng3nfoZMQVYuepzPSp9IBtzfnYSK5GxilAnvH4rhWajZdbLV2SCbTr+oRT/qZPJ
OsSgL+cwxlpJpls0piyPMnZznOqqLvAXBqtM7F6nMEjHLYEWNoOLpld2N+b25z//hOnsAKKDTUjj
dvMJF0O+0BGZkjv0irtAijT7FR3qKbDyeUR8UZX/xtAiPIgbe5cIrBHyeBqNZC7rn//2dYleRXMc
gd+7YkQllV0e7rV8Ku/QlPrJ6EY+iBk7EZFO5ErD5g6Bt7m56Zuwt5TCbKn5UCf1nMwo/apK/lng
6Rw82E5AZCXGB3Q/V2jG5sFkBKGkEKHVO/aMjlScesOMeDtyhA6nU8rvRSr/uv0C9/L9izU3T2er
S9Nm2GffmXaTfwqxC7uT7Ubxa9AhXqLXlqv0ZnzS2jT2xzAyHxu1ak/RAmQzGuQjpsjuXmugMtYZ
Iq5Zm/PUdXzsVsNtgMqAc9KNuPL7ajaCxULe/vaT75yi1VkD6qTCnUrue3mKiF2RTYwmI10ycQbP
LgdRmq6y1lhyyS194Nvr7bVDLxbc3KyjnfaTCtL4zloAhEXpBN4j0stTkjSxZ6J5dapz8HMWzUCv
mjTM2cpQui/TogjUatS8TlgOwpfTQYq0U36sZrikSUzs1hLjch9GGPcmxg28djgRPn6ZFX3Q4jui
YvIpxYjm1LV6fSc3mXRWq/7o47oSUSJ2gUomNVs5iET9za4A8kGf20Lrn+QsY85RnmD4e3hOPnVm
/+9imSd9TgIza76EY3oP+uGJdMvjdCAhj4OCUn6z1PBemPl7S8YjXfSf1N6Z726/u520geEUo3Sw
pTBStq3DAUZRVK9DidFssSvCOP6U9eX45wmeg03rOvsAlcR87/JNZEDp5UKKaMvP9uj2vYpPnJ0p
B8+yQ+5ZKboceUDAvNvtHEwWqMSiYBIGjQT8eKyd/GRmXYa1zBTeM3i0nhwpRaGvEOFJbmL0gM1G
vsvb5CD0XH+A9NFAk1JvYM0GkfLyccewb2crrGk4xWr5lBltea4lTb2jgCt/1DVSr7df4tF6m9gi
9yqiLCAKAmtOkeJNQfRMSxad6hhDexT46ufb6+3giGj/rgAzcy0VwUVcPqAqiRSckuUEaaPeZ1qv
Sah8Nk7q4tWRevqMTENWzjMa1nroKm1mYVGvVrz4JHlv16jlJ460Cli0fQ3C9gj/cmWtKq88NnrU
qsXuc91sSvJ0atDpRRQkaK0Wx5ZI9kA6IV1WGKjYWYpHovxKRarTpx8l8D+Za1T4baDot8yv5gxG
MmwfK6v4OGNTdHvrdl4V3VwwJGsFQvdz89Osqp6VkHgUWF38NC4ammmNJL9koTN9RsxEHJyMqxBI
9kJbQkHYFg9sKu3LFxV1dRrH9YJoMWq4+KPINmoi6fBs6/hLTSnKsU2I9nam/DVVS3dwD633zEWt
sC4OwpY+L1MJGhaXiy9TrvVD3CZ30KFjN9eiD+ZYfFEyzAervvpl6MOH25u7uyDTJpInGMsgkS4X
TKTFrscKQ5NxqMI7kRXdR3MGlO/Msn3SawNhRLs74uFeRVCwxOBe3jw46XE6mxYzThRLEQ88pdyb
3GKjQPoZjeaDvbw6N+sq3GMGNR4twy2Pzskmy5EiHq2OlOo+MuTMWyQRn+J27k+Yux1pjK2X0+bd
UY4DkqY1ufYpN5dXMWGVK2IU2kfDwkUMwiRtABuLlALw+9hb3qBWxoeoHY+6xrvb+dvCm0NTo2aM
OjEpcIpnopsv0RCEQ3uEhNzZTqLzyhnCFpBZz+alTabeDmoyMyfFquEOgSsr6DBlPJm4aT1nxiGr
7Ppq4tpbOUp8jOs4dHsDSlEkqWlYx3dhpapnsxfaaxVN2kMVcVJbO0Eyfe7FHTKV4aOC85cfJrge
p04qfbr9jVz5hsJSBtm+ijABEqd7tBnA4J5lNJINISrExMhlEpR6qtT+S2EIaJ/I7tKmvXfqKUgj
zZvpl/hzOaeexbDDdcLUI2fH6JcBoT9mMkYqso9+bHyaE/s+S8rOnWT5ZWzTD13uvNcAPrlJbTUu
/YRHGiLmqe269k+zi80TbV5mNaU1tt04Qcjy/LMwtOhdAvbn/va+7Z2YdeJJKseAma27jC11Xw2h
pWbxXdui/jEaRXvKTPkzaJjBR8zkiNR0Xb2sD4XMqU7JgATDtv6crFxKl86K7uKh/sdKhOqns659
wHIeDf7QeDW0OTsBVYmfCMAdraVQBLNpSY8Dcm4HwWcnrnKPApiiNUeIuwJcanZXQpKO7pwKhypJ
GyNUX9oFqbeRgliYemCL5ahk3IlAa88WuvaKmUGH9HLDKSKiXOl4q0nbvRRoXH9yoj7/qDCj/KTE
eu0VPe08V1RWePCq3+reTfBjaYpwEjh6+lv+An29RZmTBO1Qq3yMlCV2MzSKAQ8I5mgWrZEuSyD4
Td8mCzHtPHwRlnWvmfVPys1/auSwsrEe6JYOv8w4Y6QkIHdLww/61OeIfMVvm/4ZOHWKVE39wzLK
9tTnRXeKcNS6fWh3gunKAwJ3xKPwPGtR+ls/oe9L1Mkc9hASFyrgVmcFKBsbB03B3VUoIHhPDHWp
8S9XoQtKoReFEeo49eBzolVPGuYjp/adQwgGH2Va9F35a9tC6LMMO58R8Rim8YsHpRORwkwo97nJ
o2Eag1w6PZWDo7D7aKs+DpAtGp5XPWMUD53B0qK7Vnd+1p2inIwoyQ9ywutKkUSarxxNUbrGtHA3
WVrZhHpqM/KEJJ9W7/XaVNxWWWQcK+M+KCJN+BTY2QnUkfRZqurOqxshn4CMJR/BxIzeOEw6nTzd
eD8s3eoIminksI21YGhYCHfKev4pod0f/IfjxTSV1pHDdH2rbZumSRJ2kswrwV/TNVXUYRBy/vVf
FmGIQUIOimQ76KiyMmzsmkVks+3utBRTHbMpqoMQt/eiyZLBeFO28/cmvGtYpI1MIXjRCyTfYrYa
r1+zgtvPcl048abXUT25P8xGBkWXn0reZ44eWh2RNJLTL/W46PdCpm2OhwjqJdTpPn2ECu0nwJRL
Nb0ggWGdag0EVwbs9jxOWHyUGcpTWXFohn2NJVhLOtgQa8pH02LrE5xbPSBICeUWmmZD4zlpNGJF
aAwVKv60BouJE+Bndhu9KvU6QtdrvfyQZFRVjHbb1We2rRbXLnRA5pIAC4WcCKbCaZmIzOsZnMEc
tYX++WBP11ezidY0hleL7RUGjULK5Z6qUWXmEaTjgCuw/wEIB7F3uCsejtv1g2zww9qcKxEgto4E
soCphB1Tmlbt0ctdP9OrH7LmBqts9jqFufwhy4I0a591UjAjD/cel5OnOpLs8yLnemCkWv6+qMZV
wTz8Rbco/xXqEcnRMkwvlVEqL7d3Zec826isGHQgaJ2Tslz+lshpxwYJVimoxFz7SCopbhzCQfjT
VZjXMe806ZDDSt42NdtSAYW+cGJMoU4ubkrNfYxn4cG3eR35WcVkjEbgp4y9EivDjzIrlCUMqKxV
v6nm+ZyEw4AdZDKd1VwZPblQp4NF/+/runydLOtQRzLNBahhbLawTWatMSYGDqJHPihRnipE/X8u
Iw3uE6r8410FitNxK6dsNK/PW/FqhBZ2Mg2zWcUd5YXcobLkV/BJ8wvwGoncQX5vpo7zMRr07PtU
guE8OUASkzttUfNPcaypP23GHYqnV0mpe+qkzd97oeSTX+v2LLko6uf6/dRM2D84DNBQwA4zuLNC
W9JPqKpi6awz75rdJI/DCJYyUCu/VVJn8hOjjEIf+TysBmxJbdJzaoroeZi75KnJ+/CvaZRi35yc
6kcS9bNwsxQ+mquCLHwZ+kpHwn3KfxWdWvydVhEOAEskGyNTImPgODsJ5YyU/J3x7b9LkLQx/bbA
UxaAl2pNnHJzInG0xgpshAlHeBmy+Gdq13wBZdYmP6TRUfBIlSbcedWy/2IuM2Rhu6ddUC4ElQZT
newujdUCZ6yuH70KFODPSVf692ZSOODVDLM5zwAWX3JyacPNFVV6Uho9CU9aPOrnuNcYGaqSLL7H
kj1+LSq9fRG6smCoJLcvNmMQbAXyp6zP8YFq7F4u3Hqp6BMVY7iaohmPRBfrk6Ct9wKBOcTCCXaj
3xTO/FgyhXTO+OMxrcwQwJL8xm4rGUu/DL9SfXSShJ6TMxlY8oTOGECCjb4rxTLUfq8o/bt0iLP5
rjEqSff+J7oUjZlaZdCVWDFE1Up3XqTMLHD5KIzPaA8WuYvEYYjpsNO9RhDW8Mu0M/ClSi7Z9LLw
cPpsC1N6GZM8/3L7i18zxu1HsbJ6GeagkcKlvIkrjWNNYZaGQdRWpRfGRe71paLeWa15ENf3VkKq
iFSPATFt1DXC/Za7kgTVahPlNHPRlXis2vhX12f1O9lpk4MseX8lW6UjR4+acHm5UplGUTxMMStR
xQR1lDePSxUaXttL327v3jVWmN4f+lMIvxAvV3Dg5VKZXdm2xKEMqqhFrUjD80yyGLYSD7Qzl8fM
VdoybAWL6cfRAIksy4/C6VtatnmH/Ah+ACQYFOS3Haux0vBhGUMnyCNzCcRk4q46YS5X6sVnde4f
4Xfi3RXao2eELTYVNn2Y3ikfG6n7N3K+p9L42HXhX4ltPmKVbf7qK2TE21Srzrd3a+e90POCc0XR
TedL35y1qbYWXcYIJuik1SMytv8Rbd6fgPD+P1XxC7H034Wdd24YHeoaGCCw8w6+9JevxY5CUEEa
1sC4y2GonRtMp3oLg+BikqHJC21ydYbxf37uaACvok2rrBRN0stVoxDzWpahi25F8rehU2Y3UtPx
zH9r/oethAcCqYoPF/Lk5i6zlE534oKl8OmW3T7BUwbQRo1qYLccPNXuGQeetp5vWAjcVpeP5RhZ
PyJ04ARDM4JUKMEvnEgr21O7qM5JqMZwP3LhniRDGfzaror7muzh4Ppec63tGUctxWAIRO+Z5PDy
R5gIYMyKpTuBqSXTe2EOHwhpmmt2Oqq5VkvrxJGnD/VEMSWM4ujNrtt5tboFjHytV1eS2eXqhpzH
qSTo8mN1OJyw261dHG/tB2lARBMXn+jzXKZ4EWMlfvCi1+e6XhmAvsHoybrK4e0IvYkmgp/YAwo+
zQjRMI5xjoSX9r5MhaSbF0y1CtXm8vnGOusx8sY+GH+qxG9TM4T7KD0B37IOZri7z0PRBARk1XS4
gqWT/NTYgjiBnpj1OwZdJac3OQJPmXu7tqqLc9GgibvlxRsgEBwSDVYpEA4aGq0NNGUSzzJS9c8F
jWL3dmTbO53qquOsgd1bY8Dl/g3IskwVMTeQirh+78yogkRVV53KElM1fRkwBuy03EX9eIRKqtYH
h2TveBJRqQ+Yx1KFbj6OsVJCsD8s305C/tmaYYrbdZ4EEIfyl9nRG6iXje5Llvnp9nMfLby5/tD+
Ja+qWRj1KjlQ9Uh8VVMLHyYVGYk4LWO/1mLxd5aHB2jTvQAP/B9xUgpE8BebD7Izp6UBXMMLZuSH
5kFT+rYmxFnu6sabu7j8iOrSz9sPq+6dqjeJirfxF9fK5Vvu8YoLUb5xgskQf8+mmZ8mix/i5kIL
e28odDXA67x4aBBmdSMJ79ywMwjRM16NCMfMjHmsr4bU1B9aozPfqQuOWTmnIwBPa55r3Rm9Yajz
gGGzei9oAwKMWw04Zrngf13Nu4o8er39ULsnd6Vcg3DTrzXl2k4v56ZjIxlBpYWbI0J1r0lzdt/L
xuAv4dx4ah9mj5heCi+ntLm/vf7b7bEJcPSheRtMd5ksvmFRfksL42axKLC4Xbqy6Z4xzhbPyWT3
z42l596iFeUzPyTHTRRXwbZzMFeK6/GDROnmF0om+2Zmifu8n+wzKSVGwHgLed1ij4+qtMjuiAhR
iDbbGd0hNA2X3HxO8Cw8QfaXPxv2MLlt1Vq+g7bdSY5aTFNxk3cnFvfMBas9lPXwJFM0pt5TsnhZ
f+o15js6wkeM5/W4qyEXqQ0ujT3V1sHWXAcxxP7Qr1rpBOBO1o/vt52Re1FLcsMBMrrVBM3GsU5O
Yu0gdO18wuA3mJ8gdw2WaatpFOdGEqp2TfKIJPopwsQbMLWS+hGe9m4yZ8JX8y4PSno1B82Gvbx1
hVTQhiVKw3zfPGCZKMM4GNyqQCDze/wk6+GRjpXae7Y5ySGSl9X8XRipcl9FnH41zpCqEhjgQZCZ
ZhxHe/0vXAj7j12FrDxuqZL8ZONoV6Ab3LaI6q4WzDFWfn9M9gCuT/8dXReMd1YTlcs3k82ZjWY8
e9aEqXbXxqPlWioenk1clz6Omr2P2n+LKp/RAppto4ON27mtqTgAbED1gAm8jUORIvRpbkoSshxo
8KyGuttVrTgbSngQ39eItv04wRLhi0C0WSH3lw+K7baFMhgPqiRDFCQ2smKRHMkHR/AtMb5aRqWT
Sg2KztU2ccblPcnbpbGDpBnHJFDaxG5cgKIT4qqkZAJP5R5DvdZimOzOYah+y8JUiUHA9u2nRZ+V
b/OEfx5t3inze63uHJcisPkbhqj6DdrM2Lht7/yQGroZbj0k83tM69OfIYiuxten6XkJIQCvdKq0
dAuHvgudmUj9KeQkaVF9FYk4J5JImAHRSqW6KucOY7XJST7e/uR3JlUr3QCxBDbbZMK83nu/ffOl
Y0lpaAknGDvTryXn+5SCwMPJ/lRExrkqs8ehFO+ckI5LpL/mo/x3NizP1Zw/RE310tfjaawSz5CL
jwPTgarTvMyazpJSnlQ0MSUHSnPE8ew1YnuPyY6KmMfB29y5mmkhAlChI067bVsuJNhwZyDz7YDS
CzRmTzs5r3rda3XjSXG6zrdWwOTtfdu5xVhztQXAJ3CFCF1u29SjGh4Xsx10zg8h8uURNdb8vqiA
E9sD4sGNjDlWXDcZfqYAwW8vvjPaXSVfoZkyZyAMbvWARKiEVoUyUZAyRnattH5UwhZXu+aTHNmM
5ZUikHrxEbPs19iUfulwItSkPVKH3d13i4kTdQporu1FqqANHGU1fuBL5LzDuG/tny/cZUUSnZwQ
x0cr/Pf2g+9FB2Dca1lCJoYG9+Wur+67sPN405Uyar6T25ZXxoSI26tcizkSbYlAqN7DiiTsboJQ
mcjoTvRcP100f4draAdF3oDTB/brq1meuFXGDL1iDnM/ZUVzBrvae44SG5/tcIJ3l1j6nalE9d2y
rPPepBjPBdIVTzPSco+otmmBqGifTmYs3qGj/edzzvXn8zlQ9UCG3+rct4smFW2l2UE9qNkjk0E1
gCnYunGkNnfOkkrPkSRNBx/h7qvhaoCoic4NXPLLV0M/ekFHYrEDuiQp3cTadLWyNg4uor3PDo0S
jBRXFyeqj8tVzKWpGi0c7UAouMNB4jBpUY5OUC9l+tkwkvYpWRLnMS8G+2MjanGw/HrNbq8NEP1g
cOBTow6xeUjIArUjJJZvsnUsL0y0GgZ8ZGjeO/EDNIxft0/i7qauwDAb+TjcONft+C04G2ANJ9rH
diBpTfvUtwVsY0fqDp7qYJW34fJvq0hVAgRsmOzAjnWF287Szx2KA/5/eBakFd4kM0FVrnv72yo0
SmZ6Gi2nUunRce8Vy49s1CX+wyqgXRBiIbu8AvAKI9NyvR84hkkcEXvNjwUKbQfxd+8Uok4ABwyq
FHZ0m/ig2kWHoCmBb4oL9b2wl+Td4pATSbONb7iwEDOYWqjpODWfHPBoB8+4l0AjosTEkrESaezm
VABjiKuhFuxkrhZnI+0Vkg/iISy08ZxS2p06DdO3Sbbmg2xh7/yvSRmEX5CnZNGX71AXNvgMmXiI
+KhPa/2nsNTlDJXFW8ZFOjiWe9fL74ttDkymqrXJuJtgv0TxhwbBa782s29K03y0e/s1tpYjyOK1
StdKhF9BU3Du3nCSl89XN33SZz33ixgxyMubcqrdCjHhU91CLo+5c58WjMzPxSx9ic3OeRgRkPMn
zV6n0/0/tWLFB+9659tkDkzMYRaLevP2Kmocye4lWvFBhDrTuSj04eH/Ix/e2eqLVdTL516GuImi
NQLME3pWKP/qAZpdJvOstv2QRXOCRt1/yPTRSsLNcW2pGFdwOKOURslZY5tWLiNJ4zJ75lpj344H
O2BFsF+rERlta3hY1uZjCS0tK3W9t7gxYguxqLRZMq/C1tuXatv+3plO+k3Xsql0cXeSFzeRDSnz
jCSdjAcjHRbbxUOoirD7KcJf/UBb2HWkcrB9YHsWenjy2H1oa1P9S69ID1ytcSA698tc05ChZb66
njl55Gk9/8RcvF4HfJaTv5JVRK+aI9rvtx/4mkrDGQbCsKpwcEde9W9NZKKVEsQkTR11eDF6JyY1
yWt/ipX41EaK/aXBxzWwwq7ygHBkj0iM6T8Y+w3v8WEUD3EmSd7Sg3C4/cN2guZqKrpO/JjH0Hu5
PGMoWOpYd6GhES8mlt4WMOqhCykj6Pt4eZYzs9IkJRgM7astN8Pn26vvxEyIrTQrV0aefNXNtybV
kNJx7aA46vg8933+UEt1/8URMWoCA/IIFo2cQG5D84DqsPMF00pf60xyMtq1m+fOZIVGUA9jnH5I
/4+STr23HqsDavLOKm9ow7emFkiETT3ipCIdzMW2AmXGd9F17EprXUOv8oM07zpSwPUD07jSot6a
KJdvURZWo5XtYAVh6whflrL4NU6b1DP0ybqbKBXc3Amz19svb2fRdVAAIgb4hswPuFyUY1VVmYID
hR6qbe0utjN/KB3la2iqzVNZLcXPxpoOPUPXy+wy2Vsnm0BfVpVEWu2byFEU2lQBfwCa2pPW+KGc
4W4X2p1muYtFK+gdhsbVJ7kZk8irWqP8lISt1pH1hr0W5LnZ/tXFamfAgC20xy5u7ZnuZhy1fhWZ
o32Kh9SsvGVurdxrNSOX6QCEymtYweVyRZtMKV7yZao+2c1c1yjP9Gnkxn0jt37bT9qPHkRVBzDp
zb61Cct/nCIbf1i0c78lVtnBMEZVsnQbPW0Gv1va5b6BQlMHabtQvBTyaAtPz1BQcBVJWoj8Qn51
GGxgRSso6h7sIszyc2iUteMlwIufhqQTvR+ZUg7hXTIWl66QUa2Aj2XwjDoqhQ88sQKpmk9m5lMG
ipcps3q8zOfka2ZIbXWSw3ASngWN5NscDvrLZCd15TIkncQjEmKT7RelP1pDqwRCM+XcN53FRBh1
yKdnfn36NDR5o3vZXGRgZHtZAy/Yp8XBedvJA+iCwn5kasRxowy8PHC4byS002IrQK44eqBZ3L7O
Bs0LO1I05DKRFKyVKnzXOEBkpsl03iGrUQWlyfy1tRm861b15/WValADrK1ZwH/aFswQ9zYu7a1m
BsIJxVnL6v6uGdv6dPtLu07wWGVtyvLwdDa2ENlWc9qOL9wMID+ZXitXzckZAC7LVh/6ajIcFQVH
622CYyX0OMHMywywgBPnhqTXR9HDx5ZkooYsj3RIr6Mk4oLUxgwCYWwAOL18r4mQGmmRZjOYtKq5
mzrGx6KSxoOc7fquYRXQBhgbr2dni3BpWlNDqr81AzNUM18L2+ll0CINxKDEerKpPlmAJbwlmY5o
fDshCzgGSxIjYatu25oiqpxczJUZgDOXvFm0aJ3por5PMms40Nre2UoeDyQKG8pZ2UJektRYLCMb
jcBYnOae8BLeD5YqJwf3zc4TrcI42B8APKD/vTkgtFjyqEhKIxCxFD1mSaqeBxBQQVlb5cFFvbPU
anEGxxxkC+upl4dD72OkCooYQnUirVbcS+1FY+v4Vbkcdc52l1rly1a3MbiGm9ImbuOkbUZHDwoj
KQNpRN80GtXxTiEoHhzGnbsTeiUOSlyfBnYsm5YFQ8CmixddDzAzhtGahSj7xZHxTl6S7KvSKDI6
fGDYboeRnUEL28hXgAAB49IrwV9ZIZnGZFhDpJR2RT0iYDZV3KHC0h8GkTWIHA7660jHO3W05GOm
gXrE7SMJpsVxUMsylIcFJQrfFHoXRHYmggWhD8YdWYT+Zfj59s/d2aO3niJFFv5vAF4v3zyVZUhx
sOiBlOs2wYfYEHg6ILpzk4fx+fZiOyHPoVnK1Hx9HXBDLhdjvujYyCLpAebW2iNZp3EnzdJwZ2sY
W8xSPv4xt2L9brA8o2NBy3j7oY6iGvmEARCHCyjTRoFPnNt5cvBUOyf6jRIGun6NrtuehJUOaV2J
hFXMWX81HTGfIrF0yLhze9zewJ3IQ/cDKjizMID2W7Q2Jjui0FKLJurcKO9Dp42g/ydH5coOpUIl
3QEzQs6Jp+w2HNS5NRnocaoBAznpQXLs8LXNogoFMPREMjfRpfJk19V0j0fW9G9eNnNQTPp03yDM
8B6RT+PRMZnsGkldLki2COHV5LB4eiSx21vx0nqLIpkfDBHPwZ9uEJwnur9ES0Q9QWdcnrBOq8vO
rGwVnRNmEqIKf9p2czQSvH4LLEJHElYXGlJM6y4XUeol71HIVQNMpwfQfWX73Yzq4tPtR9lhFFAx
oYKA6BJoUXRDL5eRRjLIdDItZB6k7mEWTRlkc5z/O5ZZ8hA/xTAclX7waOJbSJ70VJfJFAeI/Ix/
5XgLkWpazmtqIhdig5wNuJbtc1vl6v3t33n9UV/+zM2W63mUpcgTMDFYlJC+cB97S9fBVgAag1Rx
cuQxeP25sR5zu7XbjsDaVilZS5YavKFl4QGV1V7dkwhWo9y74Bi0g9O0QzxlLRPZBcgmYBu3RABc
WhygZ/hDJ5GSeVT2ja+UpeJJdToFYVExWECb+V6uytZH52f2h0yXPLOoi4MYs3PkdASTmUTb5FX4
RFyeBd2hOIdXYwV4Tg3nMUQ4XJuZot5+lTvoQ54X4gPTE2hJV1L9UbGINmQaz5AmonaBEnaOwrh3
a7umsDYqZFdmdfQEFlOPFeDt+5F29MF52ntUclQItjBtaVttCpAyjal4gTAEcWTpuAPGpafJvX7w
qLurrPho0BjmdU0hV7ZSrkY/QdKNlh/O43xO8ag/3d7Q9RO9rKMpJ5jWoN3DX4jvXr42uW8muErq
Shy0wC7aynRWFuvfMbbot6gKvLIxyx9UcoCD1GfvI0HDeh2BrTXNVmMb4dAuFLXOJi6V9di1Rnhq
Q4GXtVIcLbX3/YNoIvWmzUhrfPO+EMzXpAq4aDD2U+EPKQNARUlSbH87LnVDP6qbdt+ciVo1I2Aa
w9vvX0HGuJWm0QpMdS7v1T4Rrhhi+yB12H0q4vvqG8+0YUv+HJQZJ3BpoqlUWLbHTKiiA5MU5yQf
P2tTLT7cPihvcOyrk7LOLenSrVn4JopmjPPkMLbNYO7KAo3v3vEsI5n8GD1/L4q0ym0hm5wR/zTP
I+lB0PUjouRjE79P9NE+1z3K6BLcCIoSLDwqAwqpPjSSN7S54qLjPTz32Iw8xT2V5dzhoqCEZvVk
m8Po98sKoRyj+d6ioPEAW8ml6yBreq6aEANeXAW0dpxcs7RdVrHNcsLtJzXu1FlLH8sJgYH/VUrT
RUnTIKSYw6KspKV9QJaqh5Yy2l9vb9beu1kJ+KvXPSp6xqaU1epeq+aFRpzUCDUQIgsDWhagZaBC
MOnVlAMY7d5XTERczSOZO9EYvvyKK6WOhZHQR28dtXabLte+GJ2hvK8BJHk1GQIOqmj1OUCiDj7j
nbO+YmoBm1IBYkG9ORVTVDp6ayVEqcGon/oJQWlFtO3B5XJdAxAg6JvaWJ1CYtxKvea5huqyiDjr
UWR4mlqMiPIDgJYWgDeWhPtoI0vNwaPtRKiLRTePxt0zZSY87mAQHZZ6wqjOiVY+TcbUHnzKu5sI
C4KUkJwNi6zL1yfBzOjqFrNJxyimu8KpJOYu6REq+a0xtvmCQeKsoqKoQa3LXS6TMO6JASZzdwKp
PJUgdb3Q6SncxBwGaqRF94s2yGebNjKo+WR6UIF/wjKrxDmf0E6m1Ot8Re70eznVUNfJB+F3UvIP
jG31GeiCAt/AKM9Kp1QPXTb8tQj4XI4CfGkI8/79hFrEk9SFptcpwOGiNCwgFy3x3e1vb4eES00A
fNBEl2slwqzv9bdZdjcUTtLluRVoUTyrgaJVUuVFkmb/LSqmeW5SyiajoSxC8CIZ5/dVvuiNGxp1
+2iPetX6NWr7Z3MugVohblR/yzp5Ourl7R0upi3Me9eJprFtBsV1HFV6RRMza3o0imSp8MZyVB86
yTiCJ+4MndgQwhHNJ0oBWoeXG1Lmos+s2DQDyTSsZ8eKq6ANy+xJh3AWTE5YfZdK8Su1p86FCRc/
JDbZYV80llsLuXnsC/OngNlwkEXt7sBvv2qTecRSk0SGIizqgaz2a0f9yOQkPbclOJjbJ2KnWoTG
ug7FgYXQENv2qWjUs7cDS+mx6Y5GHFSYzS6O9V1xlvexBHRQVqgJdPh6cfpB66fzoMbP4wrU7rPk
w1xJ96ZSfCmNzps1+V1rSd64YPV+8DP3wgD5M0R4rnTi+Prnvx1cuhzW0gr6rbYkhYw8+3F+dIxo
OHVJRx8et5wgV9vqHOHL4FZLOZ6x3Kp98jpxmidtPEmom5+yfE7PkhD6O6dPlydzNAGecwGfUnNR
vv4PGoQCBN3AMbzCWxhh4fEEoEd3YSsdYf92oHArf5jccu2prBoIl080L/UcWZluBqsc28+5aksX
GZ7BT2W9uGfa0HmSNqh3kpovH2KnAJboJFTveW5gM09SenuDdz8EkHlMjVBewQtnEwAxBp3mNHXM
IF4BLm2TI3akRvqdEeq5m4oFvVNbSmBxImUnC/PfZigGiN4CrGkokDVs5D5ooI0eXDTrRbKNyys8
Emg3hBEugctdciQARILrPWjj8ImkqfhoZlH9sRvQcq1k+V8zsapzDsU20BbEDG9vyt6hQwuc0SRy
Xutg+nJxdRyy1ExDM6DWmX0lgcBAmuQcnO2dhIjOPvBkth0Bhi1GuVfCsaV7y5CwxLbUCPvxqZjF
Zx2SxCntnD8HTYGP12Bm4eFDgfF2Ln/7klaeRJ80lhn0cWidwklL/FpFSPj21u1MolgG8RqdZuob
MuVy7/I21hRpZCBTZFnvIk0kPHrGXxe1dvyZf/8+zihzNI3xoEUlsrv2sy2hptBPX27/kOvdheSz
ergx6kTmcGug0qitYkZiVINpFn9RbameIUE+jnA1BzFWdAfn9TpysxyaALzPtW+9NYRESHlVLC/U
QF8kqXeBYfXu8H+YO4/lyJEsXb9KW+3RAy3MpnsBRAQokqlFVW5gWSng0Fo+/XzO7mljIOISl3U3
d1dZTKbDtZ9zfpEX4l63K/PFlYzztjaXOQFUSw02I5MVqfOrMs9+RXW1l068On74oji8Y3lgevL5
+WS55FWUWa0NEnNZ4Ie6g6cejaWujk7bE1Q5y15of20AufLZbWRKoAlv2sMrdJEAYe00O3XvV8ja
veHhVx47S5uPzy+Na02BHlJZFFKfcxsllmqBggN6WUArSvU4JGBj1N7FGMqJsp2mro0iiQqQBxTY
APhtjjEUYSFvI/dPvGOab4yqru/aqKmPMVjA+6gum51lKE+m82MTcwGiehgjoPzAH2xmbV2XTCQV
XVtVcloTealjgh0lMWFfHCO1KQ6K5qmHOff2dsDloUnTOm3CgpXwkc0EAjBP9C7OtRMO3G1YYUEG
T0DVdgb0eiscLYiEEUNuC6IrTvSN5iYaNqOaGfQDKRK0Bvbcl66tEIp4BG+Q46ndyml9svjroa0B
EzBtUhQditWyYixYL0FjNu1Oh66tECwUCOAIdag9bYatMFH8qtpGO6lpl/tpPNuHVgz6ISY34Pej
mHfiqivvD/DAXKmwzGmPJNd53xovpexfRuopmRI3KFole6W4iAuZamz5GcL0x4JVJHwDaWjQDJF+
ozbqegsSowna0tnDrl8ONZ/DUxzsq3z0b7G8pVppIx+LTVrn9oGjNslp4gI7gZX4+Py2vxzp85Y2
eyPqCJahH6gnQjb7uFTuAEoyw+ZKqMURotW355u7XKkgf9j4UqEFxfFtja5DxaAoSjom9TVCr4mm
Y66VzQ7L88rwaRY3DwlDAhqeS+ez6XYlgJfKW9Gk68rbxMrjUwkO9ZbIc69GeqVDgE3RceJVhmnF
NobsgI72emWtp9VCpBlZ4yEAk5OGzw/blVmiFQplLtVfVsQm7ncj1RocW19PVicakvL5Q5RFr7Wx
s1kcyx5m6rJPZN1AA0CdgBkP4O58+OohYsiMWT8NutGckCPJkb7plE/P9+nxsXF+LJOOhJzOi5Ip
ou543oxXNkVM2KiehqGLjGBS5+jrWuqWcWgmNIr8Uemi7DDl0cp7FqPs+xSscH2K20oMd/yVKT6O
VpyZb+a8rd9TMom/FJ2SoQfEWXEALBq/S9OlnG6jcq0/4+1gKzjvecnyTvXaX6BC60+4QKWaH9XD
+qV2jbLG1Nm0HqxGyftDPKqr4hvplOdvhDsRPxVa2migmBSWU9aCXZ6d6pOaT9qANZxM4s2yxnJ4
fpiuTAaxL1lUsCAWTPvNBlXxty4Ne1RPc1f0YTsnKsGpEH8838qViIdrSuYhZaVRnvDnkyF4z8Om
Q7A9mhVqvckkXpfl2iJNiIhD+sqqFyX1m67wOoTcye/60DScJUhT3QrjKjLfJ7Zaf+zXLLpRYmBV
Oxvg8gonl0yJFodj0mkMxvnnTWqW6HOZLSdjtst7yfI8GJMoXre9AiYC2gZc6K58gy/GnkLs5fjT
MCV+0mBwXUFBnLeMmyKVS4/qbmup442OcNnBcMtxp39XWiFuw+sevJEkPGyCK555pjKlbPB+SCc0
X1d06s3Z3oGXXh4jjBzvEWocj3qWm1suwwxcX8hinaxEK+8MzKIHMIoQ/uYlK3+1Qjg7i/cKB0s6
kEtlQM5GSec4H70mb42xWXSK6uZAYByXVvalohTd3uWKvjZ+p+TNq25W4/JeyVoYuMKYMNeI1aVS
/NRQXPvYr2b/ra7F+AqzKhGFZrQ0nzzyuSJoawWeVg2BzbetxlN8T28p0vYRZMjD2GjpXobs2jTR
C+nrRCkbaMx5dzSrcdxG7ddTXPXJvQ1OK0jswv0Li+FpK5tByxqY50aLr0mzNsOhaJbq5BlQ0J7f
8peXJFPD5MDyQimbe/K8L5ObTQpiWSy5rGz8qk0M38zKNYg5cXbi32vDJnH75Hao/ILjP29KgYBn
xmvCumu96cFsFKxyNW8ve3e1FYkyA1+IuM02OR6DBXWSxV1OxB4k6KxiOihGtPeil4N/fms9ktag
G0swg7qt2LRqW8ATNBdCQEN8Xq2xD8G25WGF3k1QeGirPT9NV7eQNGUhG4n89gUmZ1rtvB2o350K
gNL3ea+PVaAl65fYiJDEZjH6c12XwaxY5e8Ru+oNttJ16ICv87vB1m+idIrfF/1aYz4EeFkZVRTO
kgoczISgiNk2KiXy9IfZq+ITO7l88ZkjdwvHJ48JAqFtrtLuamdQG3M+taY2nVIoCfeDnhsfI2vW
sfwc7J0X5pXCvyz/8H5BVYXH/LZ4ASAg74QcL11pouMidP1LIrrobtbVT/ZspCe0OGCqIOt3wwu/
QKK23pMsuwK2kIRi+caVlV2URM8XfLNEqa3O/QTAsax/B+aTw0CiPPa2quP2l6KQA6GoPBXl0Wim
5V2pOa2D+5TzrTSnYk+p4XKjE0px6kMzRp+eLOv5x8x5Yo1A1aSQN0U3o3WGVxaaaodiyfUXn1zA
S8ggSCYxOOdtgtJJBU47OU2N4xR/xdpnOHTAPXae99eGl24gN0T1hoTxFtiNX5Fnj3Y+Ieqkf0Sw
JgrykXLmsiKOMuev1t66m53JDBR9vLX69E+i+z3g1JWIkXc4MQzZZd5l4ADPR1VfLGfMFzGdpgyp
IEurTLzq9PhNbhqNTyqtIufuGae5HIqgn5buLkpxWKiSuA+KZDR3TonLs4+vweGBpzRhwkVcldVk
GkbFGk9FYhvva/RXD9NQxTuspCsrCXl3zlYyUQTnWxcJrXGB03e0gqpLgzx+3H3oV5D7vqoY3U6P
HnW9zw9auuQ6LCNKUfKyPR/gdckH3vVaT8FxxqbHrkUAwMXFumNy1/kwV6ay+pbCvRM2Y47ZtpZj
Yh5YowJxvYsmsz94kKfuqWBF36yuTQqMfvM+v63tyChuHK8nh5b2jQF4NemOVuegtm80dfINJODo
hXFi0YDAi2H1O6PWMl/gy5z6FWD30ifZX2o+GNO6Ccyuim6Mnro2sjy6/hra+/oqcTrnvWrOWBmr
TV92h8hZ1NhH9FeUAaLtw1HTEdILtMjyZj+t1FH47ah3r5a0zoMUfZUi0LFLF4ey5IMOtpIVeN1V
uLHdLMVCpQ2nHv3o4qFTAQiGnxZEKZ4efidacz7krjWMrwyv6ChHGAIhPwHYbAqkoPHzF9QFSpj3
HRBCTluSbHD6t+GiWpeKieAXnBTgVkedi/APEY0I3BBcvobJi69AL9x3eWTlX10li2/NanIeTIqt
PprRlKASNLVrEB73beHoi59mqve55Uy8AYWavqIgmb7wPSK/2AMNJ7H9UrpmU7Bv61qB8z00p8ks
nUCsq8P7cVp3HliPR8DTFUwzUuGA2i1dlbq45yt4mtAMYIE1J21SdSwg0z4/wVQRiY9cYolokubk
WOtNSS8OBLLVEmSoPgYlnFRfL4oBYz8djGywTGDl/ViYc45gi4GXVt9gSndTUzWrfVITdexbkKQr
H+mrGlbeWOEfVdrFbTqqnHw4jdkvjRfpG+AAxo+L9ooGTw5WTIy87U+VsMVrZ2mSV0YuvHd6b7e3
mkLm3eqx5cO5oq3eQ0dd3qdOJdP/C/CS1ExrPVi7yni3euaejPr2LJSfxt1AnoRHuizjng97uaSW
atX4es/YSsPoNcQpq+I9s4ltREorFC9oBYi8jA3lVzzJhjqNioUMJYaTWNr8NXLu3QP0rzEYktJ6
qKPSfkAANjsKFG33NpwMdjfrCr4B8BbSleCat95BUaEjf4c3yim3is+FXbE2DHUq/TZThw8ztlKv
ow7+r9lFf9SZjSxyNk87V/D2JrC44qmUE+k/YrcvUvgkpPTJMcbTuBpVkLR2d9e0QgnR0NgTqbva
lCxZcQ+Akd0+uBEiVZLeRe1szdyfXbYYt0uVfLGLeg/Sf/FylJ1CSYz7HIaj5OWfTyki3VVRO8V4
aiIsW1WBjY+TZcYHe2njY5Oh0TIjlneIprz9mKnlejSNF8Pi+QZiSx6NkmUKwXVz69mxamra6A2n
1QVEYCRFH6xNv3cAXhlTGcFijyWdby5gUrB+PNif0YAme5kBCeyigMhtuC9IQuzc49eagl5kMa5Q
ZbjRzwdVdKrdOZU9AKXI1YOG1N9dVS3N3UxU8vxFtN2RcuggmLIvyKCAVN08ulfLmCcRU3kXjlqC
46HgMrhWdtMaOM4aq9G9x8W0P4Fe2TNavDAak02jvUTOGdrJ5Y6ER2m0U90OpzhZBkzGDM236gFN
AS9ufU2sZeVz7TcfsJ4nlaGuoT0ATxu0tr5fhFffRDqpF7abdTKMIsMTz1w/NlGZ7sRi1+YCOgT5
RHJ08Oc2C3ykjhEJ5KtP6gQ2wUYbPmzjejwCe7V2pn17CIOdkHBhHgUcEZCmN8cjUcYyYB/enLy+
xt7dXNHrnKL55vkpv3gk0oxFfk6lXslr8YLz02RxFo1JVZ+0tmmsQ7Z0y5+Gyirw48Vx72YMeeB3
9J71Op+7DhEw0wYImxrW5PmYDNeVnxmdlZzq0tYPuSAxhTq56RwToLI4y2i4roZRpfLsS7XF+Fkn
ZVP5nWV13N5YONxRLVIepshUf8IMViDm5CL+alC04Y7Pm4FcvYqHrr94UwegKG2TLsjt0v0xFpn6
0zKH/lNtGnF8SMduLI8D3hcoC46W+9rF2xhhMkvMfySKsIjlazP9DH8TIzvdHkdx8iJLKheU2vDO
GjV8W2Mjk5o9qOKrolg/FlkEfok4jBSfUQR4GK+fJt1ITqnZ6I6voJ4UB56SuD1Mh7p7a0ZQYF74
0GJ64MrLN8IjmXGb/svdPrfazqpPViE4VhcsobvULHdacTb3oWyFzDCXIY8tVsNmraGiskBjK+oT
ANb2UHh6xJsZM7+ppZxdO0p0AOa4d/8/Mv6f3sLAVAj7ZL7JJPBiT50fbF2Vw4VDRkUSKszRrxHv
XA6lmSjmwRhX743V5NhVZ+2UghxmkZqBa7fqd8sR2tFdF0gYib1EX9EGWqfjYifL62bIKis0q74T
J1NHhTZqIzujiEVgc5zRs19uba9N3i+wUnE+FlCWj0nTR7pf4rtwjDwRF75BcmEOlNSYsSYictUP
lHRd+OtFH0PJje1+ODlTnGQoS2gqKvFGgyspfmPzemymoS4OpVKUn6baiGy/axySSgv71pS09EXF
yIvGzOGjwua3kLRHWTjgONb6nTl9fByfDa8HaEQalD0Woaj6nA9v2fRqodRdRrqGSU2VlCJrMQzr
22StsyIwcL33dbU1Sj7CHd23TZGRNy47bHDWHOGqW3Udq5/GsCYg4sir+UPBjg3MRE2bIG3wwGaj
rTkx4tr1x7SukWVFMar/AvrNez1wCSc+obA3HaZyqYq3zx9cF+kDjisHTIGEOMmiwlZHQ4jB6LOh
TU491svwcUZzWA+moTRvo8VTAFS6Am+p2vXg6edwuNrDONceUqoMCsggO/08eSL/16vuv870z7t/
/jd//l7VC7hJ0W/++M839c/yQ9/+/Nk/fKv/W/7qf/7q+S/+8yH53lZd9avf/q2zX+Lf/3f7h2/9
t7M/HEvwiMu74We7vP9JENI/NhD/rOTf/L/94d9+Pv4rH5f65z9++14NiDbxr8VJVf727x/d/vjH
b3L3/tfTf/7fP3v9reDXgm9L8a38222Xfyt/dNvf+/mt6//xm+J4fwcQxanIq5tFSVrit79NPx9/
5Gp/B3mBxIAsCSDrKUOOEtlZ8Y/fNH6LZw/PShfgnKzl//Y3KKH//hHEPlYA5RGiZ4wUfvvfL3z7
r53wr7lhQP7956fS9ZcbRmJpSBGjwcNZCIB1s2HmcSrLWqC9kmR9WMZ68SarP2c4UvptrItQ2Ahi
9oaW/AH0+4c76fFbR52xm1i7g9poK3I6Y8QBUXmoIS+VH7dLavh14upH6YGOgJC6BAhT3IjR/I4F
RvcziZDVyFbAr08G/1pX5DvkbO/TFcJlYLgUnznQN/G5QOk7aQ0qw6vB4oyzT05NoKs3E3L19iyG
18uyhKJZej3QRc3jKq1nI6jiarwh05G8qXQy4Lk2268aZTbuVJWkW+2WMzDtfBw+tG5Wv5/X+oua
70kTPFrgnX06tt4SkUW1A0Ek6ufns6C7WdLE4FxPHbql4qiZ7UeMkuY/KrPBP8mDqR3Yc119qxaz
fF830ye8NdWHMsb9IynKwghMo0zfjmpRf06bNeey77wIuLU98KTxiumnQL361ln0z2qz9gmwWEB9
WMxZ3Zu5xKBJb5Gt1CYqox7Su74neO/5VQ9K2MzL+rSI5Itq51F8oEAYcYkslvB8IyFJ+jiHLzpK
/o8HxNmh8uyB8//hUSI39zNHyfAnBYt/nUny4JF/+38PEPPv0vpavoVgs4FFe3KAmH+XuC3cal1k
eTRuhv8cILrxd6yHyDNQTeD/w1N8eoAAlYVOA0BKJvaNl5wf2wc7MQGSQmgrAfAiW7ENfqum77Ou
78ewQ+Lm1BpafEiEvh6eDMaVrb2NQGQr0sCNa4/0EXCG8+1RK5VTT3Y+hkoN/Wpuqgwen0gPiWLs
abvuNbU5RIBvT1TwijHki75bPZZlkRuZAaow6k4yRP5LT/c8nYJ2+ahIRRiCGvp5p1x3ys1c14ew
qpQYVq2lvCrGqcMoshd1OHpejbe42lHE1bo/Jq81WEH/WWFXBvXK1JFZRfIbl2UpGiVH4kkqijxy
JPUsB6JK3SYXj/+2ExnVy6dOiqGwOCi6cKNtWulq0WmRFKzRakW5J54mkbs0zsHQkAx6eYeeNrXJ
4HF8uYiwY8ibdeifpukgjpHw9upiV4YNk0oWIwBDKidbzEVpDHXsIqAW6mrkUbfpnQ8kZcrgxX1h
sKS7AoEQQB42/dPJGUjvJnlt9mHt9ub9Us0RzgrdHnN1m/tgCXL5w6rmfMAZcxvZIxTlSlZQH8Z6
2d42mglvkgzlLfUO5w6vUSdArMA7YKW8J2N5bRS5q22bU01ihzY5BTVViCzKvg+HgdQHDLX6OBHY
HJ8fxcvNjEwNWQvSjXwsdeTzUXRWFTG8Qq/DMtKqAEFHTL3mxA4QMGhfmCSBw8xRizYarzJyJVvI
bgS7Qe3quQ4brXDuVn1wbovKbl83jlXePt+ry7GDJIv6KPeBCQhjCx4cR2WoMTCrwoLTHZqqqT0k
VZztJEmujd3TVjZj15ejMNciARNA7uxQwmYJKkyoT8qqv9hnlrF72pSM1J+cREaD+Whf5DTVd8ZN
ZWbW/RwXe8N2tUMSuCLLN0SG8udPWkmKdCmaOKaVNV5uLKFPiDlaCWShItk5ifaa2oydPVAQhAhV
hXUKzAdUooNMgqJR1R73It6ri+FJrzZjN0aijzpS0GFE5uoW2jtZwkT/+fyKk997flVJWjaJSkRI
KRRvryqUoIjmVbcK085qw7iHP5Wo2DQkbvGd0zDfWXpX+8RjQsYkUlVa/vzJTIlYWVNIBFWYO4ly
UmTpM1OcbGeSLluRgAOK0iwGE3HIzXpoRsUpoXGWYSb6z8M8ZsfaM6fT8yN3sRKoJPF4I6VJZlN6
t593pepTHZNbNQ97F8tJGwL6DwMbD8hxLb5pz7d10aHHth7LqYhkIMty3tbq1FmaGLQFW1v/PYp5
qHcmHgU7zVykrXmDgi2X3j/c6PA9N9NTEcgUouzzUHUz8VqxvQSyVYcXQIYD4tqWwxvNFvMDRt/N
K+m+9CYjk/RlGMo1DTTFJYNiiPXBwcKEB8ec3nMDdB9KGDE78PyLVSu/kzSVZFFgALy1F41QRrCS
PsnDIR68r20fWa81u2pCJTadg4pk5kvvbAgOZBIJpaHeUIfZzLWJRF7ZxU4e6pryeVERZc6xfHjp
qpUWgwTstGSa5gVcLVsBqWdqk4dZlLcnp2jGIx67w87QXVJaJVnDJS8gJbvBEW/WEkloQ1UGJQtx
MRTf6lwYC1gCoyRpaLqkxrq0HoMaxmJQrsX8u2EIL2zQvPrI1aT7Qu/qD64W668m3nqvCoOB8Btl
nDK/GLv1SCqiOk11pVWIZY/1u5fuA+A1bDWpVI1Q9fag16GYIBBqUhDJ0YAoBkA1LercOzv74u0E
z12Wi6nigpACn3i+25TYUweX3GsYtXX0x1JDT6+mJT4to53ct2Pbvoqm5aeDFsWH57t3SUCXLUMj
Y6dThTO268yonRKEa5+GjhDpjAZlanyw1sX6VtXtkgQT1oMYUdjG/G5J1aw6NPXSIHuMgNX6SqYG
hR/1nfc1m93mayzsZQ4yC4lrsXNOXG4/YgvedwDDKapr288ESalNMxnjECiiASA//WqJEnPsvliC
ZTWGneYuwilGhaIO1l9EoVAE5Oc8uTRymYJq1TUNswFagOtBQOeM6vysSgsF574kCu2sNvGfTLR3
ruKoL720aJ/VIHPPUipjW4IVeOIunRjScI7s6tiL3g7wi8zCncmXG+/sKjYkgA0wO092qvhbSWvk
EO0pafM0bNK2Lf1cRXbURiH1fdfN5p1DAuxuWTTxaSWFE1TYttxOzRiZh7Hs51vwCN7Lu431LckJ
Sx4Y2EedD3uCPqJW1XYSdoWasQMQ1GyTYW8tyX9l22sKpBIdaBEvbNdSuy7zOqAZEQ5CmY8kKeuj
loIge35w91qRW/7JEtKSaBlq7oxwWpzimHGp+3qZ7UnbX9u/bF8psUohgCzMJvCPSOq5w2KKcBmL
N26pGh9EErf4/AiKPz5C5UMX1A01Rx/AUfIxr1SKw5VeiZMLPvQ2QVqu5D89/YfOzvpVz07iHl4+
EthHk1ziFIU0vvnEvkoUDVdTEaaIBNwUq7u+NXMjPT7fyuXjiAw2eptSDlE2tNmyWbNqcYpnR5hk
xXRneQ0S7R5RO8/3cWdq5d27XUBgboBew2S4BEiIKe8gYfQiJMXya06dN11iorTcO5/qOjqlrv7n
8127BJvybuXUQ/CcPoI6lfv4yVoSrjau7VyKUOmbLCyGBMOoJIr7Q0Mc/0bT1ilUWru/n1OkhlYr
LkE6GOItU2l9ef5TLs9hdo7EQ8IUgby9ZUVWq9GLdExEqPPgPSE/n91YKLWFc+LFr+wBkaPn27uc
1fP2trtIr1SE2WivHvP1o+2m2kFI7Q8DzsNOU3td2yTrNLMb1SaiKRVN6JNd1caPJMvmgDIMYk2A
+E7Pd+3yjmFW5QPPxnuZV57s+pNJTXnw9J5aidAQkXbTZKqZ+4lDvQzXxFF7UCgfB5ODnnwU9e4f
eRppv57/gGvLitGVsEBemuQPNz0WRqY0uI+IMG705l0LWvezQ6UrGKLIuJ8Y9WPjFHmYL2Z258Ug
2QdXoJJXj7fPf8i1STaoQ0qrFdI325EQc+V4cd6KcJ40xac+oQbDOLR+bAPX+QtNgU5GCo9s6YXy
XzSPrRZXsQgROsiCFdFDP1sWN8j1ek/C6Np6ggcC2hZLZXkZns9vX6VoKOZOHDaqEHeGmKdj0UKL
TpcEEqDI0531dHnhSE176n9Sap7oUP78yXrKkCfzmsSIw2wV1X3Zjtov1Sn3uBSXZx+t8GYg1Qwy
jJv6vJVmTuu+a9Q4VKto/FJD9vCH2NBOujOKYCY4O2BItZf3vdo1BGF5HFjymbw5BWISjrw3yzik
DF1/WKtheic0Y9o5AC4K4jzvuUCpmpF5Q5Fpy/BTFBf1eCWNwzU3i3fZmi3fY46FO4qQ0Wt9apw7
7E3F0Sz1mvRVWuKb6sxv4SIUUpp/j9Z7qdghP4dnHfbV5N6A/JwPtWhWDpC0YKgNr3qT8YL7XIpV
4QbtmsBLM+O96pZW61uL0fysUs04qsVi3uAvmD7UehzfGmUm9u6+a1NBnC7pdDASEY48/6hC1SYl
UZo4bGvP+Kmq5RgU9gjC/Pl9egGEfJwLqtjYpyIqTFvn7SyTsXR2L+JwoDT1Z6XX2HW3YNW8YrXu
68GubhevFbde3CnYBNT1u3Ve5r2X4vWvgKwIrhxZCmjj51/BWvCGyFGQOFvS9fdywjEAuOJw6EXe
IZbau+SBvQxThDR9jVkbiKzEq35/fiiujDh5h0dwO9Ux6Cbn3zA6HFmgR5RToTrZOwV61tH1snZn
8V85raTzHsEn3EIQbZsnBtsOkHs5KRia9p+Vfu4eElGcysaaOb+8najzWmMI/4GmVbkCqVKfd8lI
sMPIxl45zWkGEpCI78j9biFhXLr3nPrZ+5cPocSAof1nckRuyyzCS6Ei5AOdMzxYKVo2BUriZDuy
79cmirOROWIM5aV63quhRMPAHlrl5AxVjgRWylswmvdyNvKsO398AvYiAcW7wbY5DjcbI0areoDj
rJxSWKkPfT31902/eOHYVeafjjFFN53rjiHuH3uSVFeO/rOWN7NGjUWsbUP/xtZK38aLWxy9Tp46
uA8jjtdM92B1kpcPqqwoAWpBuhkPxU13k9Tou5Sc9Al44RyqI6d+qkxd+PwCufICYTFidkAHiR62
qnOJhKhbLWbgWmHnwdyucWBVnu7j87sHz7jWFPeYxjUDVpjqzvkqGaNWyyfReichRveTI2bvLjXS
Trr/Lofne3VBi+EQ5W0J1UCm3QhYNoe13ldquyLXdbJbYz7NmJoCMIukUWwyq98NbSpPa6omP+zU
zddghqP3vUIUB3tvNQsdOxsPCxfv224woMsitdtqPlhGJQC1Vj+I0nIP+B9NOypKj8mVzQrnNYqu
OfJbsK62dHeVyCZyogTz6CyvX5v51EXhqhkt0FC3AELHAhgEamiOurxP8hXgo6eK5HumVNl7PbOi
t2Jx9MTvMZGEiMK8o6mAlFcJiSUe4rfPj/GV6ZTOY6CLHY4yZ2vRMVRZnHqUOU+D2rbDwdGVRfA4
qLzXkVvYx7/QmIQvyAcB5i2bzdBk3mAr2oCL41hqRw8hCTRrlfzotEBN/9+a2mx2dQKm2fbSyhED
oTdcTN2trs/TQzOv0c6EXx3CJ73aXD3LOEURPkPuSWRu9xFZC/XGoWTzqhHDtNOrK0e0tO1i8Dij
eTjInz95I2Nla43zgltzb/VroAh3PXoT5Lrnx+56K7jrAGCi0LVNMOU0v6Qt00QOf/C9slP8WpR7
WkjyoNhuE8gvlJw4uDAY2lw3mWutKgZL2N6NTfMZV0zq35FivrJJw/qkKZEvQbZS2rtjfgh6Cxzr
X+jmkw/YnC6Tk2ugzvHhVFqSokACFh/lb+vFhRDgd9DcwfCTPYLXez5l6+plWpLVLEQN+03+JBjR
It55/lydMh4H0r8aL4Lt88ddUgxTihLnZ9X7JeYmRqkaS/fnB+zqQifSlnUQqcm1eU0OZHEIODkr
kmYwXwuh5J8nxbXCro72cm57TW0WetXiWQDOGmfPrC/uwa57YW9Oa5DOoKtf3ivQCvL2JHbSLkQZ
7VH8y8p2VGN4oX3a3c1LmRy8qXd2zr9rs4RTB8cs+AhISvJt9GT7psPSeGPMilttPfObwY0PSwo6
+fkOXXnnUIdEFA4aFhyV7f0TlR1yFGPKNE2jddcsSXKXg1m7QV/A8BPdbe/HUtRf/kKjUFUYQGBA
5NfOuzYir1COmQ0xZJzqo6yD4XxtTvdV369vyBv3X4fMSHZO3ivvcIRlZBpP8hdQOjtvtG49Z3QX
Vn2dZvbrYpqMk+4q9dECW/vgCGPP9fjK/PGEk/l9aYiibsUYx8xaa7VnL6OsVh6GpK8OVjXt2bpc
6RXlTKzNgCqixGFseqXqBeWihl6VhBIHrW7KoFfSGs57+lbPd3nv19IGtIc/ADBqklfbEmEKY68d
GeMTd1xaUJrUu3fGUCnL0UC4KPOHnOPRrI3ybdzhqFUnsqQ2UfW5L7NYv1V4ruxcQFd2P0cY7EgK
Aqzk7WlmqIiDIOyPRncVJYe+J19hRFRJ0fL9K1OKhiIYcuwfpMTm+RIyQWm2GQ+jUw3q+d2IYLFv
xqO7kyG8tnBQyeZxDs0bzM3mqrGValI7EtJQFVieg5oWh2ToXmyRK3sgbUFIENLOVh8+HtYujVJa
qcFlnVJn+Laiqhs+v9GvdQXGFQo0JPRJQG7OMPzT1DqHdn1KunQ9Gguypy22Di+/NbnK4AMAeyF+
3kL+XG/VkzzH1sHw2jbASdb1J1cMO9NybZ1JmiM8PvlW3yZuDU3JW1t0SPl3i3szKbF2FymieAdh
tz08P2zXmiIuAx0kK3eUR8/X2Yq+DbJMaJBPBIohwY4LcHwYTqVQzZ0ZutYUZR1pfocmOwnB86Yy
oY3OOiPgb7pzF6KnlwSlWbTHuEMP4fleXUvBU0KyeHlwWLmoeZy3pWkpTA1wHpAHrdskUyAUVcqR
BPXvDpJFWFA4n0oPQb+mVDkzOv3r1Dd/Pv8NV7sLzISFgsUJaMPzT4imJMoy6oAcX0OJzZpLRi8z
y2PbQDx6vqkrT1b5/IG/4nA682Q4b8qa3T4rEAs8dbWu3MeVpWNhqhMvRZr2YCU67OapbI6wWsZ3
btPtCaZc23qUGFCylxBV5MDOm4+9PoOZhmZ57uam72BkEIyclTuH7+WcSg0Urh7EQ5FlBEFw3kyF
GfWSjA0S9vhN+FOZRCUySLnzQ0Hy5t7CCPZQo0hzbKu0+jRM5nhKygHyY7rCvHx+wC96zKdwaIKV
kfAltBvPP2VtNH1Gj84+9a5a3Jt2kt+h47fzdNnet2D4eLAAggH9C1lmmzaPYZbWbjOOIXzV6qHj
HR30fdl8iTU9fl+SEttLDm9X7GODkvgGNAPgwvacxkk1K3QNnoDdNt0xzXKoJP2o+mXbdcfnB1Be
LE+DLDJ21B0cUicUqGR9/XwAPQHxVS/Xkdq1ufwiZ/hjVfFtKtq4uclsN76Z127+9nyb2+49toka
JUuIhi+0goWzlK0+Mp5m3uqHNZ4RtxGVG4D/WnbOn+3UPRoNIKAB4QM0JnHJefcsN1Vio7SbMOKY
x9hcWlJVKusTSJ6v2KX3QpqCbI80M8gWCcW8CLN0tGOKcRyacC6NDi1ifb0d47SZ/SHJ5qMmMCym
kmzfIqdp31Npxpjr+bHdbojHD5CxP4lTaS+4mU9EdnM3ghYdYtrjwDzlAPYLdS72WMeX6wb5L64p
ktsUrNwtksUdUH9hQ9ah5yZxGdSlPn6f7VFi4qsyuXW1wTgUAB1feHXJ7kmRNknXkUB12f0nARKu
1jwHKReE2Zh/xVcsDdq6+bhqzh6J5so4ksUgZDCkOzz4wfOGjNqdlEZbqhDKn3VbNFBZl1hZdqLy
y50gpfoeFWd5KXHGnLeyxpNq12NbheRBpi+TESm31CnKg1oq2e6bWZ7+51sd4hNnpZwwor5tY2UT
GbiriyKsS8gDAbTipHlnDqQaj6BXIkRxJkhsx0zMbuxPY901vsa8vpF1OvLf0bT+ycbNx2BRo6U4
iEk3w7o20IPq89q5U7usm/1MVPWfVuXEPzIBZJFMYRH196vd4XaHQfVgBwWVvB/oQyQfp6KdERop
luOIVd6bLJ1aTKmwo0FuNG/LIpycZY2BQiC2c6PUq/FZ7bupCjtraQOFV+FhiTTja2MQyoJ4Nopj
bTfqtwTxkJ/KYqrLIe7zaCHtBh/IL+d2vBWNsmhH3LmjGxNj7uao11Wx4ifukBnWzRgKH1Yryc4h
e7mYGHmwh+j9QrH4H87OY0lOpF3DN3SIwJstVBXt1OqWWnZDyELibSZw9edBqykTXdH/ZhaakLJI
+5nXoEF3ssxGgf/1ktdxpkHktL3BCAFKXmP0nN914Pk2vjyBN7W501BLbxZdUFqo4i6dYKEbI6Z/
rhUr20ijQUuuaVJd+iiSImqAW/h9loXOed8WdSrqWGtkEIElSg9lcdVb/sJHYd2G+FtAF23TNjyb
unytMqeJJ7dAkGa1orywb4axykOF9Nzurbcnhi/MHY3/DXF2Wi+ASu05BG1N3M/6+myNzXJQgf5W
yC25Fyo7nHaCxK3Qc3Lq7QQROaMzmhgfWPtBQaL9bDX6NUX+87uFUcjbiQNR22EKj2euXGpEk0Yb
GsKqJwfYUdTSUTyP58q6Ria+sBWgQ1FI4uWDanO6SLnudEWh6U0s0WcJdWCBtO+na1pfl0Zhd4Nr
4WHlGjsJOzVK2045l/BElDIis11HyAjatSbgpQ1HrwMgLkxQcOknGy6YofTWbVDHquj8r9kyGPtp
Cdx9Ecgi6r0uuX37loN2hSoxSFwUYrev/s+LVk5GVXTmWscTrmoH39OyqMKO6c1hAeUbg6+BwIim
lXcSFsxTi5ONKuu4AXK0r4cSTL/beFdGubDlUDui/wyJgDjoFNBhoeTfG9iyxZmSqP/ZdbVfmTZw
qOObBbo4ROSUmz4XvSkO7Pba/Wfe2nIUlZbzQFO3HUM/9/fOYH2hb/yzz8q/VSnvs6n+2CzBfSv6
N/Zs/41N5xETC5cL8DTPUn1SKuoOTRxMKfrchmwBotbXPvHSbFIk2xi8NDmp9B1/ocm1OCR2wyjN
AE545ILFqeFZ+P21a2+7cE4iA4I5tADQKtk+5+Rk4d/uahAlmhiIenZIuskJ/cGa4qQc8kdrTc2o
AfZxAxo0/dCV9jVDwQsHm6COocGQbTv0ZHiHR6vtJtHEXhMsUa+ZzoH26FtFhbdFI9ug8s1dhQT7
SSWCRLbSHQmDKRud4SlfNbDfApsxUnJCh7Au9Lcayv8bkcIzeqG03M9QrYVR1Rr6pXVcDkt37zbT
HLZpY7/rDUQkQ4IhMwTs0F2zLjsD9Wzj8qrA4dluSQAhxxvHmdOh1pKMK2zGKD2ZhPYp7evizu9N
+xeaniIk6LOeRlH3dyZB+ucJ8M+VxPw8P6Bvt6l4kyLwc04bkcKulDHpQRUbY6Dd5XNevrN1KuGD
M8ItzU35DqDANejBhY0EdG97HRB3Q8T+5C7FfnBEIowIqAdQdoMhTYAfZTpeCdovjkK8A6R14/Gf
gnsEt7XvVGYV6xiqPa9ZO+40ig5XYsatcnFyJtFzgyTAXmUdTw8F9nP1VJeqipNuRG1jbc33sEyR
OxtQssQtToV5l2lh003p7vUX6cK9s4msbYhstAApFR9vn7GazNzquyquWgR/dXJUBLzQR19N/ZrE
4b877OwrSeo4/XBRQC8dj8WfgilSbRVrrvuLbOPB0cZ3owh2edk/maO8cVUVEFH4t93S7Qot33dW
etO3zZfXv/nCmm4KQVy2G7AJmvDx7zDrLq1HHi0Y1j03ICoh4VgU69t3Dsxd6q5bEov52snBtHJo
RWW6wjm0DUG0bDmH1B2uQYAvRDBMJhnHBn2mbX4yij73nTFU4JptDD3Dui61Ww0oGiIlaYil3lu7
5Nw2G8OOncrdDcfxJGCyktmYxtZDDLNv9V3Z1f03W6r1iqnuhftky6A22hCgIsQzjheo8lIlLKMo
Yico5u/ZbA57PH37sJnz4K7spHGXy9S4RhI9s+zYPm4j6rj4dXImzsi1a5DXGVyOGJhqozDqKMq4
gsVz45XuGOd5qvZJtZjPq1EZO3gKdKFxGT6owXYjzfHLKCVtxWKv866EIGdNOX4ZTxlimlvFYytu
HU/IoqH1C/q1iBurkWGuJR65d41Jgx08+Hb+mCRCHEw9fe9l1UNeq8eq880wd+bfbz45ARK8m8Er
keWZMEfe1zaizBDXNHc07qYh6FDtn+SV2/DC+dySTJeW31ZXO22Mt3KcJ6fW8tjuwMaVWNXcJaPz
6/VPuXDxUeTdlnoTVSS8Op7SoS791l7cPE5W2e7mLFujYIA3NQXTlZEuHFFaPWxk9Nc2+6mTa8+a
geSu+ZLH7rwWUSq43wYvZfWI/Ncva1pcSwbPavZsF94qEFWb4xew9pNTOtSqKKWACeevIr1DxhNF
pyrVxEc1pk7cBnO502bR74bSD8J5WbL7fsH6e3VFdWXnXlpKKvUb0RgMHGn98SxvkdJsJFUeG7rs
92tTaZEGyvONChPb926K/CBi6cVzqR+P4ntZWmaNnkPJbdLDVOHAGACy2SEJpV+5ms4/CAojvYF/
USUJ8MnU6ktmKy+pqhhelnZrJ/PPQdn6lTTxQlDHKOQBbE3a0WgSH3/Qond5PpoWVGZ8kL7IPnC/
dbmDW7Gh9c9tlRnvjMr2eU96886r8e4x/OKtjUPCKn4DRazNR53I7iSLJB8qTZSfuQLdNT3Mptx8
MZwhHG3vWux8aVKRl6WXRqeTU3nyuZPChm3AZiI2OyS+mgWXKsLMt2ceAVEi/V1Y+Jsp0Mk5DFrL
qbugL+OsSKwb3EzkYwkd6817kQuLZiulJTAE5FDHS5eZi8iKRbF0IqdTlvtF3Ao3i2CMv5Ujs63Q
f4c6OVx2WrB6K0OVbfOC3H0aJ0mlXWlynN+TDLKZpQAe2kh7J99Tp+vUeL0sY5nqAySmLjkkQBzD
aV7GK0OdX5QMBayEu5/rgtLp8dStoEoWtNRYIIwR74Z2NOF8NpUelTglZmFZI9f++iNwHmgwIqtE
dYH4nh7D8Yh50ougzxnR6QbrnUf1P3IW5e16vzGjTarkIHPr7YUTBqUYuHFzEO3ST5atKHLuFbQm
Y1cKdScbS4QeJAIeheVa4+bCwYIEwYYniIIhdkpw9Gcl17oOingRlXpXVqb7o+g87e0lwc0zhCLQ
ZoC05fbH0+gNVYOgpsUwjqkezaEZvo11Wl25FS8sFieKV41gF0T1qe0KUS6ynUCQ4rwp0yhrO+MW
qT9jjqD+Gu+UFO5O9p5/BVV2cVRsuCnLbM56/slqwdyb3KVbijiFQXXobKuLjHHOH92k0A9NioYw
8qZO/Pq+vLRufCONIJhSvGcnh46iq7lVSYp4bA15I4IxCTtPXFPSOq8EsWybizLxD/nJ6SjLmLn2
jHxb7Ix+fusSEHnhPFa/UCYpDlh4uHGZY5EdLVXm31ljcs2M9+JX/mf8k6llKW1jaMYiVmuXPsxt
UlZh48jmyo18YQXBzXmgoQhEsKI/OeQDFm1J1iV5vNb2+CidRY9mO+2iWWKAKge7v9WqKv38+gpe
CNnpJhLvUZ6gyHUG8hLDUuVt1yG64EjR7XlogkfR9h6p2WD9Vb7f/5K97t3TpJPo7ubzTaZpZuzC
xHunIzV9ZUdduMbpSBnIGlIbZi+f7KiKu9OctTaPoV+rCF5gua+RK951mZVdOacXlhXxvE2Cg81L
NWz7//8p1lZ+spjlTJJAVDGGedYV+zqfrrXZLn0Q+AyKJaACQbid3DnIDvc6np3E70UG63hd20Ot
5z6eEeqt6jW8s2gvc1I2tdrti44/yGv0xOgchsq64Hvq+vWdLrJr1KBLuxSABM2bjYhIdeJ4kGnO
oEn4Zh5bfiJANnfzvq2X9MHOFi3KUte9BZp4LVO4tFQ87jguUbU7BwfnSdVMuFPnENITFdJlVB9m
2XSfXj8LF951elM8shu8H2zlSY0Coa/ENisSIM8R6n2Rpv1TnSdocEw1/tBjYjlXTvylz9o8m2jt
QI8juTuey3zp2lGmPYm80fixo9nDQVv0axJ6l6J0MhvLBie6VSFPkTulplfSLmQeB6VUd3qm5ltV
Gfi2tFPxlKbQiglkyltAz+LHMKzUf5CRb6LXJ/fCOWBqEQMDgU9afiruAp1sqv015Z7xV/tzoOUi
7HTEFfpEXkP8X5hWDhv+vxD8aTWeVrQmNanZrxYR141e/wiEze4cgnr3+gddGoVojE4OrvD0gk8O
dm4qUTdLgaCJZnzvKgCEFk4ob78OQe0gNQ/8lpFOC66UOcm760zEc5FqEWUmiTeBu4SVaY1XvufS
Av1j52OjQY/xtDherap2+9bLYiPTvnXpnOyEMp80HDX/h52Axs4Gf6dHhlPf8a7n9Wvl4iGe0nhu
GjXLoO/RrM9CI3kzdYEbEXbJv1IQSSrlzeOhbFRBIP+jgb2gwhzCDqoPtpb6+9d3woX4ZLttYaDS
BKZddJLW570jKxOvrpimFNIGAPwTcUDKzR32UA/mvVpcHHMT0BhrqEp4COA5NOcKzeXs8iL38eh1
b+84V/OpFt4GdRzTgfOFDmPzXsh8iCQg0xC3cW+H9Xby1rLxNh7aAFupj3TrdPtjotYjC1vnsfS8
6hDoagp9e0yv7P+zQ0YACYoSMBdpCJndtmn/80bbLvKvJNwiNgL1q9MmudONPrmSXf3rsh0V/LdR
4BJQhsI6irT7eBSK05Q0RSdijVpCGy5iAKCgoctWZoP1wRdB8egqnGVNu9diLzcmEVa9Wb3zTPTw
0gFz8ygwJNY9A25TZYc8aW+peT8DKsSqSdN2vcicKOumVYs8q1uetEW4n1/fhGfHd/sGkhperk1L
4fSSr5BA7M2RmbKR/h92XQd6Omx8txThTNx85bIwtyk5njKLiuS26bdaBRCu4ymzhV3kqaZQDzFN
dAjSpcv3fkLJ7k6ndpLcDZ5q7LDsZyDwydz97tclfQwa1aCusln8+onh30Esrn9nrqXFzWLOVTik
TvMOBxb5mBV2um+9qbsn1qAPyskNJUrIUW2t9u045n5cS72/qZRt3XaJ9gP07zXO9/ne4xM3QDHR
MQT904qCMPTaoE2P4FBTOo9LMeRhYbfiyjn6h7M6ncl/RiKoO5BqnxpCuLmVGiVKx3FiiiCcVvOg
t+aHrBsBaAefh8m8t73kCcm4MrQr+0BWfBvYWCondR9l9fI01/IlkVTala70sFf9oSsnK1yQlGms
+Urp43xOkM6hYrS5c1DgPyVMQU4ONJvO18Gu5SLDurEr7DenSbuyv85vM8YhDgOmz0hn7b60QNYB
qruP9+1qfRReXv9sKENXNI7L6sMKJvDKgJc+bKMfkMQCTaJueryfi8Gb+4mn4ZAEUrsNcvIua87K
twZ8YEK2ItVG/9o6BifvkRMIX1Lxg7rR9uoWFyCx29Tg/pdv2TyKKdhTUzl9yV2rwfS34lvyccne
pXqnwrYqxJX06fzCIauB7kSVg2jr7Gp2hrG0BYj6Q8p8yl1rlpjKZIOyinCs+2tAiUujIRADtQbI
EAt1ckVnvtnIQsGXGLu227ldFkq/+VODzbgyeRd23hY7OlAIsJ1Daux4I4xWOjZYOrnw2NLlXnUl
dQXLI9ORjvrULe61W+byeDSpNugdwcNJGClsZ4Q2Bz2iWsvxu5rQn8TibglH9Cj3qjGcz6+/Exc2
OokoVWUuG9LFUzbIWtSjgdKVe/DN0bxPMiffU6GaD6+PcnG5Ng1tGif/5E6PZxFyeYCg1/ZVFsCZ
DDjGzWAtc+gs7jV6/qUJ5OXjmgbkdaFttfiI8VkrxA8K2nfr2lnv5QxMd31w+ry9sunPZ28T1EOH
jb7yJot5krGNwmkaKxHWoTcXN8z6noVSmrV/6+w5vK2Qdv5RewmVj2evwaZvZhjz4HfBz9UtjIi6
QnDo9am8UjW89D2bGhmxOM84jOTjkUYMdLl/TPPQB1oJPN/Bdj4tkzdfe3wPuE86siwTgfjxKIuV
6ipNLZMmbJ6HopiMT9pgTC9vnjWq8bS6QPsRlJy6YwaIMmZNoswDnjHJAY0UHM9aR/84mE5yZagL
0waqwNxmDZs7qpPHH7TaaAQ3/mwS5Xe3g7Sd+6nyrqnwXRyExQGUgbQ1L+HxIHOX6Cj3Mohb1gu9
BWzthNKu9bTOC4Bb3EHYi205K8PtejxMLUtUT6vKwHiy7l/6bASRwdMyZs+aTRrxZCRqQINVbwvY
W0nd6mEL2Ti97dOyFNQlVdbQkXXktYvx/POB1f5DxmFwwM1/sjX1tBqVgNFxsFO3+FOCN6T7rXdX
+qTntwdFep26OQP4mxTv8dcH1VINpVPrTDLdPN9fkHhPyweZddibVWV/5WRfHA6SI31ZOFTeqaC1
nuOIDGpDP3Bg1tu6tc2DcFErSmWVhTPGZ4fXz8TZJG4zR7ixNZ43oc6TxZWJsHu7tp2DLV3sfrAc
2+ur/WZwD6OgEwH/BcobL+dJ4RFfSyTZJkwsh0X8tuXoRf2w2PDpx1+a5lRXMt1L30RJhMTDBZrM
ETxesrkV+dD1unOYW7uMEGdv92lglVdu+rOV4pvg8iILAGqYl/lkY3Tw90Sr2fYhyNw0ngNq/rZc
1e3QeiAm7eyaMOW/JPMoD9joqAQBm2rhBl05mUQx0SSaUBA95F1C37Jd5ZhgqzGUfbR2NiwW227b
jEK4iez5sJamE3Z9qj7jUeHku0zz7U8SF9tPJYgfI/QzNRr7sjHwpnT0rhlx4RzBJJeqXa611f7V
fM9/OjoKxM6UH065+Mbg9tVSJ/bBsXJQ8Gs3GR0mjBXeFqVS6DuhHP+HBoqW3XFbdHaI8odx1/lD
sYZVOaeURWxhzLtRNchNyVEPZCyx2vyLX3jhhMHswfDvk1be8wJ2+Dtioig/zr2pf/IG1EP30tiy
zdox5JstJlkV0kBg6gRL2JCcrMqUs2i50dkHrrv5Sw2kYr/UmruzWgiCiCT5D7OarSsFifM7eRsV
vT/wKDRCaHsdb/Fp9lfdS8n20jUrH5tFBvcB6h73funjdNZhTREWbqMwD281TOX5Nw6UVZtHu8mT
n6giTFeS1AtHjjIRaDPo0mC1TsswqS5baefQ84M6sx8XNJdCvVyGt4YJfDUSoVCUAZPA4N2O5H+K
PRQfR1xlRuQwRnt5sFXrUhP0zLdfH4Qg6Hvj0rYRTLdq3n9HsUyB2kdhHxYMPiJHonk92Zyg1y/e
C9cHwLDtRtysSmhqH4+SUz7Sxexbh3kYUj9CR00DNKvpH8d5sR4URr8fXh/wwhKxNnCnvA28xTk8
HnAuvMUoLSJTjYZsCNKCUzEG/ZXJO+v+0OY1QWqBSN10Lk5huKq2J72bdPNgbyregcE4e4TVDLyx
iVRCwXWPc6A7fn7947bZOrlgUDtgb+gb95jRjz/OXUobbc2FUMiY03Ba5vIlV7O3N9rFpzSYTPvG
T/TnxF/+vj7wNmvnA29NJygdeEadDNwZHhrlliQ+NqdhP8pqeizQob9dJte4eX2o8yokc0ulY4M/
wCM9q6gW/SRavJSMQy10LrM+a8sIobWBr55brdgllC5/ZXbu7IBh+3ua/dPezb3cjjBZHvcox/V3
YGDW3chtDNq86+/KNMPnxRtR9dVoPAZTI+47jkaYLWaFY73RDleK+xe2Ib1rwG3cFoAgThsWARpc
OktjHAKnd2+0ucijhN7TldN1cRQUQ0zUizdBj5NbeahsnULUaBw0t3/fD4n3NCa5cWXTXTjCkOEo
bMB4B0p8CixrBmrCsz4ZB6GtXLVC/gzaykRUTN4uAwWI15f/4icR6KLQgyIEYcfxFq+FleHx3BqH
EdOTUB8t77ZYMaN6fZR/BLuTDQ3pY0uSuAA5wie3X40PUI9/sX7Qa6d2Isjm/TdMxKisUlDyf2pF
lX1uMjMX0Wyh1kZJdlbDoZTUesM0n3Sojr4x/O2sOWnDHnXPP5Y3rD9U0ssinDHBtPdQHHr8KXvb
KaMe6LSIUdDjxSpxum3R1Q7cH07VBgGutwvqZfwHHnNjbb67eA/j6ytwiv5eqcT/jYt6/scgsX+R
tq8+zaOGm7KzWPY3HBqKOYQw73yx0wFKALSW0Qh1pQwAq6YPCrC0U32OKhRtP/iF1P0I+xI6TPA1
m4+lUMW3tO/mNLLsypSR1Ju1j4zWn+uNBFOOIT98cfb/5zeel/lDjb1qUuZu6KbgfkO98eufV5bm
7KohZ6XgjMY7/DFyn+MN4OKqIn2zXA4LFTve93FCQbHxB2pCzjUW1/lm+xdgbLcaMZtzyv2dSCyV
kbfLQTSyj9LJDt5nKit/v/5FF0YBz+KA9wfJsZGcjr/IEHJprKWeD72030Had4swGJjLKyfn/I4G
V8ujRMGTF+JMSiXwy3YFeKcfDHKuvTmXbThrot0Nw3xN5Ooces/xRHgDEhFQJDKDk8BMd6a+GNZu
PRDFyjpSmk1DXUfMITSqSvS3c59LLSqsLJ92iTXZMTkZcMQyb8sSkRlV3U+iTqZoIS7uD3ZRN79e
n/MLk0EeS+RBiYpS8+n5nueuzRuoXHDPOzMKIInu6GEbodl213pA58uLONTmlwLMC6bcaZlZNnXX
V7ZYD+WMMOhaBvldi1zomyMORtkKOrz/lM1PM+ZJH7XRb5wFXdKEOoTRJe2zsdr4FNt2qj2hboZb
UbpYqH29PpMXPm+rv212MORk2D8f715ndMossWfOowrWu6JJ/gaO0q98nf+vvHJ8IRMnIlpBhwm2
Le2742HaFV/r2QiGQ9KoIrjpgnHR9pVtrMXeSpb5u+10aCHoTWo1oTsG7mcp/FxnHpSLR043JMku
a+bS2Emnys0QPWLNDsVodSI0DGVk+zloHXNPyDTb+8yZu5c5WJssUomYc/QWUAe5wWGRGmZXBXN3
SMsBar6DUvO+RqfAullV1hbRPFB+D3kryz6kH5CnkUgohD62VYVVzLKWXh5Vjpl+7Rbpa1Hry8zf
BXXrPwCCTO0bN+3AMnt9E4RtocwXfZq6NJSq0ojdkjyVe0kSWeyTtBLPLjIIFf2+1B+jf9L3u2TS
Uz20TCLqEBma/k/bG0m5s4zFbcMiMauvnduXLxAXymfpp+7vLpm0j0Ai6Ul0Wmt89DrD+DJZkw87
ra2tKsLurKvDbmgcF1S6qd7ZpWECV3fm4H099U0SBoWXO9GyNN58GLCmRnPZ09bmoUJOiab+2sDs
kUKbUlq+Pvl51/qBeCQdr3R02Tz5kV1rGiHGAPqnTvqliIrWkgXaK2tVhatwqiQUFnovcee2WQWf
zUzyHc1o44OtemHtVWkO7U2V9dNny8msH3TiR1RiNu0K0bvy0dW0rAz9FBX1T4loh3uRrea67+xA
ZRtFrrHikY+tI18v3F3uz5Uf2k5q/w36xHVCHYgh+Ek7Sy281BbjvVTcsWEhlP4Zsxq7PxC9pcGe
ndI/l40mG0wHDEymjNUcKZO5WTCGHlKQN0NH+ztE9FJLeB/X5VsxFB2T5msc02zSFjzH2oH0VQYt
R1gIepll42TYVmdmQ4U7XX/KtFsyKho+8a1ai+GBMtlqHdpBWi9SBuVEzKpnI0c9VUHkmrPp7g13
yv7WVmM/mI4ST7SrUbLQSl88lUTuH/y0KwmhA6+Wu7Hzad3oudH+6leFvdPklYoP0oakiXgnFYrr
kyXvmqxwfhYgUeinUgHme6pgtfdpni5/275wPppKuh6K8yYljmV0F7VTHklRhKEspWecgTJupsaf
1hugXUMVJWOqP0lXg6fvghKJzCqjajWrLJnDyvdn0Fa5aP+ajZN8d9yg+1b7UCzDQfnW87Bpc0dm
QMKNGonRvxvc955MHzrRJi+q7bS/fjkPRdTJaagjxGi9P8qe+28Y55pG3AelvRxMaVXVfena4xgq
kfe/YGg5NS5+mZ8dzCkrcIn3Zf5Yg+rOI89e/B9t18k/gjrbM7OToHXC1pkjHUnYP02QTV5Ew1ar
Q4Xp5w80+aeXZVF6GzdoSPOnXiDHnVUZVhNNiFsn4Yqp4QtFZFFGOj1VI6xRFvg5BFS89riQm85u
WhL2RVE6yVf+mgBLOCk3LFKVZ5FwOm8P2NQlh3E078OI1PN06+SFH1rGMD6VVot4GT6qHptxyDZR
exGwBkPtZW1oAYG+D5SZdLcJYunywEEK3rup7WOhNi/gMWyj6dNwcE0a2QJhQC+kQKpeiB3XPmQJ
VU7AaVj3fuMuH6wq1yOFcjgVK32x77o1MNi0Ruaru8FULdRe0sUxQm82rUI+UOGk57nDvea44jlx
x7neFXXpYDQjdftjkiXVs5t1g8sSNkbBRhyNG4fWz1MTuLCfPNplxKPIJnX7wcaDQQvGGtDlJB5W
hN5eOts01oPrtU53V+PF10WDkKgPL0OwBpGQRfaw2dqwN2zlzoemrTx5WOexqWM55W1NSbP265sC
KU2gSqICZzw3w9eSXs4QZXSyYz9Jbe7ZtkZtvhqU8+BPPZz00uyMRx1knRupKp/eGd2A3lmFK2SM
zyeXZ51Zi7jDMDodMWDJlBE7ruSq7BC4eemLvPyVmZpKY0f4c3oYZV6LuFSrTuJIImDFwlEBQX2b
cSPlqWi/M8BM8TojHoF/GxgfcQYpZMgCyd+d0/XfbWX1MpxtbSmirPTKr5Y7ulrcTxKjOLxpzSx0
WMmCxRGtGc1BNTuhNSV+E9IWGL9WvtDRa8h11H1qz16/4uGNA9xajeazbxblrTUBNAmF6po5tCxk
CPa5l4rhJuEe1ndmOnkainON9zFFGB2M1+xq35CAqNpbz2s1PST524LAvC7/lGLqbdIlkX4DadHf
N0jbJmD8jJ6CduuRvCxruzwlwapJrHLqiuu7T5w59PIc/niu2TVLjdb5bTknTtiQQsVT5+nRmo4P
8OiHJ6k0Rz+sBHB5aGKGNhyctpVMAbIXeKKlm4knYITpyRZzmoegDNNvg6NVU+T0EuIFzcn8Tp+c
9ndDMdLkORmzgltJlVyafaG1uzKv8w7XpKUzwrR1G7FbFk97mCrkTylCOdk3yx7dd+vSKRFzW1rz
rtVMnrLMyJkoaVduNPadUdwmXT4/OVM+fKuapGwiq/HEwoXqFEg+KaNNdiv4oCJslHLkjkNTBvu0
kuOPlUZUjNr24lNXFsVN1/N+7HKvHdIfhVO4614UKjVus1rLvnu6tNudlTlmvhuNFGu2uTLicRbN
YRAtClK2VXRGVC9t9cBc5iSvohmaSKxa2kYmWn6Pawnt9ieGrE0bTcXovrS9Y/3JAhemrzuUSt+X
o49Ufs3HTmFu8FKHut9zRYyNO7wv+r77M3a8djFiiyAFrSFZyIi5eoc/qZp8niad6nyd6MsXw5qr
P3I1QD8VXb/YL4XU1K+x/52VByOv1t84Vfvf5nKtieVa+gBzMoIKMoGvINIpPbfbsW4OjfBeW55R
bR5/jVMpvzT4UZdhB3f5s5g9+ZukhMCudY1WhYs5ENjZqCiWH7fI5DmbFi2LZZkhkRlgQiZDmCTw
gHpnnFSEEsicReu8QiDTAyFf+t70vrS+M34tfDFMj+gc1L9gQBdu5A+G14dVovWP3jyIv85Ym19N
y25JP+0k+cvlxvs8mDa1KmxmqzTk36k/THZtfCr0yvsou0UHgFVp2RSBASm73cxVp+04jWVwSwDl
zvuiMeZbd2U7gd7edk8BPQXJlQzmrJ+O3jPOYkUZzlmbwSJFpO1Zb0or3SltrL+1SeH8KVAVI3zO
ZfBJc8zMQsrAqf4MSaC9r/ulfkd7Y94LaRTLvjb6avN0ENOPqmq6X0s3QgWskqRdXxRMSOPOm1X7
JSesvmmsIf82B5b94KWF4eHqiO5ZKBPaHXxMscCQrpviEzNXyDuJTsznrNFECaOm0drHtesNbSd1
Krs7j8u/DSn48TrlhXC8uDUMCr6oTKTOrkxHU5CrDFX+Xlfu0nwaBLdHNPSWve6KWQdry5UwPiO2
3rdRHXjLGFbs2ce67/XnpdRc7Dd0xT1HHFYvYUsJuQqNDDfZ0J/yYAmLAB3IkL6sk96YAd53eOLN
vQjp8bfTvhj99DMIy+B3Q9sR2KY3Z2s4Ar78WHQuVkGjq2vfK2xaVqLpMvugTJ7UUAjqeHNvJ2to
ZjRhwrlJmybUEtaVc1mn9Z0zGnOGj4a0HiuqqGY8uJP4O4/19NNszCLZBflceRAZ5y39yC1jjHDR
aKeoR3xUu1OYdAkkKvzsJfeQo+YiXLT5M17Hi7wJ/HVc9hWJIJ6RutuBUcCNlTcnMDWH0q87tQc3
WUV900EoeTD7cVx2hZVTZyftLQ6JMJsBRUPL+bv5UROYqtp3bpupmX+D9PXau8q20j4cNC+hsGWm
VVTAc/lqWQ1Hqhg9XpSmn+bhvYm7cXWT9lMZRL1yRLEz5nX+XFvj9CMBA5tGxSSzITLV2P4QgejT
CIis96vOVwxip7pe3dAvWb9IYPjthLY29l9GnX4pWL3K/1E2E7qPqOJRrasqJ31Amr7T9vroGvne
GtoM9zueaSuc4SWku9LN9XSnralkelaxCUWmxVrF0qygzOA+lgvMWxA2iV2vRJxDuRPl6jRvLPWI
ikatnuTguZ80DyGdyFyqtd+1tjJ/AEJS1ovXksAz3bN205nL+EL9M7UjXVjlR19TvL1U4Fw6TYlP
aRAtXgQWAb4u4JopNkZOKjv9phtKy/xW4rkyPWrD0PoR2k71u2xJu+Y2KJbssSK2cMOpqO06JGMd
v6FVND71Bkbr4bw2Th4FGgFsxE0ArXJ1zCmJandEEaY0gSCEfrfkhPp5WXxEpqq0wknWwf+zd2ZN
cWPpuv4rFXV9xNY87NjdF5IykwQSk4Ax9o0CMGgel+Zffx5RdhUJ1WZzrnbvOBHdEWXjRClpDd96
v3cgYFR0YnBNjKsLL7cdMWxaRoW9iR0yPDw7jProVC00ZzqlmiKQwqoUe5vVFY7CRYFHrZclVnOV
KWn3VKSsoP6QTvXlgHPOPu9SDgpJyEnyNAlExlqD+oW4s6psozOpkpqRDmpT9WRt5mnDExuZmGM0
lI2LZZF+h4ReRH5qGtXFOBLVcixRNmzSlBb+quzl4NuU8kL8hnIw9ey2lvdVV1NoaoNcJqu+66Vm
eTRWtwfkLx2/TbtWuPbs1JqbFBoPrtXUsKIGlcuOmmdkvBnRDIECkqahnKYx69NJ1DdtScUSVl8s
SW7jbYrA7Kst487gz3PYzH7uFCScZ8OELycVV7tpOyBmjJgDgkrbyRofcxrlJ6I3OOf2M/ljLhpG
HIvkqs4DVjU7710sAcKdQMB8YUeVuVclmyVeqcNcXk12Hahub1Jxg1UnqQWkEkcO1+rSynMi26lc
dR7kB7tv8KRTq7H9XifQfY5RMgbrcpydwDcLUTx0Qmtk//9oUV9WRLEN63Q5O5epSrFZS6P80fwN
OKAWnEBdXjQ7i9vuISqUTJ3UV4o8rGVEuFCm0YoV8vRe3MzbDgcpxKQlQgOkJfrGNIhVT0QhLu9r
B3PGXZ5E+UWTO9mJEhjaui5t7R2Xhb/pay8SCRjEiwMC4tBXlKY5rrXZMMJhPejE9xlMkbzp2V+0
8UbCwcS1i1r3ahyaXWOmjs6TfWJS0DYfjTbESwfyKlxSjV7VEsZw+HibtmdPDdUW+6BkOB4qcpgK
jEY/jCByFTxvEJXBJEGZe3iVVEWJFGpDu0bZihC9sQQbNKkwv8Yp3yC+QNG0qBAvyKi04TIdXgV0
KovLsMdEPBj6XZIR1AEkaiyVbfbR5p69tNxgCaHTVlE0vrpUO7ZVOPdZvq5bS3hNVMQXYoyHd9oG
y2M5RETpmcPkhM0JLApJ9fCG+PJ6LngvvJyMLk5P1WUmD2PQg3pJX5HoQYh/j4X/5iGi35LtRV4I
I3bxjDy8ZtbJ+dTKBq+qSFJPyRPJt6D0eZbjfFjLCIbNuKAYYAog13l1e+osjDkw2mmtk0Djxpwa
NjOEl3dGxVv0erkK2hgULTrRkcvPX7AcsiQvhk6vgc0raV5Rys7urJQfduVa7oX/L4npi/nYqwER
5tZgKW0xrSV5NF0DUGkdtwQ3zkL6YZr9Hw/jf4aP5cUfA0D887/480NZTQ2Ru+2rP/7zU/VYXLXN
42O7u6v+a/non//08IP/3MUPxN6VT+3rf3XwIX7/j+v7d+3dwR9WRO620757bKbLR8RT7fMF+KbL
v/zv/vC3x+ffcj1Vj//4/QGZaLv8tjAui99//Gj7/R+/m4yA/3j563/87Pwu52N+mcdF/HD3+hOP
d6L9x++SqRzBiF/ofZB3WWkW0szw+PNHWIZiYLa4bkF0WZwvi5KT5T9+V4wjqCKU4fqyZEBEpI8l
yu7HjxZ+B10uEz7Cwqj+/ed3O3hJf72034ouvyjjohX/+P2ZIPFyMrNZwuJkhWJxQlj4erSzhSVR
Gyu1r7bA4nNiI2rPdFVyAwnttZd3Gk1mq8LS1NVxJXRcLHKEbyiB6ddpblXu0Mr2Y1okJ3o/STVo
bnWhFKO66YRpkkEHpAp2KskkfqWciN1U0agMaD8omyJp5U9JbECUi5JQP2vsoTtL7H764rRWaq+6
nvOyYQjklAQPqXAn0vnEqePxNBirsqatwImTnFWrWpVFflEpbd2tn1/lhwb1vxyqB8P7l0P/f+Kg
Zil4f1AXv10+Vt19Fj8cDG8++3N420cIBCBEMrBZauho/jm8LfWIcQ+Hgd7v4lm8jPyfw9s5chjv
cMiQv0ARWQjnP4e3dYRcDbkKtCxaihA7PjK8EeG+2qwoYrACgglFSQPRdrnSy3W2kjI1mbRsWNEv
tK3TBHR0WpctFlrrNM2Sa5Um0rCydQHWOQci6dcCOk7tdqLOToUil6qvSWlYnggjm/iHjtxvOgWE
1ou7KL6bO5XuzJyV2nf6PqSIpZAocreq9O5zkWDe7lkDzBdXbUMpAayIm2JLz7I0/cxq7M9xoZSg
7jikc2pqtXZy48LWwfEsYAkP3AmkD5mqne6KLBeh2/SDw0zqrCDxYGFM4UaUiYVosbLk80IZxmsr
FSo8ic7GvF/JR4yBm1kwQ4LS6h+dzrDcypCK8bqRYys/Tm17gf1w4uzP6yjHFTLoRVV7khPJ9yg7
g++Lk13nollUdb/nVHsF+zozd4UiKsdLOV7sBqd3uhNyV9XJnSphA1g0Y56vQYlUhFQDCwymYdhY
eAroR7NuFTvOz1mE28Ev8l7r3Enu6mYFFNFDgaa3d9EbmNz7AwHCd8pYpIVrmXzSgyk9ihWWjFjE
a2Ygqd4gx8Xgl2PbRd+itpA/gUjIlRvPdgkcTg3bn3N40YeNiIfmi8iNnj6gg8KmX0kx4o3juqrS
a2CSVPf62MnPtDjqR5fWa74LrF6+Gyw7+QTH1brHtlwXbsCxghWSrO3RVcJEVxDXTcmnTHfam6p2
UtvTKluO8Y1nN/ajQNLuZ2sMJ1eMyfw5pEM90IEJRhrEJnyydY0kAgBdmqXYm0oB0aWpMKkmkrc2
rH1igS8Bxc69sZmlstZOdD2KVI6iQ9B7JTw1grUMRVxiw2HVa+yig11l9K3qg9tZjwvxIjsHT1Qv
254kj7NE71XzuOo0NfVnfbYJzB6DNPftfMwwYg9QCp+WTKNhW0hgoV6vTuoAvBCI1hftWIVe1oaY
CyUK9qKe0teOvsbPNJL8Ljey1K9SLQs2Um3rO93Mk9YLWwFrpyHOT9uM8NLzdRpPsDqjUnSXQoks
TqeBNTwo+TD2rilhLeGCzkf9WdHSaoONj4FnxPl19Bzg/sq11MY2PCnt522nC4G5kjnI+CyZWq+A
GhdYXtCGqB3fbtLyivSBgPZPIYWOhxWjgnQ4wwn/a2dIgU13End91xhT6Usr8H92hTFKN03cD4Mf
55ZxYw+D/MWhBx64nCQLize+UKaBjRmtMR1IzR7rB6es8eDTE5k9rkjiia5I099bRdpfSOM4YqDe
TxpNWTQcTyCS2N5PKfwtLLCWJkmbP04BfN3NaM7T6M1xGihu79g43cVE4rCANrmXZaORemkUiocW
olTrDdlsn1Uh9BG3TGqmjRXF43XUpca5DisBpLhwasWHzJavLfyOQFPDyaJHVVbhNs+4W19ZAtDc
DovE3C+rVKp9iuqq9FWjcSCpKi0n8JxSnLglvSGxB00rfTiHNLBpBaRr7WgzKZUnWWzQDCMwdq/o
43F0ZzMftFM1NDCFyWX5IVeD7q5odNB+YyAUERl6puvuZM6dshmRjn7Wk6QAMoMefmUwCCvE3FFM
Lyk0ui+yCeLrhq2jArip04iJF94nlR/3DF1o6RGcClsfAO9iXoEC4zoM78Mg0ndymxoDLrCqJrFu
pk7uhaMp165NDm241nviv9Z2p6XJOxQ+ZTkkvyyp8MJGHQZ92aLqQ5n86hCtNnLUibEZYHbwrlzh
BIXtxUTTr7puTnZRIjf0x5Pg25BGxmke21ria+wJ7wgkXp8wnr8GEjjU/3C31NeVnRaPWjxn3bDC
eC1lvdR4dJnyXlbX64OZyW+ngMTCdSEeMxwP99dIaPVQm1q9MstcOQGC7r8aVSI+13GhU1T8WYL8
qF1f1qoLHe3wuf5Btkd0DMmLax5eqigCRxFZXKGa6OLc6/XREKtUGXjLTlvZyllTZ7AWo1yF/AmF
Tu48kZTxD4/l/18T/r4o6P98Ics56uCgs+nuvj/yaKvHl7Xg8pmftaBCwYc5JzZKGA4sOoE/a0FO
Qby7xRtaVp+LOgbrz1rQPIIeyHmbwwyyVz72Vy1oHDFwl1mEwINKEj/HDxx1lkrv5fABEkFihSZp
cTLF0ufVtDSpcpxJ6zuftuKXoFFntyTewh9GSgJ63e+d7/naby6HWlgDkYFf6bzW3FCr0D1K1dZv
At10OXrZ7Qrf7OFbmE/dyTwIVN8wxRQ0t6EVfS+7qSqOq0ZTtnI6t3CprHo6MwnGucIR+Eay7fwm
y2E8+3Uir2bFKN2mawfg0KTwSqfRca8rMnMjpXq2hYHbbMDP5bWU1NLsyiX1A3vVrmoD5zKC3Vt5
I+kKsdMjORpzeTtN8yg80wjazp8MaonQnKLQzemyOC4hwOl+iCKbjqjTJ/sXo+hvpvXzg3/9Yjg8
AKbaNPJRlxzOaynADJpakSflZPW3osmrz+bA4XhlStCZ1douINqOvUWYUiF947/0cK3qGb1biSqB
AjmJYJHNieajcpMpFlMTuN4RZfg5qXIaDmkcC+KGYsTAc4H2yjTqFDJJ0ncQxOZeWSmlqXwXfZ8k
665zTJpRyUQvIDFqpPLm8Si30N3w6JQfQwS5bivM4Vinzb2arXn5TZooH6GjXINkh6Tngc7PAb5i
/q8f1BsFGiOY/gn9PxMoGLOVZci9wIxmQusrdFACDtpsu4mO/iY15WILB0s5xRvB7t0J1vAZJpTS
RoGh0yodPZRWQ32RUba2g2xs6KXA6xOQAuVUvoFPHm5yMWarX3/X1xghX9WxcDlEjQRih2PD4VfN
QmuoUjVrfVZtmlKzHRwPdjGyz8mRb8AY3dhW0+Bm3vQfxbCfL81jgpgBgI2Q8/DSSVLX3G3S+hiE
LTVdM/o2nD2gXV145As0xxYtpzXcexhKcxicYByiekaJ15GSBeU7D+L1Lvz8bSAiw8hBnoax5eG3
aTODks4IW39ueQ/UnRoGUcJ6b2gsz/NwDi34kYY+2EKLDIZ/eBmoioWllkhwoZTVZ2qZVVsIqerg
RcuJI4iGfC9rATxTWZLsO7z6B7dpdfkqUO1gVQmpepzTtL/EbKU7TXA2j9yhL4Ld0DX1e4Lmt+vw
4mYL2ERjAxDrWWbzYhSneSdHYaII3wqrah2Gu6y2xHZo5uOUc+gfy/CHNut/N2gGLO7FZHuzD+/u
GkI2CEM/2IefP/RzI5aPME1c9mCkbSAsiz/BX5gjajfY2kzOxZp+cdz6uRHrR0StLuF1xOMylBjJ
PzEZ/YgWCT8Cblzs4dCXfmAffjsjAHWWb4YbEr/2tUSNZqqiFyF2b4YpHB+GhLyVJ+k98vtz8+Zw
RizQD/0jddn3KccPZ0QmOnqlZVT4UVHDa3AsKzhOEDt0rslmd533kQ5jLLXW46DNfhR2wxdzFvpj
bkbBXSVZx0RbkpyhVomDsnhUaxg/0qYgReKimpTycigrv5ar6tZIOB9aQ5JtOnVw/DGtim91J+Tr
Enn8o6iMfRhatelOmtz7mAHVp0mvRp8AI4ITurGRZ5aNpbnqJPRze+E1WzkkQhr8tvLdJLQbnpzV
XEy9FgmXTfoqrFQBR6bNCZWeY629SqSCiFSjyp6AXyDl1ZPSGgBJunyjqLX2fU5gFbqDYyR7gJnO
DbWqhec26jo9f5rfkIYMun1Z2xvlWusFbfBSmVaBFs63phkgdrKzclfWcv8tyGvLdZoBZh7Ow9a6
myywjZQ25bZ0UvV7Vvbhpk6dNW3iiyoYlM90Z6vvHETaG00qIaZAQ5GPLZXco3GuCPIkBBDnqDGp
tyaH+IxCacpvIadDDJ7GbnAjCLB/nCP+l68Jxi/XhBJ0/7Fp7tqXtTnY61/FuXpECxLrYfqqTHDK
rb/WBPVI1djtljQGGg78519rgnm0nOpoYCBGw3OQbf7nmmAeUUvjasJfGpazeAp8YE14rgdeztZF
TmnKOjk8+DzQ6l42jRebQm8PwhzVdPQ7UxOfk76av0bpuOn0TIYe3yjpBVQoZwfWppwHkM4e0fyN
J4WWSCdw67qvZpiq0BrS7lRFVradYjW7NBUnS/4f9pP/nQ0BnJt+NcIu6LS15W+X8UP5cog9f+rn
tmMcqfBNDPZ0xtjhtmMdQZZY/D7Zd34cDX9uO/YR/xQRGqi/bOgkBfw1xqwjMmLpgsG2YE9infvI
GHvjgoCUS8dImCOGTdf/TWFYxH2Il4rI0bOY0gpN2uDrIrdieFKY8OGfnPk1rbqTSbWubLmDYZkW
q0pLopMsm2W85cz42IrpDUQtOet9ItlnZhbdTzDDTqKodjxR1KdKh+wxlnrnU8ih9qTOpvadivJ1
qYf+GH0beyjZHBiPvrYvHypigAIlzoFBiOck7l34eRBfGLksPDwR4f4lyvDOaZZ146C8JLWOXV9h
R8VeCWXqq+kJsR8G5lSEq6CSU19zsifyDr85cv5Ra7TXF3p1buiccY5tModWup59axKIeHbuXL8Y
uH934Pybm1kOa9TJjC4SBw/XmrbT4oKeZ7iCqWW7zSCAuNumeuc1vQlP4VZQ4BO6ITN2sf58dStm
VCFZrXLMJe3O8emanJa58yWIDQIAm9u+6T43xERaKSrpZFb2uT1e/Po+l5dysKYuX4BQrj+CunEQ
OrxPs+wVp0qg4DppeZZBI97NrUrbtEccBMb9nmb1De75fMPQldgTAD3eOpUbILVzsejdunry6HXd
R4DuKJTt2Q0y61PhkPrRGPoeKvlTb9ZXv75dOtZvbxhjXLLzmOLUv6/PWloxSvqsYzcSO9UJkovz
TJrVlW4mT2FXzXv4dnv45sUm7yvNbazsHp3cE0HBZ5XaJm6UV8JPJzweS3mO1kgl9ItOt8/rGMaf
lZ/Zknk+J+mTTJ1WxDZcugmy4TRIcEM7KKlKSkGXI6C9SBU6DeTSfu8z2jqNvPR2Am0/aymBwnN8
ZSj1tzQwr4Wt78vG2NsyV9Yt4AptyABhknv6ecKt54ajPlcbWnQ7y9eAKQUWXljXAy5n8OOVvd6F
9wFQNMC8/BXXFsftlx8ZqWpcycHYrkgMbtwssptjU4yqFyVcKhNF5ekw9n3crOe93pS2j0u/cKs+
P4sTdZ8Iu/jjztRE301Qu0/1elnzYgkPdmnARNSq012cilsUstwVrOd5ByvcG8bB9iUE6ytc085r
bchhbJpfJUsUX1pnCHykMo5X4oThSjkkbyPtNe5IOBs1KBO3qPN7M7POKX7PjaQtj1NRzrss7Zz1
ZNjXZmCOLmv4vLMrvfesCIWaoYUxjgxIyNh5zhWjWEpph/pZwgdotrR9leb36aTdqLGq+o4lboM8
yla5xVdQ4mL6vLzXwCrOktayXaJio0+dE6xgfypeV9kCZCCX/b7SpZUeNZqrC5Q74/KQnx/jqGM7
mtiIdyNaY58tXNQQg/IQJoiZ60IpnM0UyY5nx9Y5WR3OxmimaYNPoY1RQXyvF4i6tLSt1jJ9bDdE
CrUSUjSvB6HNx2Vp7MvMNGjKMRQgGhunA48hQiK/bpAjrpLZmXZBGCBulLTUN1I0xUHOH4OCLa6u
syd7qG7VyNo+f3dgmWIjF9a2yGf6hyO+AL36RCf1Gjulag0Lo0RdxU32dfRkTiE98nBQcdCdUPQp
NJC7uG9XNr7ox0Sp73OT+E2bvPpVrPG9UwetsROIW9iysm8kZurHijO6GTY8vgID1HWiOFxrSTFt
OBUwaor2djYYAJIRP0mhTtDs1Ny2o5WuRhu66yBllcdpqMBsY2R7deIKfomydxT0QbTpVA94k08H
xdkyaeSeXzxg0uEFFX+9THfkcw39N9pvPebttLEDfnUH8DPl6ZPRM8myOb9HrHkeDcpODYZPtexc
5x35XSnCvV1N739Jm3I2caAKtxv0/RzQwavFaGNGZp4XNN3R4cYWQKFzrkzaHg8C4apmeK85PJip
VLhG0NySD32mS9WtJPGkJiv+Ygmp8+WBF6bM3KbqRNJ1QsT6LrJQa+spnUyjX6aoNT/0FMzeaNvX
8jzjM5JL11T4I/ok+1oLIVmJ7L4ImbK4V1yLSJFWy+LbQqLxa9HcJrm6b+Jqcf5lchTLwJcDFHgY
NUOkklA4qIOBTgPJoKazZMxWM55UcTuejDnhV7kpaeiP5NYlQDw6h+k+Bx6eDolrYdruGoIvCaqU
7GQ63fhn20zRKrs3WpM7yJF20I4P11JdQ/Xvy/whn6NtqtukPVfMeJE0t40VYYrU3TZ5c0sDYrHx
JTbHMhsWZYtxYkd879KOnrIYZf/zPJUq6zrP5JkAZJtW6tTRHSyb8hhiEbMCbYkPP1f17F66HqeU
wSU5J06aVWsbS/hLvJKym94KIAfLQTJtMid4lBG1+uqoSStJ51OBrO6zNNdctszgThCB5xpL2Rc4
y9JYj8qZZiEBQfBiKBsNrfIK39jhk0KqPb3WbrywNRZB5Cjpin6qtl0gDyy3GNpEc4rJ5aVIx2GM
HCprpLtpDKMLzc5VbEzL8rhTWfBTo7w1OcUzbTi5nemYj6yVcFYvlTmmq91LU3PaWxMrrZZKJE9G
ZGmT5mfwSaWTjnOdr4wAd9qEEJNXzdSz0ufavokAC+ax6z06vKkJ1yERX5osij6lUpGtjMa4w8Ih
9XUlF/7gCNtHZiPfghYYpxg2VCT9ytVXRbLHjV0E007KsJREuBvdi1BKL2NZulNq6OvwU5b3l8gY
syG5kVbqoKirfqj173Au0LQrWu+lIZOlz4AAcHPNViMCJz9QBntt1b18C6ZyP45sz8viVJWMYI0N
GzA3Yadqbp+3RerW/TQ0KvHUSeUJedkX06A5RSyC4sM2SCJmHBYW06BiwdDw8PDV3GhOdaWVPCGG
T/Al4m94Jdj+8xqRxua5LKriSiqS+zCrAg6YaGLbUo3XLPHLnpJdZ32ZuYlpIU1iPR5hAXlpGT91
lXpRad2uKa0HPcq+FlZ6mqLQcueZKkGMSANhqoGO9LKKeo0Jp7LErbsYEKWUMxiaaB9dLc2n07GW
07NptDioBHbjl7IVuEy6rYqxWiL6fI2db+e3ozFeEHSQeGIQnIcxpfOoKG/tYrlNVRZclPmYpfX8
rYsdiJDRfYxni5s28dPCFfaUepm0S4HxXC4gmrqdzPSetlLFniWArO3+vaiJ180BytJnhBFfBU6F
0FMPC1Mt56hXjHO0ysihW5mWdD1wJRbN5GmIGxUSBH6+qqzF3q8rxOdU0YOKGIgBE5clGoWOHEHD
hxcepwJRiBLCHbb6T1Fs+W0bnWh6vw9SdMWVgq47xNzJlZvMpx7Zma10o1j1bUIYgpUWhZvr7Oez
rlGyYZwkNzXKj3qdNPNVOKSJi9Jf8SIhtkErP9DwkxC0SF9AVK6MqjmtFbta16MB6hd+VkT3PVGz
YyW0II8wrPssQMAOZybK4xPcGCjTsn48p1eSnuQTc7kIWLg1y9wOS+0+YMDtLmPOSPRzrWDVSbTF
mCJjhRRt+mmyKzNzG5QnHn1VqsbMYUoOYvYGe8rdvEpHTyJmdNVJ6jse5G8OqLibkAVDvWLhPQLS
fPiUy8qqTBHbkm+qFCHQ0SnSFHM7W+FTUrF6srE+/frFPpsvvXqxeL3gwwoAwZB6Ew/ZaUVbB5nk
F8uT4uXoeLBT2mqRE66EmL92trWtE3aVPNM3fWCfL+Ukkcy2m9MD9ZAGUcDTtPOWmkkeKIGWt9xQ
DExaek9QQOrnrCGoscGWel+gDdqWavZUV82tVlHpdDPnmkTbjzbrvCMgz8QxybbLtq9GcYbXm75X
dUrHpdyUZiqHnCJcyMxOrArSlchYA6JebqnaOLQ813R9A8duVu1rWzBFJPanNG2kY2XgbYvCOK9m
/iUHqduRdsp1SRBKjAJ46X2GC8ErYBv/Y2fkzBUObAzDJEurETeYxeincVCp0YGhRRojpWJXcJxJ
Wgo74XNUuYdZlfpLuaXF9S1a3XZF8RychJgff3t+fR8CZK/LnP+9ZoMfUGz/e7jb5rFciNni9a9a
vs2fbPT/GcRyDiQvxvmbRs/VHZzt307jthW/3RXffzt/7GNxCL7x+Z/gm3pk4EuFKgNPXug4h/gu
bVgFDyBYtQC5y4T8Cb7BtsX46flvF8nPS+gNkoRiIwUlAubDNNw3UAT+Q0vYM9aprP2q8wpySap4
UmI7lH3sI5OdWerppVZo8sSkCtWLBNEveWJldGKUsRKuNKPskbP10RDC30IzjWO+41JTxJ+jjMiU
rmSmy6OS3sTTRCTtYj90rhJ4wghX5zqHFuY0Jw3Kh8wlJMGs/ILwMA8hRvOIb23nv3grf4Mnvckj
pyGPixYPFuUN25L1CulxzJJ21jDOPk4XwW1dWsanjlI+cyu5+Y7rPm4vjgRnDOapspWwLr9yQLUU
tpmguNcr+64c2mb8Y7P70KT6t+t8LtGB/5qBdBG3D3cwpH/biowJcTAX4EP8OReAKI/YdrAaczC7
ZTdgXP/of0LMO8IijFb5GyKSpGpHsMTpCvxgzC340o9uh6QaR8T/4Fy+tK4VGuwfQaJfzQYc3RYa
B3j3Qr2lsfJqvJhOW1c99OhzYySVitMmIyHE1IKsOz/kJPXHSGA9+3uNx2tVH9djhDK+UE5xSgdI
ONyQGz0fOYhH6rmUlJOLKdETJM+dkzn+PKjfZCUr0aa1yUYKLvL8VsIJym0Q/G5evKu/mSbPQSkv
NmmCBqhOsGXHrFfBIvS1gXI552Y7iLI8rziPs8mBCtLmhk47Rqe1uBNkIG3gXw/wsiLruGmMp1AM
VwUKSV8nyBsHHLHvSgf8ThuurVIQnIMP16WqB8dtIpfrsMxrv240vHhaWfPbsI+381fVrMizj4fy
HWcwJDI8toP7wcKe8ga8kRpWp+N++FgBGCPcqGp1l0deSDAvxgi4JT4YOHrEYq0jWJGP9exET7dh
u27a40zsYyj8F061RZmOHT1BzOZjeZKnbtNsRHUn7BUbeoPROFJx47xOEQLsyt1UniHjtgvI1yjU
OcC7oe4bq3CLhQShsqF+mTsu3FwwSLNYq9+N1E2lNRSO+RxBOKyy6IvyLZu8ydrE4kSZdjrE+XqL
8GD65BQ3JodHrXwosMgwjztra40ro/CD47JDVuAZme/0viNvlHzT2RutWeeR33XebPnW4OOOxKkF
RniuexF8stivLruLhogMoLR99dn6qn11sB8LXevCgYwrvDBZ5+IL5kBO4pfkTSeudNavzc19uHKg
GsOx/lLupS9ANIBmsrke83UgrSbxADDRq+iXd7PmtQ8xSuoACqifn2LQ8Q2hucEOkblI6tN8MzVo
3Vx1l+ysLW6sVzW0/M4NHoW1hsNGyVWehve8NeNKcFfJ8WR57BrWteaam2Cjb6INivJoFxOq7gfT
8VxvUbw6n4abdbBzzrrT4HyyXOO6PG3X2dl4y1Ku74rCa0O/D/3wfkaU7k0nzdrYBpcZPjKctyJv
rHYoOMZxo130kkuLxvGh76efnK/ZRjqbv+b3xc42NnnlJ6MXrgNP3QxPSeAG++xs8JwzZxutZF/0
buhV36atvR5vQq/xAs9ccY/blDkVudmKYwheZWXuVU/JE+hb8oRNRCJve9szTvBoWpenbKtMvvki
2emlzwP9WmwML97WrV8lXrdWvPR7ui1vCVp0Lu2zeePs+tWwdR7JuT539ghLEA9m5/Md07ZZhZpL
dJsB//pCWRX7Yq+nngPJEpeO1Et0NOueKXvVDwH2h7a3/15B+O+2CSJUerGw/ouq8Kx7iO8OasHl
Uz9rQfg/1sJfe84pX/qtf+5/EHGXfQyOrgrRR6Es/KsW1I/omiDoZV8iyo3N7s/tT9GOLMiZS5YG
kiVb51ofaPY/R9i8WDipANG7LoJomLGEuy5V8MtmfzMZbVDhm+DHk7ZGhBE7K0Gm7FqmAnQ4ID/g
FlZfoRVozzIFlw2oM4Ic9Kk8hS1UYM5k6PgWtNa0L2a0Jq6R6/MdxibRWTsMxdlsykmGJVFdY4ER
RN0ndWzOtNzRL1JJde7QiMQX4RTMl1IcK15oG1G9ExOTprbBLHGiENI+qEX0TckneZ1L/VSsWqPu
bwjgoIEkd6CGWZAfj8z35zf5oUH9bzdcf81WA2JoMbP47Qark/hvKzd1+QU/R65+REreMvzQX1sK
FLW/Ri70NFy3kcI+11/PPPGfpxj7CJsAA309JQbctoUY+5Omgj5RXmKbACNgmePq85GR+6pwo59K
IQWPAdeHhQv3Orh0mpumGoXp+ELHnUeHOu4VwoRDvOmyjzqbL9cCQIH2jmMaBdOr6kIWWNf0glDD
tjA68PcwWZkgrysnEjcv1o+/K8wWQOblfHy+1LNhPKz4hZp5OB/HuUDpF3NbWIkS4Oec9vZNkY+D
r0x6us4b3IPGvt+aaSDhI1/dTtYIuiBf0M0pv+XaUx9eSoqewG6lUxagdQvQJWlaqrJBa/kqes+7
f/k+r78vFswKXARUJxYK6IP1I7FJrsB3zMGXEMRjFrXsadDxIOHNC4oXTL6EW/07/Xz9zVOC1sII
Wzw/KPoYpodXJUzHyLopd9gkkaDZdbmHDP6UqU62N8dmNwQR+KA0lLsopqcyaspKn0y2TtaqAtcY
H+NfP47tfaS3mLrAbNcEjp0hpPz+ZpTSYR0rykT3F+fPaYaVYuR4yIEmfZsMEwS3Kq+GxtyPvRhX
rU5LZqJBjfzNjlaGhYW3AbE6yEGJ8WObvKaBJp6H1aL4yr6IRvK0sY/fCad6fbBghELXIqWBIQqV
1HjN8oYHGA5x2qK5sbvRb6zc8LQp/Y5WNXZjqma/E+Ft3uIUpIjgTA6ckwz5O+rY0HzncPFmZi7f
BC0xea2ADMiDDl+Oo+Prl/ZY4ThSlcJwrCnFNBAurbtpBkJAfz1j/ubEf3C516X/VKaWDovA8bFV
K10UgsKfqnHp6tg0vOuEHJdMdlax6qf/l73zWo7c2tL0q/QLQAFvLgcmfTKT3twgyCoVvHcJPH1/
oKpaZLJEhmZiIqY75pzQkVQ8TCSAvdde5jehBGOwaVtnVGtn0Kp79Em/cn0gKr7fENw96xKFGApe
EOfzz9+g51AIRL8K0qBb0QS1raHtPRT/+i92gD6v8Hf7br4MQRRrCTr01HPvL5Op5ZgiGm65qZCS
bTYWquFys9HMaTki/LspQ6h2vqRtRqMc3cnWDdwNGkSZ4HsazVI/ZVelMisnpf0qz43vcH2Z/oDq
SyV/Pw1i4AhKt/Bzufewx1gKqoCF20jJY/WMcaLeqULrttakA0JU6pb+duVOdFrtKggZkkVYXZQU
PKOetUxiXVOKujUyQxmKhEXtZoKxlEWy5KZDW1Q9NbVjpP6zIMbfk3x4xGa72pnMqgQrmCAMiJQQ
FuEkiW77aFa+0SuIIwX9cy4WekkOMsDq86/oAr9dWTTkYQtIwNRYzO+fcXhKq0FPKM2NFF0pGKFF
jP2OkmvFqtWEG1Sriq0khjp5UyjYDKBglxawIZMN5rIvny/zD3Ma3jexDhkUMGeY7Jx9F8Mqu9b0
fdOFqh7aSgOjJBMLxiPfqOVKJk5AGFrxi73124viU2QB3p7nCHPV/WYti9MAOyngonlw7NvWgomE
nr9aV/spqg3bTKidg/jx8zv9bSSjN4Gj32xORyP1/VVzSMRqj7SU22jduiFz9szxlCx7SsqiFyxH
aLono5gE4DXG0ygm0TbrtRV9+fCL2z/vKrzGVFqAJEEAcfmfs0jmt9pUlF0AYqweVGfMEHP1RRom
oQGWRqxAvEw4ITkYgNcbv45PjPhb05MN4QLlttPG1IHfdAV1Zh2vPn9Ir32p8/3Pspy97hDufO1e
v301SYRSuCYTZqzsUTGq9JCO2O62tjboC8oHib0zywzj+KsozqQzHEbHK7Z7Leq8ONNmRg7Hk4TC
2ijXNTrf1mOTKZqTNmHG+OoqkmtUbZvYws4LmpYgUzgaue4oJsV7H+8rczA9EHWPp2h0A6uGFpY8
6ziNUJCyOpgUJ0O8AmXk2wrKlg5uKrHdChUiJXr4zAxKtMNpXDSFNKHzeKiMnBlYhmUI4rlbQaw6
F7nz2El50EFwil19rAwX8AKCQ1VK5q9+4af0u0PLAO5Mqkt3DpO794uOuqPMO98w3SGmx6J0AsUI
JME2ugWq9NPZ7l/VFv9DC+ZZDeqfu8a3158WH/zu38UHJgk4YkBFnXulMzD0F22G9q+podZjwJNG
5GSOSn8XH6BwKak5Gk20auYN+6v4MMDI4+M6gzDn/IiO578omz8c8nN0gjQ1Y6QRazjvGpPSykOQ
ywhpJv1CjsblCHXrzYM5/rWV3zKs59j6boOfXeJsQRIgJQskl4+RI0d7eVrisOfpvXX9+WU+rPvX
y8A0wleBRsS5u0kr9EnQiqLv+umwwKF6VxTIdWrWHZFr/fmlXpHJ57cEreHVDZsiUT0Lp5ZW1JU4
jb5r9v02lFqgdDNABm0CHxhejtq00m8LhFRUzGmjbLxoR3U1BspqfrrWMC5FQf/i9j+ccNw+EwBx
nq4RdM710yRUQ9JiOvmzGCMJUbpizgWPvdsG84tFFQYnuy9cNL+65FmCqOLNhZcG8MtMDO7zkcui
33HKOyfvYkB0ASoY1hfFwe+W69u7PDvHWxP8XV1xl2UaO7EYbkI1WX3xcmcO1/nLJQ+V2RhMARjM
vA+gsTH2BbrBvFy/OE5i/oR4zkrgWsxH93qm7nu92zYtCqJtcRTVrwxgP2YNvEmDESmtB84iBOPe
X79WtU5mJI8GZf9UqvVhajN3bNJVkls70482YxBtYs26Gqx0VWXmbdi0Xxwhr+To80cwkxpmAg0n
8jnYwvJHM1D6DGBtRtd9ih/lOtuVYEpg1N+CB3ILZg4iKhBKgHqMBIjRRIHYhOvQScD/AOUFKKzG
bDyWwi61um0CqA/TvVVfDojwFsfP39m83z5+X97ZnFSyLc9eWVWXuY4FA69s1Pdtw2krAPaXOyp4
6xqB2C3dkH0uNl+ksr+LbDQbEY2QqRDx33n/pjLfYMMNOasxH16QTD6WRe/Venj1+d3NU/YPt4ei
mwzPhYEwWfz76yiBiX9XS9cmgf+XlMdcxU4pA2ZTtgVaodom7nElCIKFmAi7OcRAUfSAXezALO+G
nJlJPi2nSbOFaHJPRnCpJ4OXQedrBRjbCtBhcQR4FwOoLNKVVVYHUFwu0jGoJWXMxJWNiLYRF8e4
4YsSG47Y724OHgE0GqaIJOfvb24KTTMRWsNyc8m6CY3sKJ/6baBZe73x3RRFOEaeiS0rWBhE7fqk
l4HdJs/0ADwrizexotpCET2eTgPWX7CONXRsToeK5Qdu3ynHfqH6Gux5bEZ8NLmMGqF27BDSWiFC
6qtpiq/GmnVZozKbCDAn0PeQxiXsndWJkvEEjTNogmWeaTagNW9+kiLIOF8msjJ5kZrhxWhQZam0
Vc0TDfjz0BoutKo6+NlTZZwuQqVZo1K9G2Vh0Z3Cq3EANEwZ6CLl0EGciAEsZjvL6D2/0RyrQjPc
DLz5gmpWHNnlO+zhHQPIfoA5RKunj9XYbjPD/D4owqJp8DCJdGcM4810kjfglm1/mlyU+Vb52C00
sX6W1WgTxfmxj4LMEcL6QA9sbwbjstfDpYY9FX6zKDv412j9PgsleXZZny7kgW2rmneZFF0B/ztE
Vaq55ZTc9Hho2nWeHmNLXVkqlJcg9LqgPZimsO6S6LsJ5I3DaFkEkZeWvRcZ8n0U80Z18y6ezwUN
5Z/R8rAM1js6fEtN2Se1afcEjzmQFPqPkGc7x935WePsvVByT62eaKQCgcr5I0X7fsJgCGgEY6np
tDL08gqB/F2NP1A2GdfCMGzTSFjUubCbP6ugnRpMzcFKwo0R+l7TMmPrg002zGrF2rjsBPUGdUqv
D8LNrKIxQ6UzYbr1FW2vayw8YVorUb9vg84RVOCj1mmZIwuOzPSqEqzLOeoIkbgMJGVvpuESsLaH
1sMKiwVb7ZA8z+nLKaWVo/B9ehnxfEaUcP7LxsyVY7Pp1nFqXdMkuW1S/JvAbhAwWSCDlO3iSlyW
qC6gvOllUrNuKh2MsYqadLgR2mGRJ/FG1wJvMPqtUoC/bEa39Nt12iOBPEzIbPFgAflFQXflqzF9
xvqACJNXqKOL+4kbVJmbD/wOjkwoZ7UooErfmpwZMrLwQMnqddeom/lVhyn/rpNYmcIdxnrrQR08
kLkrMcAepApQjhOw7j4t+tAw7QacXN5363YIrkiON8k4udbkv64BhiKbUQ1+jMm0rGSoEeHkGnJw
rYehp2JGPh+sunxjSh3EjnijgYgPeKz1/Grm2qmOHhvAimo2AMhVVz0GDOhH3mby6YsI9bsgjxUY
zQo8+lBUOQu+U40vgtnKlquY9cFAJivIoZBq8hdph/yhD8axTwmM1AIZLMZ5Z6lN7KtpWSE6CDw6
+RGyi2s9AGBZHFNtdBtJ3URjtupyZklj0XmVkB8Rj3uYz1RR8+/DnpXU0AvTzfYeceCdjzp1fBrd
z4+ij52k128JIAwvWBLtc+f0FuJinvmm5QoSU/FSEpmOW9O3QVNXsaxsTvxdsKQNEPGXSZH3wMWX
RpzTPC2+bJdSU304FREFmgc3nBr6eVNL1tIhVVIGDOMQXkWteaPm00uXjMuW7pxuUPMq7TYfqufI
aJ0KZEQO2+bzx/HbtfHmK8xn25u20qnPhKxhlOBqyunCqLBUQVrnOW6Mm8+v87vFAZxORXIXOCpr
5GwR9mkVCXKrzMOU9LEU1T34ZiD62qqdrNc9kve+ZxgjvfHYqZTwYawP2DUtFKKQ5ddrQewXtWXt
ijraZB3bNuy+QK78jpnI+c3wxADsxD+cPQs9GGvUJ+f5SQHkYuy9EK33RhC8OEExP+0XMzOkE7DY
CGg8YUNgf/6MflP/zRxg9JU1hil0rd+/CyE2lLA6iZabSU+nJvRMX/4WkQel+Vfl32/qHsZ+sAGR
KCUtO8cFC6VqFEmKHKAcr5GyxY5XdmN6iyXoJqVUich/QVn/EWsFyOzjWp9n5QwqqfthfZ493FRH
Y6GNuCQMNS/h4Og0pkVAYuZEt5ZwOTIqQP38cK46Z2pMp5il7Q/Jal4RI0WZWtFCVwZvVPtFNskr
bUxXup7u0NbfoKe4btrggXYXlAhx2WW9Vw29F+uZe+J3slPvGWRBAMr2pp7tski4o2V2fUpCL66a
gzTGTm9auyjh8Au1TVv3ThRoiOBEmyaD41bHlxnqMAbtzUqP6XXmT9AQ7sS02tV86fn321O/GGmC
t6WyajltwF8ihdh5qPFthFP4MGdjHdcDbb8FJOWVabvu82B/imNH6tqDOvpeTxY4TupGgsNjUmbP
u6Sz+HlTH0QiJt5oqzlZGoYOK5/gIVAFGpszYSneBGHyozeTlUKtrHanq8qajl2OpmaCfKtekiJG
zVoiD54zLYPDtu17Trd05YeCF4oCdrMYW0nBktNug1vQN1Vut1Nwupjj91irG19+iir/aipTj4x3
21hIW/olDA5SEb83d9grYuy018P8SeqCpQ/Bsyr8O7EhBdfNHW0IZ+w1eHP8bGqdpmQVWNElcDav
Ius1CkDprbUbDdVO63Az4Eg2P8O+rQ5iFlxZtP0l2QIS1i+iicSQE1U8aav+pOwFi78G4Rq/lB8n
nl8Rd9vMvKn7kUpPc1SrW7QiSH8OfDlhCOMnl0kBhku3ribD8uqW/ClN3UEcl3Mio8bWnYnBrq37
yr4RTkDHjVufesS32oORjxd91G/VhAM/5p2y1gKU0MUk2+EGdKFlh8mIr+KapLt5QinQqYbsOPeM
TJ+0ShuWUqlshqxflyM8C06hFpcbjJUupzFygmLY5hSnhZZc5hSssQUZSqh5bPxyiBbXZirD67kX
Mq8R/QSRiTDVD4Qn1uB8xEK2XY8GNJlmWqpixnodPCwY1zrRtfVZn2BD5Bozp1Bz5ndT42Wp42pl
hMK1UfCABMpOXHyQAF1JNZnccMOWvv082H1sEsxwAfqJsxwk4njnc2OkM+KOe2c0GQjXcz0gq912
Iqucl0Eeq6soCa4NY1pG6rhsfNJAxfqiLP0QcPkKNC11uoYQ30EuvA+4hViJtaicmG7ArO/zFri/
ipRtuhqz1vn8dql0zwPg3IxBQEie1b9m2MX7i8F4FTBQCUxX1eKNAEGVGR6mUYBErgxxcpWJNL5R
k0ukb7wZZRpX0l0Vnp6Qwr0qR3yM6MBu/BJYYDgsKGRs4TS86GrkYESnO2pByUlskGKOprEnUxd0
YYfT0qZH7NJuzTnNmR8uRRpzpGUXaStppChgTouL6OyA48zNrkknC4NRu9RLSKODisRrlqx8v9vC
1tsUhrKH17zRFPpHRnRF/XHVsHWyeriwdFbUOPjIQAw2Grok/6O6x0U1d6NQt1GUmJwuDO5jcwpt
XZ/QZR6hcM8VaEqMUuQW5mZOFJyynVrr+6ENH3IFL8ekOLZ1loNP9L1ao6goiZeYHBBjWavMQUbZ
v8JW9Rq3UDsfBI84/Hr3LYKvaS5cCxy2s3/lFaLUMqrK6UpV2xehDv8cTzqEWFNZ6Xl5NPVu3bN9
BVoRcPaukjhhaNT714WuOZLCGwgqYZclwX2rUBFSOeZ9joJ01XtEgk0Q4SMUxRvfzI+tRlGncVyF
FGtyTg1c9AtgESenCYKrqhWhui2UhLOuNXeAr64TrknL7FLy24U4pbtKVDboVe1N6ulUsLx5XzRw
MJVcXZ0Y4rLMNiPFPt7UKxBlq07rF20ZbkrsJ5I6uJrDLGT5WwydQIR1Tl8zWFJL6AHzh1vxiqlQ
YqfQEY2WarZKV63MoTjNdHh+0M3mnGZ7LZfafATDR1es74YOsKvDH0oKmT23YaWswB6YGDQlDGh+
dCmq903Jy1V9pEGEBJL66UIxR1drNRg9+XOSmNdR3V0o6QwNSVZGW+zmwjsmKE8UUqXYvoR1ig1c
hlRgIkzjhsn6JYTdO4wgrhrZvKoIzp7VZQQsMzsGjX87l9ghJkfOCXKcUAPTJKLJ+KMLegJHMPD0
lJOy0JxuQKa8pLYGW56XxlqkTkYe4EkHZjfn26lkRWhgNchCTv62kJQNLf9Naug36CnPwOzTRWKc
MC00cE6CX51ytsePVt6jiRBnbseIZDuf9HUefJE7/yZyzFYIjFnICcF+nfXqW9pbuMEj52xaA9kR
D5ODV5+3oJrvEroTn4eqj5ebpUzI+RmzIxV2DiMSIz08KdC2XSHttnN+ElI1m3n+PK/08jR8cbnf
HAToLwFEQxJEB0Txyk58U4KMgNtAlw2GWxD0UwrsOkKXK5lEuIVYkkrJkziG14OZ7KIwW+HP55ys
n2Kb/xemgP8nhKz56/y/xrWaE/F/HhKCzn/+9vxe2mj+jV+jQRM/Dl4dmRsmNGDkWJq/RoPWHwge
wa2aD7yf4MNfo0H5D8RmWcnzYUg7aHZg/zUalP4ARkMyMMNqKYn/FaD2AzQNUC5sVqA5/AfMwHnN
MUaiimaELrvwI4XvU9WHF0mNA922L2sRRh9S9IjF5wtsCfCpmsTHyZTjLUgyA4QUVocTYuSVO5qF
BGYJQ+fLSNDRIpfKerCFKR4xEYj7jOQlqjHg8UH093FhrKTQYtiRI8b/o+9FyBaUthpaowUZVhZ5
fQwOeY+R5jaB945CRTQ9mmqFgJJmDY3hiQ2Wh5NSrqyGnsEqUGrstfFxrkOyZwqmU+t3X1BTzxMh
3tKcifEYEFBl9nZWnOGJhgB5jqdD4feEbv8IhPNWJdwxBkz+v3nIbLkzO+LIBiv5nzfT9fPLM1vn
1Vvnv/7vv3aS8gckQIMpDCKQGJ/Pcs+/dhI/gln1X6KVb4fsTNKxA2Myj1GXgrI5L+7XTuJHsAqB
rc9YpX8rEvZBYxfuJNwkblClbTbvqbPsNS51Y/JNGb1WS1iKVblWsp7JBEzhZrhhpNGAVBm+NbjW
aoOfuYqfpbZqFTv2YO6FVbNP817egySl4FfUvdY+vj7KfxXB/9thxGcG3ifrZea5el3TPrdR17xf
Ofzir5UjoyGn0c6EP4BmgDpbGf29cgBtieiPzOKBM278b3iG8QegjPncfV0laMm9XTlI0hGCgYdr
fy2qfwHPkM9jy3x4U+EB5sE0hWueFVlSyMA/HGTJjWTN8Rk8IBF9spmaPKa+epuCz8TPFdmNRgMH
TH+nju5BGs1pr34ta4Erq6CnY8ZPVNHqAyIY8cKfDCQogmxZp81RGkS77QrBxdI9c5SwrtzyV6X4
P3p1EUlmg8Av1tf++blu/3xn7PXzF3+tL+UPEY15zZDolc+BiS723+tLgruI7gnnBuf1W9Vc8w+G
DRgSqPAqX3/t7/XFj0QWq4jRERq8hLN/sbw+AllYqhBaIWOjgwh+4Sw5rvwyVpNCUxB5YjKVoilf
4CkI4A21wbZ3Yl/CXrl/wmcosf0iv+nycQCqjmFrkmI0OHZpg4eMwfpLkp8qy//Y9fxNzT8HbrQX
kCacDefmvfEmtR1S2rk5Sk5umSA33TZ9vtJqcQsr4gWQG/61qf8ktK1kh+l0LMuagQjWL2pa3I04
aq8NZpqphlJead5KUi3aA9gDehV7sLgpUL2UsrmjM5Jn5nHCjQbqoYFUTdJXAN2VeOEGqN47uATD
AUA7yEFpZSkjsqObKM6icjEiJyhuKdlS939+MAanP1chs1YATXFClfnp5rko6h9FmvzkXL8Nzr/9
oL82E1IcfyDFp8L0fxWU/TtWv/6EkRmOhBoFz2sU/5kuC7LJL82l9DywwldkRlf8POXpDfwxozeI
sKDpkPr4Vwnz+1ANLQ45Aj5JtfAlYwTxKifyZrmmZoBljF+F990Gqigi8Q/TF4nmKwPgb5zLx0uc
bddWUtpamriEC57ruX9ID73BlbC8mr6YpnCAvRmufbiSedZvSw1GHJbJlQqvXh2/shT9/Y3QuEQX
GM9BKBbvt3aQd3mihkN4P6BYZHcX072/EG/Ki2jxJiQf/3o0b7GHrxL1H57YmwudnZ+qdDLjUj6F
97nK6YadtW0sasm2XsLFurfpxW3aTbn1j50b2916dOsLhQa/rbvmIllT4CwQVpIM7/NvdQbH/vl0
33yr+em/XSoxTccpHcP72lzRyk9Wi+JPy6PJ7g1u/Xy6659OKiITzheXfT+4+njZs4Aa1r6sVgaX
FTeSW9+c1tMuhip939z2W2nj282xIeYTETebryaYv71l/Hfn044SlUn6+1sWKiHW1biFNf4t720T
oPZT4XSPM2viBpq5ekgWkezhupO8fH7X7xsyf9302wuf5d6WXOOdJM1LbfRmBBs2GnffitXnFzlr
w3y8ytnObBQAD7Blwnu9tqFZlY94QkkQsfHLo3VY2OCsIsHplS+26VzYfNinpIaqDOQblMLr93qz
kmCRxCbAqfBezbw6b1qsD8bJG2aP65L81VYHHJrIQi4zLZ7Fz9foxYMdq/V2a0hC6nSRUdlB3+Hu
h+jmHv3imd7KG5rCnP6vLG/xe+tWGfqPkK9myIvwoxiNcGUUhmVLvRAtTgqEpLy5n8ap8aSp/Mlf
/cc8YKYIf3qPZ8Eix9ENiy45vJeXwqE9MvK7wifuAsORu/FFekTF76tZ9vyJ51Hj7VM9ixo5/YK+
l6fwXrlWTUdiHGCrXuYFtnmAm2E+mPJX7/GrezyLCP6Y1n1dSeF95WXP1crHxdzpvBNKALAVGgfa
V3/EFtnNPPT3RkdJ3RkAZzp9soqw1QjsYRUu03WzSpf8e3IQXHn7FZD7d+ED4A80Wpm4TcH9fgtP
Zi+GuBwStXbT1rrI3PiLOfec8X547jM3Fa6dhnD3OaRjbHEjVOsous9sSIvLurf3yVVxVX9vS3uy
cZD0vpGaVrfm47QN3fHQ3ktgDbzoqd2O3b41F/p6PMrXVDx26Yz36Cx4yCT4CEWshYV0fTpWK9FA
sgHs7iM41O+16iaSdwlu+9h9T46+HdvDdrRLm9llcHwe7K9AK68GTecr6+0dnq3lNKwkEVHF8F6z
Oy9c925+EOxpUTlI/wHa84YrUbWTTXhtrlUbI+fJ8W3ZzRbqi27XTvgk2j5/r64B3CH10H11Qsxh
6rOvd/aKR0wsclXyw3smaLtxI4ZOcweEYNmv2sKl3Wa2y9NG2og7Jq9Ha/dLgOEf9/prPfvZFzjb
Bzn4YLGHS3+f2OVO3YSPcO5XhVNvh2Pi3Bir2D1tTTdx7utN46JjxqKoNpXTbpp9uKi3p8v85fj8
7XSZetEidWLngemNqzziRAGfFN2KfXEvXzVbqt5yP2y/cmV/tZn58PWZx5KFwq/GiOT9FgnlBJou
0mz3rYtL0RorCn1pfdMWkpsv4oXhEZFLT7+evO4QfW+d9jZwf3xxEv0udgFbx4+B7wA3/ewJymEg
jKYeR/fRnXwn/ylcqd9RbWk3eeYxcVeZrCn2kH0Rv87QP3+df2+vepZaTE2QaEqeRffxojxoK8E+
Nrt2CQph+9UW+vJSZ5lEjRKg5QtcKrnIsYXdExH8RbTOPf+CwPkVd1L+XWR+e2dn+UOlWPByizy6
V5f+5uSilHvhO6172kGSc4SL0wtCMo/iGq6uW9vDurlOXPhd91+81d9uzDdv9Sy/MMYsnfDcjO7Z
lMthWa6mZfoSHsIX6yLYaB5Q8H2PZPTevxCJncvPr37GB/j5dulhqEzgWdqvP3+TZeRpfsKflGfQ
eZObuljTutE2dUNXcCIkYYbHyu1c3y438jZw69bdm44YfLHEjHmw8TE4zaCDefpBu+KsJkGONygh
9kT3D+uXzI7sh+v9y90iuqjs3GXFNQ6cG/tlvX8x7G1jk524mePJtrdZlnZoH9eqkzkH2RGdbJPZ
D/ryqbHRDVreEEPCxZWXOKtd6C4SO+Pz1kdP5f56++UuWFxn9sFfcwo7i60DgNdtbMXe41tqN/bT
5d5YbIvl02ViHyZ+V7MXhq256lK0L08uKOPF/tC7g9c4vuuktrMc3eOfi+Pj1TdvPJixLXvTIrL3
B9HRbNkp7G3v6pvDXvWebkJHsX8k3On+7smt7Js7XOHsb7U7Oof9ZKvrzF4V9k1qc31bWij2w8Jf
I/31+gCkhe6ELp+KbjRh8s/Dk8GXuyzczL6+GO3v+6eJW3C3gutdHeza3qUOX3vtLi43d4U92Hvu
5zsAi8Xt6nuwQObHTp3SXt12aAN9f/C9uyd/HdmFc9Q4vlLnGqiwUzgHnuW8Ok7bF94HEG4bn1l+
Ithrzb7cX7u9u1+39s3yZD+Ny6et8x33Nv7o6cRNic5E1OQst/jmzfLwRJ1GzmU5i8xZTtxhsm/t
K523Oh51PiVzVJd9t+DzW9tT7dZO5n/45mmetzRt57RRHOfa21zgaLdcHxcn+3F1y1dVnGXvrBv7
GNkq63Z3f3G9TZ0L+7ibWM671QZmrlO53ma38a52pr2x3IfK3q46+7r21pq34yIOmZbt+CyvH8+m
2zhkpBPPZ/mo2ior7gg8bGPahPd9Z1/ktrfSyCUKXkXnXFzL9soL7e/TQuOBKptvobscFsJG2djy
4tm+uAVefRPYT6GTLXUenHfF30p7E8zvLrbvMOZ10TZ20Dywd38ajrcpl/7W20jO/M3+LJyFK7LY
ekc/XOy4EN/TKZ39IXK9H567Wf45Jzrexfd952zAA9i3BDS6Y0cv95Z/Tk68qrx9t7kcnX3v9ove
lRatu0rs1R41XUfe3LG7R5bV/nDTuwsUwLzavb3bHzT7YWWwI3rXXIpLb9W6hn23317yzROXjMwr
HUSu7W3nHe4S1y7cH4p9/fCdlTxvI8P+kbne6vbO8Y6bkQV4sXzk8WX2j7vVw2DzdEc3vnje1bZp
XzwGzuO4OHkbr72Ek29PHtbbS2Sn7Hjr25zt/HeJDjLCVCsedrkJ7cDlU+fP6xzguq4wf6Fb75Zv
13ob37m+fHgZ7O3JbXgghs3OW2Arsb65E3lj+tLkEV4abnor2umqvKg3ubNpvqghMR79PL6dMWFk
wdQjtSK+4QFtPwjbh8l92TesmjveFBt2HTp71ZF59IXzcrNsvWz9jaZBtb437d2cuwLaXCjO9f9e
Vgg2nTIaHSn03t9nNSVtYLxaGC2Im3wtekHk+EusAIHAXMeLlvbTcNBXJookHj6ELLjPT59X5O6H
pOrN5c9OYCu0Ql3NmzknlC+fiovT2iAOLiNPufBX+kFflJvkUH3xNuYPPb+oJTJxYTJIW/H8nkUc
wnpTGSJkTjAHDjX/aMlQVwSpes6B6mK5URZ4P9fGVz2+360CPNUZ/Mw6BbS+3z/sLDOLQRK4MB7L
a/GH+UN9HB7kByqScm8chRvzr5z/Xw1n/hdjsvo5jZ7z/7C7+s/n7j+KH/9xPU/Omjb69t9C9ZaE
859nNXaRRv2ZtBm/8HNGo6FXSy+E1hQzO6Drc4f414zG+gNJIPQY6VmhRf86vvnVWOZHOt6ydI4Z
Es/TGD7xvxrL8h/0oWWd9PvX2OdfjGlk5aywoOcNHxRlNQSi+J6Mks/2gDn0tTxAMvdo1ZxwTNLx
j9CdWK67fp8HkTzcCCBzxY2RDqj4iGGhgwQqJHV80cZWfQmC0jeeWqmNAQlb+C5h3Y1Gmp3qaqB0
MKymBBwtZg1XbYGfxkJETZ+WVRtbGuqCE+rOsKzGXDpUcGEou07lMCHPp2jVThQL1cTVXTHC4SaX
So2EfKjyld/XWqF4faJNJ9WZ2qpqgExXY3KXIqKWrNWqqKlra2P4gThH+xQHtYySYgt3LBoN3cvR
Pnd9K7o4ATK9qbssd5BcMbwoLg5Cp2LSneHkF43Rnd51xTccMDR0DGvK1GB8ESNT2U4nYROIge+E
Ro9IQ4tqxJTjrFtGZW6XmaQup1jYMmAtt0miNY4RJO1C0kt/PfbWVmu09IBZV6C7oaE4zI4vm3GK
3KQuKzTmYFf3mBteTAlYNrj/9IqN8NLPkDMx4/pCg+m3bsOxvu76UvfMPjDX0H3x5UCnbqFoDBUz
6eRKlXEIoDSvqx7PObP4IQnjpaIlEwYxAey1U3Sbdn23HHpsU4wxLi6lVH6x4lh1asDsroopyW2Z
RbWXyFnuxWLyAkj2KT/hWMBcsVjq4vRN0UPhICpd6ckREpRqPVHGmJQLchH114nVIc6P5OksoISt
lNAB+wz820Qek6eIFbCKSr30hAbwTlubgyMF6MHbpjF0pxtagqH4fZiq5E4GrENvZjA6/brKo3Gt
W5mvbDBAbpXvfp+aBguyELBHUBDaki/iSFGtRRlpbbuMBV3EL2lSTc9KgwpaN9Lq18KpzSXkSUcB
dx5XUqtIGlyll0x6PWarhvrRGFvLLDyzkXLNBAEZtOO4C4yuseQjuDthCGiMtaIEC6HWytxVJ6Ov
lpWWMQpQg6m7CsSyGLdmIUo1Irm1dD3QNX02JsN0hBZaYReH1SWADuuyH5p6xRDecKSTPo3A6n1M
NqNWf2DZIkwidKZdUMAxqBSzdoVFTLUHelT+gCLdogWSF5UDrQob6DwYL7ogMZrGK0rk5Zu7JvLH
wTHixHeSPscaBwGsC+mkHAOjUNxKVzKnNYU+si18RGlZ+TGr2By6sp8dKRRzI0vpWBrLphJO06pB
KAkrlZOwHaRUXJkW0GA4sIqjCsKI0ptMNRQhRbhryiqoVw3+ACiA5icfCmyRjNaLFVb+KtX6snOG
0G/RyQkCf9X5QoBHSXMb1oX2hCRZaJv4nRZ2OQjDYuzK8KgW+rg0BEHyLEGyFogiiAugWWQIVG6O
6Zu6LWdqCkkqephKDVmnNq/W0jAPaeNqQs+09pGzBsofxdO0aVSYfVDHMDIwD00kR9va/0/uzmNJ
biXLtl+EMmgxBRAIlZFakRMYk0lCwx3SAXx9r+Arsy7yvr7XetqTqgF5GREQ7sfP2XttSTB11vPC
XqXMvt6rxM/s/l00q3YWo7JihSj44m+q/JaBDiRwh8eeljgXw4KhbzvXv0JvO0SdXe/9Svn7YTAI
JUdNVpz9fqZ2Fb2/901tONZXVkw5OVs4FDK4qbbAvxWtbcUiKPWDbhflWeVKOzOQtF8KR8eUkZGn
Ogx9vVu38jjkS/ek856Evz6yGtfuCZvKlUL761sFrxldX05bc1C4MbeDzy3G/v3XHRSD1A+kKVmx
b17/Bc1VP/qlZwbe5N8qUmLOi7K1Uy9ydczydnn2Vy4Ja296Ryj0EBneUEd5L+mMQDxKBtvl93VK
JUoXBEZNFaMwGVjHoi9gmxOSArpmRuSLEDkqJAmycnG/+Olafvv1+SJwGaF4LsjMgb+hd1lw++sa
ikwszzr2pKPfo025ZLXDgIlX7zMbHP/SWrn1uZSj/jDUXvlt8Oo2Hvqt/FZNVv9OkPf2sTRzc2W2
TyZ49pWlDxril8rQliO6g+DZG5b5qd9a7bWQeQe0DqVxadCC7+rWv1GGW0WN6aufhdKySzX43jkw
iEQA3B5I/w30SaB5R5mWCyGDXGOyo3nVN1HPJws3eZlHUO4MMqqofc2cmhY+1cnWjaEPpedURw2F
9vNQOJgbGUPg7nHvUqE/jV31uLrtYWlxiAtfUSKqvVkPRzQIiTmth8myPqSPbFFHLhH72dBe8814
+KV/p6yOB9037v1se5uLQJDW1fWRdCEjbhh80VSMWmzPkMzYc9ak6PE6BNlQJfbkIJoXvsUsZ/ND
XyNxMCsCHRNsbp8HSwx7mvQcWebCitzWM6B5OdkBKEGG1MxtjGhFMeV1hhktE/31VK2vuF4Lrr94
rsz069Sn350uELGB9h9OanfLXhKg/17bA9Hoza6cFE+3x1I8bTljic0HGTBW7ssinIVYn214X/NR
7rzZ0859MWt4gvH0tj3TI5dIXyPoVhZu2/+56EOyrd4BuEDYrLViyyo2HBHYJbR+wbViYcxxkX+s
RnVnVpp3kc6Sx74aswj/hH9e61aPqoqDUOPSWJX5S9riwdQUuEjVDaduLN+6cdtL10QzVc/ufvQt
WsZG9b2wizXEyYjoRZj9zxE8QUiYlx4HQzqDHzWYqxtAmiet202O1+z0YGlj1DyYv0kSymxxJMnZ
jNcSC11Wg+2mqbrEogUm1dY5y6DjaadZ3xYw7NOR9xUS+rK6u8mQxzG4rtUih+28tt/KtcDZYI3W
gwLJsc/UnEZO2gX3wK26R2NwFQO8Wo9bv/afSHU291m7WoeKRDYGU3WxxFkzFPGAko3mnGe3hxmH
5kOaWUhgEHzFBflvx6q2EdHkxMPdbkNT3wW10SSs1XPOPEnTH3o/7d/61Xa7sJ9h3BEth+XZsulQ
ZYJtxF3N8eQF6SfHovU2NQ110duxjkRlG7EvZfNQ6J0AU9hlR0KYjF3a4MVny3PHOLUna49al+fV
RkWc6m2X9HrZPxMYY9M01YSIJ5c0oTZotb03OT0McKhd25ap4zw3LsI2LB/F0mnnovGro9MOxtly
S++gWK8+l0lIHslSuytFP/OYZtWNEfRbwrpo4EqxrxP9RS2RzLWgiTebRSZHwb/G5rgSXkloD+jq
coQvmBUEEZINkWNmJFsmxgYyUSsKeREFvL+yqupEQHKAq6/3Ty2gymi1qBhdH0aDrLz162xqY1jW
ZpFFWe9lj4jCVOw587ZrF5X/KB3h7BRYlD3WJDDnueXwUKxMicdGEoBNpR6nm1rvpTKDB4DG1xJ6
SQa30m6VUOl3/uEK7PlY78aO9X/Wx+1lxsfmpvYYuoVWHjcV4L5Y7dit1vVHZjbupy89fa+5EN5k
RoBeZWEQK1MwFGmq9otRYnRRrlfEMFRG6mP2JL9MfwY0nHGAeB6o++p9rNRwwXcvgHGTtK1a8doV
PTaRXCckqq/y54CSERO/UxxdwjMia6QAHdfJ3ZUr/5DvtT/Z0R83k0gNYmRY0XT/dg5AEug2M0yT
BEC2ZXM69D27CYLw5sFeCWKjqmFV6xbvrQ5G4uyAQmbO8OkF03firai9HM2K20rCQ1BE2MLg2NyR
5bLtk9ksP1xAaPGUld+8emP32xqapVN31/OO4V6ybfDuMPWFtAHu22ycme/iXKz0GsSCTmdp9C5N
25qYF/EokTAFWUSv81fdJjI3lEHtnzMQwpGQ2UipbEYB1TfzfqGSpWUd7TnbhZnWyqTQzW9+WfP7
Svw84/WJoIg/EZ+Vh1ougkNqF/JhaT0VTUbdnZu8arlNkLP6OpgB/y/0J/X1aW1992B3nR4WEGPC
eVA10CvyQx33m18PL2Vrm4nuVdtuHSfMV5WL/alLwQnohM8l3iYfNY+aEsHS9ab+sAqfhkrnTve4
J+HAVt0PNWgUul3fhKB1CAyw5vaJwMfpYdZanHZm4ZqnTTMh+Xd+ycM2pa8DkjyJPQ9sn6JaClcJ
4b4qensfeHkfLXXwfQZsFFXu1Ea2zX0aejM9zmx1h9rSnisB4U/zu1NqK/0wWoV7N1fdRbONba+R
+XoClpbFtWgDVhEyz4YsoPOj9WZUT1g1FZcxZNsGFMIhPTtmjs3jfBX/j8WmP6ZQRN/U2NIkS5cH
/NDfUCrUL61CnTHa8nHQrPI5s01zP9u99YVz1ZAsvv7ZMYk4gS9jLfTw0S7a3aaL24bES+VTabWZ
JiMpy/ZYuc16NITVE+aXf1RLcUPUmP+WoloLKde5j8ZVfVgEp8pFgdGngxGNToa/qx4IcjLrau+M
pqmHQS3tG2WP7aOy/TFBN9MR9HrVkpiVnszBNh6qekt31+y/85xmlGfaV6/Np4sXzHTTQYv/SKEZ
v1qF0cR+UwSJrSnnwPqVsVnK9BX1WntbF7rab66TXug2sYWlvh6rxa9jq6DmSbmYrq6ye+VZbbyt
g3OHl578KVeIAQLLqNCggz1tSe6+YA9tCBibxltItVWUaxZ5dmvT3RbmispYouIMDU7xUa5vn60N
+aZc8vlhWWttv1zPoRQr5D3Yo8PBu5s+7NzGqtybK64yLGWcevIWmg/2NuQuVzELybcI/fZu4Uw3
ghdbVdL44sD4jBy/NE6F09k8/yu1zmi/r6rOoo40oHBlzX5rNa/fqy71nuvB0x+yebRvykDSXFiU
RmEebNGcrdm5aKuHuYPNmY2ulbRm/eZjxDz4tgSCM/seuRndfFQzJCY/7xTLhlt0ibsuKclDebHr
BnGLGROQ7GQp52kr7S+9a2/h4lb5FE7SDu7btt1wQprDhwArFrUlYigqtLQKHZ1KZJrajvrMhdOt
MvzEo6afWxcKlE+A/bXaCB5sq56fBt/MOLOXUAiksNbHXGTGjrNwdRCtAxggK6cbjqjjTniZd5xz
Y4inXlVEezWCwKSVbcBmnSWWtN4OTT32IGSc6nZK/fkTXCnreNOZB6+qs6eGqTPhpn67W4StvY+W
uxxEMJFa27fyrtGqDt2TLU/eJOyvRaunCUAnlYwcIimZAuZt9FuTfPKMQ7OJKe5MAADBoFocgtKr
b+rVKW9wGyW9OctdWUPTm3pnu7Gd9ocezMY5U/l2kypThSQuLQerWkaqhImGPTijOCiz4WC3hD05
mt2E+Be/i8UadmmZfszdMO3rvrn0HKuGbRB3vbe0D567uj9T18ePmGXTDUGbzoPWp8XeK6atCLE5
yq9t69Q3XJICfK5v770VGIyu58ODR5F9P3GIovmdIgWmmRBNFEUGntAJ96vLS4A73UlDRNimwRfa
yFlZ7cCIge068ZZjfgrXsisfVT4sEAZab6/o0kWB06h90HpaFPSd9h5IYD+6s+WxAHj0BASEMI88
QyEB7vMaJdkmAy6sgOsLvKfCucDDZWG3NCpsW7tmNee9AN2ym8a0uwV2m94uQTVEFKqAf5bW/ipW
vtQwZ+VA/6JzD6bsmseNcnnX5ob24o4cO/J+GePJ9Kp9ez3969mkJ1rJLrpW+jHo9PHA98qPwUKT
iB5CfbHnut9n9lj8rLeC8CVPGomqxhrxWDPs565ZvwySRUUHu4rfpc3s767ZQZ8Sm//Nd0S1K2GZ
HjZn9HHWtuLKh+jeiahcd2VhY0AtptH4JKS6fR19OdREL0/BoyF9/a7bSv17G8A9cma/j3DB2j8m
2kSIutcMr6S/hNNatkkw0Xkx09qhMbLIV1pL6cfUluI2LaFrt6MnbjI5dlGmWvW9CKY3K7OrW5UV
3WEicfXqOlsELIvFfjQXXYGALpcvfiFBrMy2/zEXW36W0FcOFRtyEy1qdR8HRyuf5gGfmCc6Ganm
eoCGn3gSiwEypcuLyJZsLiLnNBxmTasTEC0M/4IFuDjLcio+rEqRwM12khEUYDYlHm+yc+rZKsHX
DgUoraH3bi1Xq9az2qBY73PXGsKicXdwZMhhJQqcpOq8YDMpjfkMl6U72qlvcAbLuuCuXUrvkS5a
dTFklX2rzU4WYY3o4oqT6qM59+e3xiB6DeFa8L2nl/ZsZ256DtxJi+tVMxMzyNRJFOQmE6PI661p
2o9JiiY09eJ+6LL53my85STShr4YkZP71OhY86rtAhU128/0EW9Kr0ofNG4bxeYa3JtLY9C4dBk/
TrW8yFRPT6yZzW1eGdaucbrljtdjDL01Gz8DChwpCEw2gw/N0Z9smqY3MATeRrzuhbVR58z6HOvO
ssTeFY+Vm58NqVkRJomvVypZXaf8WqvJzjQN6+fRsE2qGzPWK+/FVRJyADTVSF+zxDBGJDVQlwke
SrudtZqxQ4GKRyDPohwNZQj3N7mKCvcEfrB0S0XhuMrTLLLxqdd8Hhtioec8M1nu6i2Zy1ZFOX7D
U2eZc1yP6yuK6XfRBSgVnGk3tHMiOGWGRqrPF5gkRZgSHcILviHS1NKLHEe8ZjSvzx7B3Hjea8mF
V5Rhlk+WUJB7kVmO5RED6nhYlwHsaw8GTA+qk+jTEQYJSyl7tv0xe2UZ5xk7ejGZD5bo1KGDK2TP
5KiahZXtZb/ZP1xd9k9uNWi7rbJpuVockLYVRKfVG+5B5Quu9LGsIjd3zB1nJgb83lRdVBvQU21G
mGKd03I6LMv3CQ5I7OW2fl+Wo3YpOo00p3Kb7J0/9cEdAhXQhsX83BS1ERsD0QTaipypG0cj6hyr
Tjo3zR/mka6ArjwtHqzhsmVU6kNNW3aa+uwYDK64tPSIEq9XnI8sDs+94Nr7MLN612AS/+uX8Tg8
L+36GLSUwMDQ7ZB6kmqu6/rwemIyg5yJq6N7UeEsp3QymR57rSQfSxxNUb7JIbvMUvuUcwlmpoBf
o5PRfatnw4O+oo+ZvXGNMj31DjB43FjPfKo6x//wXTDyJG+/07rpohmnEIcjPz+uVuZHMr3W442Z
iIW+7jY1O400hYdZWjwAqqHVbKH54JgQlZvW4QObtbAKLOGHi/Lvcl7uyDZlgY+2ao5+492M45AM
pngnxpOMiNrjeEuyVWUz+SwLseNYkIYuY5+ks7chcSo8vUa36TFDh4tdiufFIU7K6+m1tpZ70wZk
o+NCK8M2zwHTWAR/bSTF7Upiat3apmuXSwbY6WJCUamsZ08bviDs4UzB+DnKNG9hx9TPqQDEWK6+
ipvcH862r17Ii4eTNwnSc6T+XvpWxtJSzQd3Cp6FSynVjdZyQXwHfoEz5j6w4MRIZ3r0XMnUY6lJ
mqLjfY0E1kg8EUuROO2aBOb8dc4h76W0OkpR7lnpp7gazauBWfrHaQF8SVlY7ovg+wYLhb4cob0V
Ka7Uh29ZsdxxgCBzwxL5UzG1nytzmtsKFkEy6V57sTXj00sxJgcy1gtkLP0o90G3tQdlTcgoibxm
x7x6qXgkPKNQ+/Va3uMoTmpbfs5jc8yF+ZJ2qR2LSn/cUlucyqwpb/qGE2tglLEZtN+I7KBv1XCe
IUyBkVVqD8fKcigvAL2HWusTYQT9htNPdlIeRHVTM77XhnzOquLbTGbRKZOaccD6VYPAqZkQUYie
szFz9hZl2g0QTjLkKl8dBhEAQXK34G61zE+MrPVTpZvLUWjdGjm5lA+WT3iX3+YizvIpjziU9w/Z
Zq77tp2+FAvbyI3KFGCTZ5Z0dawbJUOLGJS92TCwmUm+/CoXaUASa3nEdQBW1F1QBDErrKlWgtOf
94gNj7Ui4GwyboZsSjZrWcJumU51Nd2JiQewcNIqMeryyyrsB673cbFsQuiuj2fFNrd2+o5u6n6o
iqcF1OhSMtLrpja9L3L+0jw1574bSH0Z5CMTtEdr6ZPJzI/SIb3eNNE7denOaGa+YSfHs50i+Jzy
+ykwXrWMV10ux6oCJ7N1SIvrBd2gZnwMjX50eBtmHo29msqL1P0jFqYnXOV1NNvNaRnQ81nVDjdB
uAWVeb+UwgiZm6H3pfMYQ1w+1WIgDrju3Ne8b9+dcqT8beWXbtHuHTLhbGN4srscjc5mHBUTxpxT
4I75rXzXt/I2TxcYIWPMFhUvtXzR8wkLjgyS1rVuLUMi4l9X8zhBAb7NUnEQY5FGvV/Yu6K5ugBW
ZlimVsQqWz42cjJPWu9Xp1mDqTWO6btzrSwcjQoKdkjsToJUhykbdvW6fGlyHVTqll5MjiPOrOu7
vktZG3iP6gAjghTBXcZgIPE775T5eXDuBqPg5Ga13huNLvghWVkQWj2qOxhB526jjoO5U+5IgSwS
Wgjy3e7X8X7xbDBBZVFcAm2TdAi8ki4p3ozacvf0T4ojFBY3GU0y10MGhvLV7kr1gfqmC4eFfgoP
eVt/K1yHUzh1tZ2y5strFrY+9HK3UMoRCfPpujOiQrChDFp04umCLZupv5jVNvrAnI6WUj7b3s7i
zrheUO7awGL3pjSxUyP2hn7nTHSIM7oUxew9FWRMH2YP2Jo9TN/tqqKjwPCJXkQ4TcWROxhRDQqa
5VMbd0r0LBqOczJV82g07syoQuNwtb7aaXvqwH+Ek67fu9NW7UxP1lGTdq91Pt2r2XxhxFmFrmSu
T3RsGXdG1h/brV/jzvG/91lncODW0X2XrniexOydfLt8HDf36KeBlUydlZL9Y6zhZG8Pptzkruln
cepnsMH1ipS9Nb7MI2kmioAi+DdM0Gy9enC4o54HaKgpiB+aM2+/MvAMfRqvhGoP5GinVbz46W0F
sMxraUYMwEzyMR9Ddp/DnOPZJMQ6EZPzdfCNr9O81FAkNrp0sjDCvhxfMzF9D/QREnvAiMR1drOd
FTzH1n0+KZmIemDEU+vf3apoDhocnND2mLt5Ve5ROpi72d8Qs9b1uR/nOJuUexRe+UUTDBmq2qRU
HG97TVmQ3Tsj2Ybu0U8NjtLO4+h6/V22kGLVp4t70wsigck/RUDXsCuzfFonv/UiT2UiZracn8a5
sJPN6MQhqCjbGYvTJE85hHouQYt95r8aQTnctrJyLvlYnAfIdzuvzQ5GutyVNo+hft1oUg4YfVnt
GjHsmEgW4VxZPZ0dJrOVWd6RQYJMc9DNsPTWloT3okomBvG7nLiQqPKB8zACL461TzNad00PsmdO
PVnPN05tP83b7O4WRz10FkoQ3dNfh6HUQyeTJORlIj8Ws/nNWmhPiAY2LiLz1Wzri57ZCPetoI4M
m4OKt1qcbgjLaenOcrC7WlZK+pnW62zJpW7uRSYN68dmyrSL046pfIg/TsxHS0xedV6WzV1D2Q01
eEHbMjArOXMFstDXDOOGtPRck7QgOiZM/TXqNnGGQPUx/fH+WylB1nLbhu0tpwW3PAy0iGRY0GRU
e/5QOZeR86fY1T7hN/fs72l/12ti/blVi9/vGKFL+vAN8OoD0Moemxr2KEhYCyMQETVZJ7CbOL1m
3KDqoCB0Vy//0kmVWbcj4Q/y0WTYRTXNc18VN4tTiOlx7tOAwjUzuxL0ke+0pzbLgewFjLFpyjvB
5II47mZ9L1y9Z4ZcbQJkYEZPdb1VMMf7OE0FrSrHsocxLv2S0wKBRrNRLGE/qsV+bzu16adgNTaL
smaxDXioLs/7XYEogueYUBI3NDQAU8ooixmzmh/co5LwbyHUfoCzvvd7wt3teXaj2m2L/VgNCoqv
jcajlN1hSNO05HGasq+QHeW9VhHAABV63NCI6uylkd4a/hEBx+M2e85zk1XvWe8lbpnT2DYIIm0m
qF6Vde+r5tNKp1hDWdOEJajEBwbi4pRpvvQjVsNpe7WLyfd/wuEyr58/u+egHV6UJANMdXmiZen3
3J6MfVN7+6Ds93KmBu7rm9UpjDgtDbTCpSiugS1Qt7eCbqJnJgwlMEzN/GFbjtvRaCAa9l2AnMcb
l9ducw6yX8Q5HU0Ob5S9Z9Ws6JmDxTw3Tp7H3vUitU5r0dLu971mieOwBHDfLPnRav5tbgYNZ6Tu
pCQ1HqejhQVug+xWmUDqtIx11DVlH+k5b4gaPeMlHTzW48V0LzWRejFdyRWJQomoe+7tt3WZ0B+q
7U2O1aeg6IjHpd+Xw5YePNmVUTZi4S82p3xrZfBprn55nMR0K7y+2otZPedLsZxnOl8PXedjdFde
n5SF/rUd2zwq8oFdxtLoM/dY+JKSA1obAkwU3zyfA22wbYm9MP9e8uGYjvmya9GkcajqGDB064lh
nHUgSGyKg9WUO9uAvllntUuV4L1PeclJuR2Wh8xI3dB1mixyzaCkLZwiJiWA7OJ7/aPd+vIZjFcV
ltPmPqDVCw6qy7yYoUn3PVWg1VQBUjronIWZy2AchhntVt8PnCVKJrB5b2akWjF8YJ/VUDp27ZG3
nX6q758LRDKfHQMBmvYbKDiltjvfXPWorQIHbqFmhiqtvlQu58+hYGsTZvkE+3OJGn/xd4xXn7al
aS5BlTKuDTqqQW8ipc5pyuWVeKKGYgbt04lB9rSioODah7kOcCwE4bh9Q/ZlftRB7YiHMeBwaNKt
N5K2NhZUAKsoh2TUc/3klI382OaAfiAhZp1zY9d0SiOttt+qwiiYHAr5gmLNOSNmhERuMbictv60
XZcsGAlpdbF92TLmam9qZIBRp9NzkYEcYnUtboxB2w7UHOVrWckcLVOuTuaQLicWMAprP4UF10ue
g12b9gQ39pNB1TW0SuIZBkpRhtY4Lf4nh74Ww8XkBDvIgu1ND1RN2J06LZmwHzXHHU7+1Jhkvmju
fdAsONlcpyQHJW8fc9l+N/vMvPASt1HV1NqDqJoH0/Plse81+4lxxxXA/8Ppyyu8s7xxZ4elcLPt
BzkZ0xwXRqrFm5uVKdqefBvPvpt9tWrxwkRxitcCf1Wna8cy5YhsFpAWoRRG9kpvin344HeW9qPt
0A6IwIuGVexLKIPR0m3qyAqROA76IJ+XZEdw0zrxkFd2bDipwc7sVpfM05/mgJmdXht7JloyNG11
lvZoHk1Lw+YBiyiaC5VsfsW1V2oo7mEQYakNWuaMY+5h7Guy2GHw/2LK0bvN3MYbOBgOI8FsPYZP
3xzhBFaEXuZm/7KV1avlE3Gnpu6TA9D4iLQO9YJQTznL7oaeall+EBr0TIOoSCbmKEzgH7MG+17a
B6RXTuqZErQkaI11opuIhawm+bYFTUB7tlandNC5NcbIrFu57fV0oXoFaClcl2AsbzLHcbAvK+/F
qlz7UiunThAoFPslMHcl+p41aDbCAf2Qz6a/5ZfAKtvJFTui1PXxxsu71k5MQ/uYdN/d0Sfyj+ZS
6Lf+tNq8dTxhqYH+RPU+kjMr08OhdNyDxdQfdPS4jpGxVcbtJsavldOpy1QZ1b4uh3VXT5l9Zsg4
3FpLZwPMbz9bnsdYTkVFjjRy1LBpsx9uXqAA6nZqhExP23w1edMC0oAJd0xElrO1d/ONp3mxEcz5
obEQaljjZlCMw+YXFuxbZpcD9U+A5MIVScegYUDRw0j9FEzGYWLUZq4j/tzhiotE6TCUxlOQjbde
I28aEz3rBkglkU2GcNbunSqubW/aZVsg8eCTpLkOZR46KJDivu2YkmbKiN08FWFX+Olh6G15mGi8
8XsRdBXB+toYo4hqDyhbyVWCtEwuRlnib1jKR22Azj9WK3MrjOCBs6ThqGADKsO5F81cnevWYVbF
JLxIm+FMTigYN1ceGMEtcW5QkgtBo9KqyImTlf+lzvWSDor23TLWp01OZjTSft9V/XyjVKkl2ky+
HORljoeOb/+4Np+PxKb+MMrx6p9253FXUSqQZbBtRMIYzSWFAMEJ5Jeo+38lZf+/mUbm4AX5n+Xt
mINF8/G7vv36X/xb3+66/yJmDAE5lCsXNMvVlfpvfbtv/Mu7IjhI4f6F8L0iCP+tbzecf9HBptkO
zIo4LVLI/lvebv/LhN0Bi8WHimXgNHX/NxSiqyP1v60WrB1XOBoARAAsVAjEof3ueIDLJj30D01S
1MGe8O7eyuJR/ydv7tWB+senEDFz5RwZAJTIG//9UwqfY70/DU0CQi5p4WGqxdsbOXzu2Xj8j6t/
///+0f+kjvzhWOEHuXCR+d6AZ8hQ4rr//ln+VBYjCcfI9QQTq7d1mF0zGVuhxBvobybjaP+Ekzja
lnY/G8pD98kdnEAeq6EelldZq871Qm8T63CWDSQmhKCT57GFjfb82gStZe1sDhHT/d9/8b/cCQA5
JCgZNJFIrOT/f//eGz4IxDYNHt7gpa7vtNIMq+r57z/DuNo0f7sRLqCda66WwU2wgDr//iGqJbQF
3lKRrFrxabrrod22W85zbDZLgs4zbq8KPJY/ffun+/KXZ+DXR4MQQoTkExzxhzfaYckuhRkUeCW/
0m26wSkRKQziIgISvM+eg32Pv/Mffi/vyV9/L4FePHcmCMA/f6/OCETQUS0TgdNT4gQlx+lEWsCZ
zk3cvvz9p/2KS/rz6gaM4S3CImwi/f74iVdBq86QpEi6nfN9iYvH7LDFj1dGEKqskCowXnBo/aSb
FT49/P1nW79bl3499nilrgl8RMwCL7v++X/YhO3SmPSpNItEYVpjOnMoGH8Dbkhj7zHbFS8dQTMh
kihKoWi8pDstDixskQU2veHAUe++xZNfPgwHDKe7v/9uf/Bn/vrd/nj9LeRg/jhwXRD1McQZXr0D
bdiTfO2OzdF5QO1zQqT6D3fD+v8968E1FsM2XcRHf8KHvVYspZWqIqHvcbASqMAJav1IHfxddau9
a+/FebxLoUTL0L5P7yiSztoRIc6NeBb3/YnQwPCf1sHrA/D7A3I1M13BliZILO8K0frPm2QEwVUw
NuWJv826uMFu3T+OGUaw8+RaRvz3l/16VX//sADmHXuPgXeQneePp1FodZqbblUmdD0Ir1prc6Lt
yOO5/MP9/euvCvhFeB1Y3g2P//n9V6nB7BqlOj7oKiJoJsgovCPRtG3eP7zPf1lDSBkBcGaQxQbm
gRXx908ixpZhiqQTDM98jyEDpsMJeWRktf+0jVzRpL9fvetHkSxHbjs3ygv++KhtzI2sHiY+6pt9
Wo51TJhKLBM6mG6EQmnH4SWmhZq0t/LW+La95Lv1jK70rCV/fxevn/PbXeR4AvIFExCbswkV+Pef
rFm4vZql1uDRtPHVkwxfPP4nJtifjwoMVuRtJgNOnHSB91/snUdT3cy677/LmWtXt9RKgztZWoEM
NmCDJyobjHJWK336+xP7BLN4D5SHt+pOt/dLL0ndTz/hH451K6STLDhqclRK2EwtdGpYIR8/xvGX
YwV0a9Z0x0QGDjj028dgFGUyoZm5eGCqezf5yWcqUO8eAdN6VPCwmV7PuquOBAoiUFbIaxnZDqM2
IEn2wuCgH+tPtvrxKqDS0aW1kIZEdhjdp6Ov4edjN/RzVWDz0EnABO0YNB52kR+/rH9axURmEsdB
pPLRrX37supmGaa2p587ha4BirXjRARmL5h2f7zQ8SZfHweJa6TzYLtK91gKrh99PwrNlsfBBXsj
zaYMFly9gqQQ6pOl/umZfFu6WPeQ3/jHGmRDnvcVfZJiF5t2c29oUV9BdVv+ehX2FvFVAi3hujeP
dgHK/4P0NfjshQnhA/HCpaVqfHYm3z8LkvhrOuOvsZyo/fb7iKUg7SycdOcDQ96C1i82mIrJzccf
559Xoey0bVJn/tTbVZbWw+RysFN2Qeef5FXSgGjwrfuPVzk+mMRrnuV/VlkzqD/yBo0fAKFdMR7r
hQGT0aAStfv0RBmddVJ3lrX9eL31oP8Zz9huUvLqKF/YDmzvt+vRRc9tN7OY4/aAxialrsToVHQa
ahjmjnFdxhjQfbwkb+w4F+C24DPh38SJ4gC/Cs388ZRuhoFQ7icMgsMov7Ki0jXja2BtPRj3bVPU
gK0tWCMFzj6K8GFn+BXCg8DOYQXPjHc5nuEQPIpWiD2UpQWGCmyzASKoFc1B7Y7OSz/X1jVVFjLS
Zd5jRjh08pcFazZmVhQBqXGsGpUENyq87ezF9R7nhAW2grIHJPgas53xbVTghHsN4GSTxBZycDF2
GHdOG0u9SVtPnkQF+ENGr4bfb30A5tPOAUoHPrnXHVARWsrLuVtYguQ2TvERNXOw+9/4xqETFJnl
T7e4ki3S38Qy1j3C1zETCi+nLxbYRTGh4Npkw5cuNiQYJrCRNzmQ8ekgF+VfLzoZ77wMtNKmRram
2MST4idOQ5v/bHTU0jnycgJiFobdV0dH9mUTip7hs1soNxhqV6KugmitPPAyY0RknDy81howEY0L
WdZbFJUljXVjoO9ni3p4tqLacjc+WKIrp9ZDuRtGBQ6BvpAD6CZdoDaniyj2Nm0TyF3LUF2V/Kg6
WEvu72ED2ID3uHJAYY01yQYqVz1CZWmLjv+3AyVD9nbCdecmY7kd0jG7qLBqvWH2MSLxMfdLQ+PQ
AoDVK9MAJVk0ZU2TuV6BZEsUMdogjsH1qp1Sbhx/rH80FnQLE4MaV7SbSOTuCwOHrg5cMJEwE+ha
i2BIu6rfRH66jAFMaGMOMrpQEZcv+vXZAmJ3F7vgYBkMuoMfpYd2rJufKYBu1HEkXmQ71/BnkOmm
RbtdLvN06XeVt3aZ/Z5xNTN57E4gu7i7DjsoMv12mB7jDBof0yiRQ6UBoXfremkFw9PSFVUJnSba
tQKR69VQF2xUmoBOhjJatPdRPSRro1VbywXOOMBU4RzUCb6fU+gxy2AQvEOcDsIc3PJ6b0vwXHMB
G2sDOdjBEUuVGqilX1KBMH21vruyLL9JVeTPplfYP91KuPW26nVhBb2N4yTzOqMCopPQxhM+w6DW
sVK5S/l//yycIm0Dg9zwSSe+C4KAMfULe4vR8VKGSm6WygfZW2T9OiMxOwGIfbJj97THujffR5Zl
2IDgc592HdsJfzC3k7yvUTSPmItPbG+/9g1Q9V7n3TcmU4FN069jk6bORHmywjHxuaWbKjZihg64
jU0o6zWA6RU/MwiN5RvIvEt4G/V1avNLN2Ls8+kQGVMbn04RbYBNSRn51KXgF3aiyY1bYfXgxbs4
EcbWrFwbaMWShvnGx6PXChpAYEPQ+2mOxKDF9CAIqzkzV6s/5hJp6onHzKxMk/cyuffmmAyPtZ2i
BhkZSuwMo8gGpqVWfihxRrny3BVu1vHqL2ykKTH5tPv+XgN3/IoEwCB5j46vN00h4P40CIeed0ad
Q1lVrvhtTroZg9Ht3KsUIL3YWoZP3zUymmm6jSdtQGRnsmTHp01segk4siR9yagbxM7M0Ojdst9I
mBrTx+BMDrJYcRg2U65qigpgBEnY1ZuZCX66ZaLFoC0sAOb05nRrl9L4YnbDWGyHpDeAC1SG/Rt2
j/JP4bLF7Uq3Bq8XRV3SbweyxHKXgzKZtoxQO+yx2gKKB8mVvDI76KyQhfDAwbmpGwFXWQ1I2bif
mMRJoGM2OISWnW6EcPP2EZ7zy86raCEf5kgyw+1T4IhBB4UPs9A4pE5QMejgU/xtw0MX1Znc9maS
A+CP/eRHuyR+RrZgLMVVBBb5NudEZZt4bGDDeWOrxyAdgFFupgpoX+ANtSQqLR1mQGlUdT8jrZW9
m+BvW+d6BpIGBYnxUQCl0Ps9Mhpa8Ztdi5BuisVfABsZWXrbavDcgN6xfPe72peBMftNHLhZXV/k
bW1KrKi8nJW9nCGoIYdwvIT/mGS7ZpJ1DE/ek0OgGBUbW+1BtANr7icdj26qBzCxiOJDPkpemtSI
nR0nHXI1mPAIeYlyAOoKD4bQPkLjBGAXeSCT5kF0v3EEm+CBwgI2NvY8WTd5nAIhGEPFiZQeJj5A
TufwWQOcwmmX6xHtRTWC/IJHy1jEhBrUQorTEdeeKu2V0QKIaMM40UApo4PCE9A5hQ/ZFX716Lgp
COHYklhrzeGKYDK0DQ1/yE33nIAysDHqolf8714mGxyDk9YfHiNtTdUOTg24jRiUl8YvsIHt3OHi
+VD1qNJBD4mq51Av2IQ5uqjlWTw53hKAKxA4qbiOmQbmmKsvlR703eIPK2SUav059Ut97nt9lm2M
lB1F2mMZJjdBMV4zUwVYWCM38rzU2VIfRtoJyHqFs48WVNKG8WYqdHIHPKGBbNtCEt16VjdmG2uM
1M/CLt3fM0zRiaWhepDORJMFOKElgXBjmIpVs/7Po7arX767IApQizUt6eQsJOPFcSZ6YaDG1io6
KXd5xdGFZ41YB7JMzmA8MitfUJvrZGbtY6bkP4zK1Q2TvgJGGjsufehVS+QVDqy3QE1t+mOYKuJP
0yxkVjxJ/XtwarwXlxFU2Umfq2oKGuCcAASFLV6cweyajTsq2GUdXjtRoMTSP7aFVYBTMLoCQD72
8t9yE8dM5sPWohjnyfY25aKVO0ekw204aV/sQqVg7Tlk6xcuOepPlYTr4XC7RHEY8mR+TsUE8LMz
RA1Bz/dyAMSwpicPLFBSdXuN7sHPFuT7ElgcqVPdpnD6CKz2d8aSiYaH1MeXTV/MfuC2/vJ1dqMS
LTd48c9lH0NaQGyjDeysb8ugT+3wa5VPDOHTcHTvwLfN4I4tL9njFIUwieqS0jxZwha9EWix9LHx
O4v1j6HhhXwptXBfFpL5eNdZDtPdHH94fUDiQ0ogvaMFcZ1YYe2q0VIXPoov3N6tsEHixzZDWUEP
6N6HqrEcLCOyHzLdA9oUVRfH+6p1aMtp0GMjFITFm8HEu9NNDotinRGr5inCXazf1saEDZmN6PAL
EEc4IFMLVG/njKHdbkSaDhda2qkPvr6wz+wxtwlxaDj253BHvXM2+5BspZMC5xsWKpn9iOiLv7Nz
K30Jvbp1ANCV4a5KIAODvyUZQo6UJGaWc/ENywYtb5I5NbLoBMmOtnnpMead7+nQW9hHkhihkCVS
42lZp3Mo41n9MG4X0v7xUBc4r7L5EuC5VxXczvFyKIVXX0ExwE9z6DVY/C7uzfGQOeNgbaBsjg9x
woxhB9ApxjSuagGENK1nAfnJOHYBuAhBkjDCbguyJHOTL57RkjCuxPiVSShnKEFFCKLBtKL4yY0G
7zdgKq6jaKpieTCaIlPfercMEfChn/Go+KURoB3snC6tBvzoGfOIRHXB7Ee5EWRmZ/LZs6jsu/PO
RwLLB9JSOhcLVlVk43laDD7M/8RQzjaVdiaBI6P74e8yJ5l/DeYE/nHp9fKjbyO1EhGt+pBR3YA/
SrLGuGSUaXvICYxhGxC1sVPdVJIrHo6G18OjRV5VJweR5rL/3tsDGFczUWGXEFha+ZB5Ggy3ky95
dACUWETXwzBY44mhFgI16T08/lbbDiP+KRnGM8evCOMSudTxTHWMiw8unDHijgr9nIAa+ne9Bw3s
AfmW+cFAE9k/hGPpLmdTaYgnf05pcBepGMcTJwRnGHS53Q4AuIC+24d0iURy2jhCxntdLLLadf00
yy/0JQf3ykSJyIf3aRBARN8qA5jIEOVbUI9SfU0LAaQcjlBBXe8XqvttRhm+421LinNWhjCWzlK5
UPkDqdbqWmVTYR7GrLO+OA15yBW8tlR8H5a2A0fUGXYGCjdD5egUEWftPCaCb4OZNGX5JiQP7S87
oYm+vba69qeZkJtvw8zI5CZzysbZ52apopsWyXqIIM6ix12O1pC3sU1UYXajWlS5nfsVSZpky6iA
IBN6b4TVVUgA5LlVgSH09S90T3SD1suMPTRhxEsetQ7xnYFTPOuv02SMxeXE9a+v/UIalDOFUUFj
B/17W4p2+QpZ3LuZNDIXhwJg3JONLaY+swcry79UOCh9F3MOrVrHfu+fzF3Ry0stqkHsGndauOrs
PhofzRHf+ZNsMKtxVxa6wWUdNK782mdJ+aOozATwCSjXF5nAED5TC4XRFfhJEM8uHxOJLaSW4Di3
bSSvB8BVy+lQtPArOMxdBpHaN3KJAqbwGtJDw88L6gAkTrZeLLgT4TSpZ8vKDGSL6xCRIuA7EILO
q8VIcOFJFMzbWAzcr9FMA+7KsdqeSbzRrbOUKo6inRyxWL5G8UxG54AGwA/nYJu8QGlQ/N4mZOZA
biOgDA+bZCl0eGaZ4OfBKAnuxLwOh18qdMg+Esv7FhpzYm0hfw/3lt02+tZG+QvNzsGKf9chpfJ+
8ZvuCW1Cg2K7nJez3EuM7GBFermt6qFuApXG0e9eKECJyihy67noqiH81o5p8TA3cZxslyWpL/1k
MSNkrTI3RWxnpERR9A2evbmfsNEWZfJidktjBGVc29WDWSFYtbW9yC3Pq6I1HkFapP7p1FRlvbGX
uhgoQhLtnJd6Am5tS53dqxI1qCCDHdre0G2M73M7j6ozmbl5dloWfWoAgBm87025NN+HOuwHVHFS
lFh6WzTQaj0F1HwACAbpV6gJ6MkwknE60EcA3RKfiut+cLhczbYeZQDimfJhnszpIi8IHps4zVFZ
yrlWeLYuG1yy+0rexytaENmQJIMnEXHJx4iN9ZdYUzglzIO+TG6E35bmGTjmvrsYDKoQSApO40cX
taGqX0gUouxh9jVQ3AK2ZgeUvQZv0ZvuUu4rxCq+FBQK4BjdivG5SpYUc3AuQEy5AaYau6YZvYZe
zzBzq1SNMi+zMp7leRJRpT6RmGWclsbzoqAd6qG/gF1d3ugckl+AXIRDCbc4GiUmPbflU9dGzo3j
mEV4SPvJa8g6TPlCw2VuNo3X9e0BzRDQUdg9WGK7aB/Kl8X92hNQLcTdSPIprLmIzTkwhnIYtrEV
NsYJzTfcT3OHRGUTzeOQbj03FJiKUnLezGbVLhdMrUSLo7WBDNajC//1bobWn54MkUFVNXNUYTDN
kKfP3KgPsQI36mg1MZgdSLEUBJBS6gjq7GQim4b5dDTS9GPu/qPrvRW8apBQbCb4B9/GOF0eHah7
D+OQo2jiuakE8CxmDpgRpcZ4ksK/Rfu4z5b8ZoZBywmwOr0FCIPbQ444GTCfLI38gJcOtS40HJB6
OY0KcRpRPlmbqW+8p8qHibiJmiK6NBPYTJsuxNgX9JpJ+3NGO+8mbA33R7jE4Veo32F4roB8TduQ
UddhiQ2IMwo4V7vNrMzzNhQxXXloKdrPsMSZUEXP+vgmGRp0jeyhXM7iyMfGNnYgZ8FLn6iTa961
2hR5Rx9vAkl4B9ENJKECHkcgMscBM/JS3ZK6LLdhgbPiZsJTpQtMv5MTFd84/KxVPcFIBRy9hQYh
hs1QrFbpTY590gL4Z9zJsEKmzjXEI852DtmjaTPEqocJntDgGvyhZB56B+QHL+jCa/Nu3ExgWtuN
6c3yxnLLBiBg2nAndnNT345N5X1po7i4nkpmLZu2F9mDP1sCN/VqKrliurgDrhWH7k1tpbCIJgsp
lrZx4YFUsTE/lzlWvfgdR85lpgVpvmsv9PLc0nGukjzs7cPgFDG6GakGkd0VS2sHvtO2N6M9cJNP
DYCoDoHBlyQqKKK82IoMTCpnxKUA4q3UzEx4dFY9Jk6nYYuH9s6O+5LCPqYzQLoS0ZLpallPAQWU
DwRvblCV448TWbpSuUlAl0ld2LpjYI0YCdBo0c418rcOajUArf2YAqKJUg+oZJmT9ji4gHhZPP6Q
hSXjoCmr6EQtlYOGP7Dp2yp0XAgTjltBdVJ8XLKe5sWNDIJeWi5lD6sppNtg9n30Ox1U9wT1HJJB
oePkxbGqmfa0HIv7vvanxyYWxbXf5FO9R1uiv55MnHzX+6n7XbaW8Tjoscm2WZXCBckROPxS4Yt4
b9erAAcYY3CGrakx1sIOURMenNEWGHeN8XzuhHP10NNqFaA8c3GWZGED+i4PydTMMPSe8LGD75ok
yXLugNHMNrCb/bPcglUNi3TNl/pymdWOC7vt4CBo/4EWHS1bD1/RH04HR4KitZRITDitBxsyA04Y
5FFbPXVzViJDXVcIUoEibGY4ZPS4NsA+G8m3nAeswKah/JWPlX+K+v6QBo5HuMaPY8rDHQqZ5Zc5
EUXL6a5IlFtK7GQ7RCMZtNDQ/eDCEVfP/ArjU9OlcaFThwu/EbF7h0zYeKe1CbSzjVJ7p8ks5RYB
OMpDqy985PIQLXuOYy/cGo2L6RNf+GecmDQBSfHSWyTazV1uNerMaaNo38C71vBWDWtEwskPUWkI
nfG7Sy4HYRMy3XXhef5jT+vhpQ7H7gThBQtIYtTDfDcF2gNrUbkz433kOBASLL8erwHqqrslHvJr
GmzhRW/PpQ2lMx9+mIpm0d7lljxboME82yLJYT0myqrOVVoTZJYqXe5arxfnYDHkpTGKug8MI1+e
jdjjENGb7R6iZdKPlR49umKgb3/62YR6k9m6jEEShTwEdXwOioPWcoSVAQJXQeov3U9EGhWH1rWm
F8i0gr+W6ul+ggyDnwbjVB2IRfi/VD9w8Dh3bR1MhMhlu9Rd9UMZSb4EcgytAV5fHEsC4OjeWprq
lVut1pcFXrjQIXKSiY0Y0MEjk/YQr9J4lpzmU1eSSA9t8eyJxv2GpigO9XqYi7tEdOW92dPIQMFy
KhjYz5OLfCS6PkPAVK2It6XqkQ7EbT4EhNt29kbViVXhalf6P8AZIxlheCGNDAuy0FdkVutfEflT
vaHRsfYnjLT8vVjtdO/Ofvtgj1PJyVTxbxqUhLiQcTiIG1+1F6lYyqeCOXu5ga0DCxCpDOsU+n/a
gKkvk/s07rQIRGW6X1WUUgAnS4jaD9JknMZIeLnco2oGY651xlUUyoPqsKsbaZP8JuQIAbIm6nmO
zH4J3Novnhf6HJzV0YUUkmEbyG3uxWWKv15scZTCrHtigjqZ/L6hunRzW4qNSf8ecHe2IGqymDIB
bBsmoKcM5BPbXar8kgwn4y43HKSRdhgUDzdjI8mKsl5CX+jbwv/iIm5yv4i6URsOUfgLrbseTDeJ
MKB8mlPUaKYSEFhL+1GZa1LGdabBR0ERsjcjoMcOybhVlONbNRleH3iUaGgPVgodvUavZ9ZSNPF2
UuoQvyXo3sV20mMiNhUNBJ45TGxc0XmJ/SZB7WsO0NswoZ0WIezcCVmbmf2CGhukShHqk34JzS7w
FOXIJdEfBaqP54/vBrngHgGQ0OLGJgrg29G4WLuodCFzk+8MfMd2Ls2bk8lJvv3lIszWQfSZDBgd
EwLH+iP+mHAa8GBg8SLS4KajeTLabX6NYkV/8rerMId2wYuCIrRw0z2aFqfEM0AzWb4zG6O+TF0Z
AnXPq8PHqxzDEpgRg4oFeoPeuaNoX799ljQxoUoytNlWVRKeVEZB87Lv7K0lyvKTcfT7pYALABgV
RCi0xY5hI0a3zI4zaUTpIXIHqqmZ6UaMxaYht/9yG3gCTMfrxzEtU7n+Oon/4wuxb521TFdbI4xp
usQtusVtI8mPP357x9ttXUcBC2ayTx0P/OvtOvlsVZEfJmqban84KOiXmwrO1Sc74f0c3wL5gOs9
B5eR+jG6rp47hp5gfrZ0la2vnGiXe9swi30Wx9kPjTwoTVM9ib9+iZYHb8E3gZACVDKPcERp7klk
M2lMlE5V7ynP5Wlj1/H+b18hYDafs8QMHha1dwRSSFKijIucxjZGlfbMTlTJCK8dP7E6e/+hgJat
SBXLX8+uONoQ9pTFZu6najsABqeUA/Cfp4hv/vWz+K87gq0g2BdH0cceG3uk48SHYvyyNyC53Lkr
Z+XjVdbf+hbWYYE25HsAdvfAoFpvN13Sk5vrvra2DgrX9NxDuYcogU6HFdnbQiTNzcfrvd9+CrgT
zu8+gG/XsdZz/cdhWqquIMfgqagazOvEdq2DtpvuLkS36WbJGC/Enkde8PGq76MFSjKSUOECYrbU
8ab39eJHQx5bgFfkgsohHTmUHyHFD/X876X+P5/iP+T6sT4gVMQtgNfiZ/cPBrWv/+m/mRVS2P/i
QgWVw423Qk/N/yJWrP/Cx7HXuE6qzAf7b16FIcW/QABZ9H2hToDCXaHKSBL28f/5j/Xf1r8FLAm/
C+/1L/6Nb8DbHbpaSNg2jGUX0ySlXPcVFP3HDqW5EGVZrORJA4rqDI3BFqUdo3DjbY2MXZUgQ7IR
sEyvysaKVeBX3/JIeefQJIavBZ3zC0gMHlDuTvxK3bQ+jZ3oZooswCKjeZtIGM1UzCi60sif7xsx
zk8Dc9vAriXoh1LNJZpS3SXk0+zq9XP81c78f9+0YvU//N834e5J/3yu2jfmyPwH/0nqce1/rVcf
uRzYTLg9zn/vPcM3sQgnnLMzTdN0Xv/pv0g9/wLzBi2FDEphorxSbf5r69kYlfOdcJhQjuf+na34
EWAYjxhX8Ktgv5jYYMAIeBsZjanScWYuqxxUBU02u2OqG7TFS2mrk3zyT6vyoNGDK7/l7oXnDjsq
8U0/VaeNoQ9TYx5gPe7ENJ/+8fpu/n0T/EnLObof+FVcD5YlMYgGnCuP6Ql5BVQI8Sp/B26mDoYp
g1HZMfzrgLntEocC++P1vHevgSQS2Pb6BsCBymNIc7iodCA0OLtkyTu6E05pF1e9szjhZoizGpiI
pVq432hSdoEDdQKbogzZ7U4CKQPBguP5Zoqa/Eovc9JumBNSjQptd9hUis74Ipu4/95kKPfvyiyl
FbIGHepCCtuHGqFaJhtDvOoe9Aj2a3eKDqE/z/V614/pbckAT+4K016QswLZGe7XJwFFgZ6qRLEW
bcGDMwqU+Wq/Tbwzq1m/Zp6W2UAH3uy/ImHqyqBCrmhfT3KwD8niRagMz6m9zQ2dK8ZGsd6j3Srw
la8t56yp8nI8JI3d2JsJmb3vEVYMCDKpWDrbMi1TWqTDqB8b5WA2kCKFt0e4HWxiJc2828Y10hhM
mBRQydKefJpePtKSgR9FDThFWSzI9Q9VyRw7BryPyMq8PHlhM8UbP+wapFej2kbdHjEH5qIMp7Jt
GY3zdcdcF1tG0BvU3kjoIdpj5BUCJZ5b9Luo9ccQOSsDTXxtQG3eCJHb93pp2jmYKs/5NhnwW4MR
9eH+JBJ1eiUNc/jMkXs9M39kN9KjFCHPVbiHvvLY1s32Ryw3mMXnUzFD/Eqs7tQRuX/lMP6t0QYC
vxeE9OJOeyMFwJLnGhyEoP7/z4Tgf7XnfL+hpfRgsVB6uTY9y/WE/fEbOjOqaQI4cocMOWJP+dph
CAzdGPNpnxnlXV+VqJuEE4DPzeTScNt/fKJeweB/vAQb0gUvgM9jv6aTxz9g6WajRc8Gn9RktO50
1nQ3NC3G7ayL9gKMS3mKf0i5D2WCSU2YeBeoeY80GjCPWfI42sZD/xl+/TiDdteiF7a+DYMSVDGR
8807cQ2nTmaRSnizYX5Jn4Xhpe209x8/+T+u4sDGpOzgHnePImo0RWaaatQsTGsqz+ekzHd5uFi7
j1c52mM2zvUOWYm3pidr+nH0LJg9VCpJKOCHWI9nS+0YZ2mjfjQx2NpNXzf1nibO/DyXToI5HeIG
n2TU77iBxz/gaIMBW+rDCsEOlGwz78YfPPsrnRv1WyL9rBdPXfmz/8DNoLa1iroAE4b4k0viaIu/
ewVrSvXHFoeXiUbWxHB8nOQLYvqAQrseV3SU2yqnAbYUYS6QNnN5/fGrP7qcXteFkEVSCMsKgsLR
ukg3gZVUxiqB2UT7UBXYFqH1eONOXX6Gfo7z6+P1XkvwN0eJbw1Nz2f+Jk0oakcLJrQ0QoTSBepx
iLgbXuxiIVCb94jSi8B0GcraWG2AcTYwOZL29HtGpeCWierUf3JPvt/bFkQTCFUkqYqKd/33P165
CQhEl2Qs23bM3V+qMtrrWIJr+fiB1+c5el5OqAmdmdcL/J586c9VRq+SFgNruWX4kd71/gwTPZvc
OzuGpjNjlcVtGefh5cervn82lFooSRGvoLrGEOztquiqzlm+IjGZfXDNxjrbLUMyfPJs67l8+2yK
DN/m6FJNcHiP7oaqiuyZzym2yu3i/VRMDYovRMRCpvnjxw/0fp8qQVvCtzx40pKq5+0DLUy66MqB
uWUIMF6W/lh9M6ZSb2jaKvyMovTi4/X+6dFc2m8QdmmEeO9TyckugXIKqpWqOdiDAa8GkcKtnor4
k6Ve6c1/vEbCssNOhO2EqLukbDr6WLHrtLXIImfXNx0wkkiWiG/bwBF+WXPYDEHlmKhbSq9haD2m
ajwxRVcBfImaer4o3Fr0uz5qppuR6bPeZTWgiMspQS96E42rWP5fvRl+rUvfYc0IUPn3qQLefgkd
9cptq9TcMa9E9x1KGB3wdNoLq/yMvWIecVf+vdbK0V8nF6tY9du15KIXXWazudOOFj9G9GNWtKyN
10BVVAgNhi0EhSWLc+uQTBPKnFnkqTNJH3gOsKlmdteBNQUFnSz+T7SYMm+vspC+eoEo413X5UjE
O1Vnqu3i2iH2EHKmq/bX74sKXTmoIEDMggz19hmyzJ/ANSQW8oaWd2Hm+GYhEzqfu0Omv3681FGs
WV8X0YzUHj4gBdcrsfOPiFY2cZe1DtezgsJ5WCQiefYSduSVadvtJMLod3aT6i8fr3oUa15XhUEH
IYxwA9HxaPvCbx67UZDTI67TX2Ix5W+BPcXbj1dZ/8rbQ+K69MVtkxa8RS56tArTQuz6Jg9cLlZ9
KPNo57lyUgd+d+8hZ4qeM+ykcbkotfLvNH5/n0TUf1jfZ+NL6KjQfa3jFjbAOLOrUptgEyE71Frn
tanOYre5apzkd6GVZi7lfuNOefr4uY8C3/p2EbxQnAF0ncnEj+7LpjTMpByFvStqa8BKve1OBUIN
OC01ya6HDPLJe369kN6+aI+EAA6GR05mAud8u18r5IgJLAXK1lAHvqI6HAKERR9pL9uwWnZ9KweQ
9K7CJiub5Mi01pQrTBsCAVQCBpIMlVp8jKxwcc4SJ12qAyqSycFuETYOhs5PyjM5mrl9PkU5hhae
7SFHB3sRMfxMpkjvfvwC33+4tXzhevfpCfBERzMBILyOHxmVucOTrb3wKyu/VTg7nGZU0agwQjbD
Ns40DspfzfAShWv9xz/gOOXhE1L5002nL8ebdZyjljpsJpWYbsMnjMfw1nULDwXNkYEIFW5Px6qS
7kATwpEjntUZfB9moYn2Nw40mvsGsPT4SQhfP+HRJ6Z6QBiCJgCU8uNXwhQU2H2LLC3/CmSrKV8s
7LQ+WeT1r/zPKiR5hCGaH9yg8F7pC1lvN5JrG32HKJrYCbTklg3jTvup7mLsJz1a1WpfENxvklLa
lI492lPbLgM+dxhFGb84oK0fXelXqOLpCcSGVydxfGtBzTJp21QSKdN4yb+3mqzhgIb+Ahon9cfy
sHT9/PuTD/j2fb0+iUN3ylub7ZRCxyEconBVl4kCV5kX+y4ySV5TBy8IXThPCzalYrPI3PiRMGKH
TTI0+tBX6bTy0xAc6BbMeVRS2l+UZ2T3H/+0t2kKv8yiq+TTX1l/nFLO0ebG79Dx5qxFq85Nmu3Q
e9yHJl2bL14k7W8fr/XuLSgoKA4Ec6jDJO7HkcgwozCPic/baS5Wi7QQHUgTjNnHq7x7orU2cASO
llwmhKCjeOfHqsd6TntbukfWRTaN7o4+zXCw3dz9rOxbd+CbHbquRb8SDjDaJZS5b3dojrC5WGrW
ErAfFn4VARX2kC6k++QjyLnzLDpG1bDovdC+eRY7KbifJhMbS6f1HsaM+qQce//0wLA5MvQJKZIY
Z779Ra5qBTqmrodIddXuZjoLAX6KBKt+iT45n58tdXQ8TYgZFkL2vGhDzfsOOiidQnRnvXYePomA
b/MSdimDRFyOKX+4u1e747dPZXpp4Yeame9SiuFmAFD2DVMY4+syzd6XoYuwV8hL65ML+/Wvvv26
rMqwlE1Li5kP/XbVdi7n2B9Sl0QZTE0GPwI2pEpPge2YJ1EeImrvVohPxnO1c5IuviCEVzexk7TP
g2xB/Q++PXxd8sb8+49MFeMARKUpjJ7C0bZbSkTwy6x3t6M3YUWLVeB2gge3hwAodn97moAqrHUn
ijzkT8f7acQlU42F425RcxQnVtQ5l0zqsytRufn9x0u9Dw/rUmt3f71WhHuU5y6ybipONkt1sItt
VCCxapmnT7bS2z7J61Za9QQo1z0UQd61DxzDbmtlhS6zdxd0jgnb4/H/sncey3Vb7bZ9lVu3Dxdy
6ALYgVGiRFGkOygqIWcsYAFPfwa2fWwRornL/9+7dRtWwyXV2kgrfN+cYxp9XF2Bj4JZPeqeeGfX
1XLljlF/5ovZLOR/DK6fbqaJlgsW2cs3qscIjxBHODAgDXFJ3VxAkm3Nd3YZYeEuE7CGrmU9UMUo
9qXTFhds9NPn2Jna9sxteLmp+fOXrFwRNoScK7bVP5WkZPSQlUNVei5uYLHmX3u7lbclGtmjUanz
3qn15pMzqeK+6UV1pn3/ygft6gYddchSOkv85gyYE22WUXm1Q89S5FWpqMaDNEW0z8Rwz9ZQkNcg
kse3369XL5kqAx0NdDEAKF7efLuyZ8WVJctPjWYu93RKZJx1L/CBKl9YWeerxdTKh6mHFpuVtrz/
r4bfwhsK5FyAPHpQjY09vVvsMt45ExpZw0xKIIZttnNxhAVF6xA/yW4g/f72+K9M1y6VKnvlvFjs
QTaXv7InM0+2TkhaTrtPXEO8l2Ue3RDeJr79J0OtHzOSCbatm+l6NucY3gEvlzq38LvKwgxEtDIW
CoDo/91Q61X/dGJdlJiQE4WhqsKbg4hK2o4Qo4qSmFuH/8FQ606cmp9GzXyzHECZwieUM5Qxzl24
WGxf9Gkw9lJL3TNDbfoFf3yeBrMTED5UE1SsXl6W2tRT5xZEI40WolxKJtYlqF1CVmlaXFk4Wt9r
dtLvtQHv04y588JypoiEFpk/VUZtQxqdk92/v3zDQCGnmTQk2TS+/ElJ1M8aUCcuH0wEiWSDtddb
aZBsmJ3TR708sv559VQGVwwNRf0tFIskQVexJZvSqaKTiCeh+t1TO3GFIKbda/PUXL59aev7uFno
AYBzo9kOs5fbXlo8C84FoubTbIEFCRpQAUAAeWb2f23OM2jg2izZIO62FUFJJoDTjeuUa1EkL/rE
3UMIKQ947gDas1uFDq9nh7cv7bXl7u9BPXXzIoEPKfVW49KWResvYasrty6ZC6QLSKSdQ2rclKZR
3RrT1J/5Ml+9qYh06eajd9RXDOfPXyZkFhWMGvPNVGGvg2NRXCBTz89c32uz2mq3ZLtLgRzBystR
kD+XjelwU7NCJYW8ktaBfDcgGJhy376Tr76UjkkdHskeXc3N59+YnTN0PdeDx0DfIWlrb8zS8G76
zCB4YRrExdvjvXr/fhpvs0SqCbGPNNGdMMcqHrRDbEIUMbwzV/XqS7mKUT3OZRSINl/1iFWhthy2
kp2zLALzitvsjElvDwUK4OOQl9PNbGJ6PjPsaxeHBBLRqIv1EJ3qy8cWlXipDJXFsCec7YPWAV1R
pkT9D27hz6NsXo6hmsrVDMl3bS/JQcS1s++bJT0zMa63aDt7sBM31t4ys/UW0NrjYCVznE8sLdru
Eht7SnIVqSxP40w7zK8NUPoGUcG673Stph0KfRRnfsJrG0s6GxQXocS5Omfrl/czh8pj5xy7w9wr
mLiUltqinQ7ySKoQweMxlAAM5Fdkb1VfW8tZntFyqPOuoZ9wZpZ75YNkckO0hV2I4r6+2cWjyTSi
sazcUE6xuBKJWEBuJ3mAc8J8ePsLeeXdXTFYVOa47dQptl+IhqdRqRuX4BJbfiWzkVI+5ai+r5vf
SS8mdHbEjvL2mK+8uIxpOYDftFVFuZkFejlj/JgB15CkuIRJlmmXQHvP9cVeHQVhNS8TBDGe6svH
6Yz2ssxd4YaiR7Xt6vUPg5TTM9/ga5sMmqjYfVj6PCbRzdqQgkgZijrm/lUyf0DUJ0oo5mu499Lb
mLpidhf3NQ7qZ7wupHQNJRnUu2axYhXWUEVwc9npN5IoxPrMT3v1yf70yzYH3KI3xEzGPVUMo1yT
8lQ33/HqO0+LI/R3tAnyuykj8/E/eLYov1ZspaFxvS/vOgcS8rJGRgVHn99QNgfRnpztX6/PbjNd
oLtl0qNEhVzB2zzbHvSGKBWNT3WS+WEpjPSWiLT+lkDI5TpVverA0Z5YF0FwCmZGeE3qpB/yRp8v
epSQlq+07bnK3CtT2KoF9k5ydIg3m+k4SRNHYTPnhNY89Tu9GaPvi9I4OxATbchMPZYYYOpsP7nE
ow+SbPO37/ymT3fa8bGwqqiR4cxRANgsQ4M9JIYEABeyoUYhIlYjlD4UCjZy4WJsVLRHKUxCQ4Yi
wD1DZp4lcB1KtbmQspV7K0q7730XPTlOEQUEaJkX2JCzvZq62bvUTgmuxH42nqkQvfaZos2jrcJs
gqhx88LMVqG4JZruEG0LJLPYSS7U1fD09s157WPwWKDp8KKKhWv78rVsE0SuqkqiRIe7nZD7SZG+
50TTXjNiMviqGXt6XCuLdWbcX2dyJjh06ThJcCqg2X45blXFWeZ4nG1crSEPFCnPrnOSYp8NwLHe
vsRfd6kMhaaYbSLyd3RiL4easkYRHuq2UJ2q8n0/CbJPMthoK9TfNcpdbqjZNfg3p/wdHKE8Jw87
gWBffpMsIMgPMC3w5cP33ozf4P4p3RjAtYiECZKkzb/nimBjh7TQvM0KUmEJElXtawtT7rKzh+mj
opY0RnujJ2E2ofGu7cwOQAN/LhmJ6YPVPerOVBlQm4csPqjtaD6ni8QkQ5BcNOz1uNJv3TnOM193
0m7axWDvPnA0IK6UsuRzH48K1j7ipOp9WRGk4NclSbHVAAHvXy9qJygrzS2QUGgg1jfhp0O0R0tZ
rzLOW7mVTsTQO9mHjhrnv65aMsoqwsCgxDHL2Sw3jbBSK/ZyKm+doIVTkWNqLeN3qBTyjCDitddJ
X1t1uFAoupub79JFUghXjZHQpzYXTmbon1SxGHuj6SjxKVDYfhB6sZsUy3j/9ov8Ss2Yi6T5iSFq
NTlsvRVkFJukbVEzVuCn1/4EE223ppscDHV2HsFetQfHbhrSxJwevhgrQEcr84qJDUYfDloQPdGd
ha317swPW6fw7StORQEpDzIt5vnNkooFbEJ8N1L+mXuLiEaMgh9tpJ/3bKzMW2k1kGYIKym+zrGh
wLEfXISSi8s3GMA3iVts3WL+11VAztzsEWkKMb+wT3r53oGUSjzbm52Qt7K+LbIhIi9wXL5pZo3Z
u13oyUEYOCeXeW1eIyD4pH9kxdsu851OYPaITSUEMjIFsW5hzOycb5qERXLmpv9yZrTYIeogYumR
rjrqzYfVRVrvedQ5wxYT6qWLNtlvoBd8YLYR16mLV8pXkkn/vRjId4A6KQ515ZpUgklW15ey+epi
iP3WSF19byswRPwCG/iZufeXtX/9jbwYfPcrA9/czH1RHCtJg1oubK1CvheAN75GXRQ997kNYrWv
0kQ9NHYifwh+2uOsL/3h7bv0yyq6+QGbtb+bKrgwZgUoTxRIyxPv0zIm56pXv0wJ6yAQbNnprvEN
WyFQNjiA6FhmIOspaxzSZV4YxKkpxnVnjVeDaX2w+u7M9uDVp09T1WRRIb9jeyibWpg49krHcUEy
VP4UE56Er6rjqNse0ipWHt++kRsVKruo9SKRXrC5XM9FxubsZeGwwP7uEFugiogQSOxjWe/BmZiJ
Xfwhx7L9UhH5iJIPxM7cIhq0y3MFhVefJvuFVW1CA3ZLXqYXCGjQ5mlWlTQvMyf5AFOsOL59pb98
wuuF/jTIZuKQvMxJbNVKmKJ7BQUJHBVaknUrGtF8fHuo1x4imy6b/1DzcTJ4OUfNjjnKWCEIW8dY
G+2qpVkARraueiCBSP0sUbX/eHvEXy+OxBvIuGTUrM3HrRwqjwZ8cnPnYS736j1pZ0uMgbsa3itz
H51Zr37ZW3KW/Wms7RFQ6ecZeVfrkV0S9VeaW8w3Tu8Ud0k7GQiSrKUMqwVD+NtX+Os7wqLiGGg+
TcDQv6xFbb4stkz0KDSz1LkyVUBsGokBF2+P8uv51lqLAtDN6Bk70P83n0MOYEAWtRWFs6dnt33h
9qCUq6G9t43+mtwFLaiKtrmY+8T52JRF+S1f/f42je3LTvOSK6tvzx0xf52GXv6kzc5kJWC5iz5G
YeGR1EcOO3r/xKR1nE6LDVWEfLVDmc+wBOusSM98Na8Nzg6PVjbbMFS3m6+mSa20qwguDjP4Hqj5
6vwoAZw/RJ02RKSr11CnKxtEbKUvmf/2w0CFut2A8M26HqUTDwUTxt3NWjhp5YwLY4x3iQHQMF6l
eAE0v0XsMqdRVY65bHpqp7HeZbEme7+zAMoGajqRnQuSzM7YMym4jkhSs60DVOSUDBZDLT4jb0k+
03V9X0cG6N2m0oh8TvoE4lKSG1UVeFB86CXXIMN2sCnNx0QILzlIoybJy6v77j3UMcP0K0Wb7mCm
qu8E9OsUAkPZCRiOCnMMoJIiD9veHW2fLguaaIjLCI8a0qFUH6SW8Q1HhfxRYS649pa8Bx3odNln
SaEE4iqtXcr7cjE/Gs1cP3TSgcMTg3N9sHJHvYlGR1Z+W0DV9VvD4s8qWuhnzZVTFEGFqP3rMkgi
by17UAYfq49NMDagX3npqOM4+EPUwR3V6qmRVMJBF3jlmnAJpbTkdAKVJr5W0NoQKkos6xfyseI4
tNtFvUCfIj5LhNDZDgcySDW7cevkTpmgOpRulrv3OfjOfNy1E6iwgPnRHcHjuspRbWMP4UUlOm0J
gRZ2jv5Jo0fEccjh+so2dNEIwDu2yib6lMYGrQaCout7DRStSwKhMxRlOLRTV/uVkUDXNaNyKnbk
B3pGoEbELYeWLSAxxkXSEQXfqs7zIDHIdyONuCCDU1sAsIFTilGGcF7I2vkEVtySnPZBDOZ9oDmp
/D4iVbxr6EJ/T6bcWSONS7UICgXWcejiUlgewDnH0x5gYJQfe9tsyflZ1KHxpaQhFDaaYqcESrrs
1loisT5qfUWpRCOcuwub3uKsquctbKMC5N2yc7ChAVpUYjBKtLJBKjUnvJJ3Qi2lsYYEaFgJTAS5
Z748YZkwhXTvKa8BawLFFwEJP0GcshPQqTIAb7onzFNxQj4lNWGFXUPrqD7RoJoVDEVnAkbUvOKi
2hM5SlshUiOSxR6+kYQtFZ04U4pV5o/ziT41dnrxjl2lezescCqUCHCqlnatqAq90t7PJ5IVQJHV
fWushKs2qnsQgifylYaCAEg4FNScmPGVjkVen/qkr8gsqrXQsyydYk6wxHZ3kXYqfC3YN2YXsi2S
X+hPjs/GicVFFxAbIZxtGF0YHZaPVhSrH2nC6r9bJ5pXdiJ7zSvkqzrxviiFgx7OAfPboS5SOEOi
mYGwUSRJvw9GNF9ChAYd1hdp8j4yV6CYoYHCzk+YsZ7F3vVrK5FdqJ5QZOzHMlqrMULv1lG1+Nrt
TflBWQlmy8oys3pnSI4kAONRJOkbU37k6iufFfyZqWQrybBynK+T8GKD929lpSknbhrGB/gqLgBi
NyjpYy4UqBM4a0I1YK7NlWF+b08kNmBHUNliaM4gOU+0toKjnOE7uqzJfO/y6qnVm+oJeJHx0J94
b2rbwX5zVgyceyLCzSc6nHcixZXlRBjZkObVEFDJgyZXDxa7pM5IDlNmTPe2zPVjbyUKTk3s1n6z
XIq8SL/IGVkXELAie0wgIc0+dPuOCdiyui8lEZT3GLNxSg+uPTxqQ2FrR9tyZlJysSLaAUiq5BOs
QPuTnom830PUk304T2kpn6iVGTIcpWnluzlN9DuZRqMEyKiQne2lhiq+pl1bAHOekYGDJ017B9Lf
rAwXEVhOYw8qMCNopZc03r1+BfzoMxkvQaOgStrNcZGne/xfkDvVQaqXa62x8G2KxcqB36X+3pj5
Io6zWYNKHwsFwJWrcbgB+Deqc+j0JlJEKYBo+Xaq45SoID/Y6EYHBwpzHz+Y5Ib3lMahlAfNKLBx
zVJVwPdkdqFe1CAxY+jT6KiOeelMBzezs5XqmOXiqBW28aAro4gOTW135UXvjGC3VTROnk//P+JP
4q2dvVCjMr3SbakckqRXf+jdaho0pZqL68IqJzBqGXvcQPTg4D/lg9JX74nby/NjYTud56eDqfV+
Q3RrvIsttbsYBGj1HZnScQ1xf5lyDCjMA0fShev0k4HPtfw25Nk0haT5pcRE231zpQm4v7Gd2p/U
1lseTRnjPmAGNRc/NaL0M2xPTLvZhP3hFngRlFQohVX2JQKjSVQvoTg/UEd4glsoCqhgBoRsHyK3
APXsJMrzqPReSfmFikRYgCmV4aIn6e+I/OTtQip3/oFXeyLwI240fmmqfO1MU4gLQ0T1s0pnIA8w
E4ODGuwoZu6AmroYl6kgpNivK2XQmHi9yaRcreQW9GYPFQEK9CHfWbM9f07LQXtQjAh4cJzmzBMK
+5Bnl4jmawhNne5XMAHB1pmDeR/bkfLY9ubISd2QHAOUfjSIE6A2Cvqqy5PPQF61OKhzcFkl2iE9
bOtR+6G04/B9Mpb5CUv0xIdHFsCVE4EDY4Myw3vxFhOcVqKozdWCCaXaV8QSxIfCSYsLy+rJjZdV
Zb6nflL8rjuJfkuquS7Dea7r4ZPRZekNuDijCz0StW97/lbk0ydu7J2qJ/mXBJIe4dhZVVoB0Fq2
c7abjd91KH0LRKzIvs4atfld1J1QfKlq+bAb5wGPMVQ462qovH64gFTXDgezyRWiUItKR/Mi0CcH
5ggehN+/WERJV7l5ZyaV/BhVkPMPTpNChh4XcwI5PzVzxzZOkOSLsYiNCMaAumUlRbruUw6qkhBi
J5HqNrElz/lQgUg1spIo4pH7cqOAWvFIC8YWjpu8qMGgZ/KSyCUiFIzyuzEmEpBlayo3hZFkeYgW
yLcmGwNzyivEakPpaDwkQ01srNu07l71puyp5nscghGwPgzirhELIHJTeSRtg4/QGpL+uZtnaQUj
B3drZyuNe1nVBpkjnaJiHtXQzD1XUM5VoyCHZOT3+mWp64es7tT+SymdWAWNVehpYJJBRMuCaHVc
n1SeraAELJ6y+ANiJiG4VsNsUaarThHJLXrFKg/VwTE/FIANqS6Sno1Uhasu84ztMSk3LCWT3hS4
/saaQ30dESyM8FWZQHLJpmp3wIvklUuiBYhTBdkoArMYeD0zv8xDLDHOri3rdgiIFW6/mUTW/HCh
vsFfjW3ywTFgWH7cjUjtizmziaQZgOeSCO11RtDpSxexIcJj7UcR9Tlfa61YBNgxSdRg58t05tHQ
H/Y0Km0z1NEGA/4lVP1csfpkQnpRycR6QMmQnEaSsNBhbOrIQHUBdM2JEmKkSTCOcI4hiLCrmyuw
6p4f2bNxycu8HBWCP46uM0zvrcVtQ1mk0cfUrpULpXeWoydi50O5eBb16DS6sqapJS3KLY+1KIZD
lpnEHVZwXMEKiLBbJiileQ+9tmk/vX00eu2cyvFUXWE8HIghq7wsMbTLuEzRoEZh79H8ImOuBLK7
aEHTmNYNaSJZUGhRdjtZHomP7Ogvp8yaLpwZVI8vcWvd9sJOzkiiXilC0M+iYonuevWcbW5y3+g0
1cfCCxOR0hVWM/GBqaegll0aZ87prw7lkmplUetAtL7pM+W2U8Hby71wWOfFcoi+FHnekrzidru3
7/SrI/HSGFTJ7NUU9fJGk2GFzZ2ICuoOkmi4mmYi27QP3swh4+2Rfj3sQhv4aaT1l/zUUYH8nKDP
pq5SJk5zsHJruXDnFdpoOWhb42YKAI0k928P+mupimLO2lj2qLtR4d4MaokpSppCeOGMfyqcdScP
ySpPmmstIvvi7bFeqSUwFn466hknIe/LC1SUoW3rjAvsKyU5JrnWf1RiOIv9IKpdn9dusDTtvckR
5/PbA5+qFJvP38J0TS3BZlOJ6f/lyB2khqF3Si+kz1G/S12hUtqhOjDYeqP4hjWAjJWDGhITU91T
YDLfZYiQDmnS6DeoeOipvf2DXnmp1tYFz5t3d70VL3/Pola5W2QZr+/Ul59LpqweYCM4Y2qr/9J4
tVZ4mfvQa4OT0FY0y+biJztia65TUjb0yXloCwxxhJKOf3Tq/hWl6P/NPPLVVPDP5KJ99736mvyf
g0ifq+ef+UXrP/uTX2Rpv60WJuK+SUSmcbKKm/8MJbfM3xB1UNmk5oiWgtjYv+BZ1m90H0Cu2cze
tIxPLck/AUb6b8TqUevF9EALhnlJ+zeZ5H+05f/+PtYoSgedKG0OBiE+3diuJoNGNaKaMOPE0Zhf
CAXkTTCbbpNxaso5N89Em8DBLixZBFPaTk9Gl5jiMA15jbGO5T+oJUe2kAS3Wg2aWi0hfRtxfLBg
Wpt7NML5Ps2GodwN1jId60FvSfroZpfjR24rU0C1yX6G087OeuiS+F3XKzXR1a7JATRucEgFkQ7W
0zc0RKmhmBflArlz/8Nz+/JhbMq0JuWlGazj4kSmDMaOTcuOjlmkHsyZOC1A4bBUMG8nkfwokI1c
Tv3YQ86zve5pSIdkCLCB2ndtLY07O87H8ljOdfYtV+b2Q656+ZOnxSNw4TFpH4G+OsLv5Zgpt041
yeOkksQD8aCdv5fQ/EkDpI71VdR68jiA8vgAu7ecw7KmVnxN/oJiBIBplyioe8v8RAlvzEEzKxk7
5Ekpv2l6ZJcPajzY7gOlJo0yDBkjyc7VRuN+rEp2mrHjUNNTF0vgHy/HgtO1LVMBtV4BL4Wh2Qa0
X8Zx7uceekwf85zgKSYj6UTUpJT2Ju8T4u0GIh26g6i61KOyHLeX+MPabzoBJ2mgzkbW7jtndgFW
ZbS+/Dzq9FUAuNS3pVhrcFrW9+ISdxmcDEFkWXmZgouMyVIT7YT2C+cMGCYrf1c1Y8/j1O2yIf6x
ypJgIcHuW+JJHZZNznn+AqFq9zirivtc6ZP5zU6qHgWRY88PZqbEnwuVU7GvlMvIMm9mE9ldEFGg
RZeeILOI4yupf9SE9RvTac3vcdVW5TuYOaa2T1IFFQOkdpl9GhBfmOEgK4t1vDQow+hidd9Ceclv
NLx2FaEWwCP35FoJ+4PjNB1nbsVWLzBqr6VLSWE1tCmPQrx12ji5B0vAMclP0ZhLv234zoLREs1j
V6mlyd44ll/0GiERO3BJmleUzt0jogxo122He7krbfeuTtgT741xKco7DakMlWKvnpQLszCnH90Q
eSnZNAQNPA/dPLh8BJHhXNFK6mK/nCnEh2D7AGUtRWVH+6osFQ6P/djkBNZIoIzWUFCH1HBSeCDo
q2gI2r4tGgTkMWmHS1ynj/RTku8tFSlUl7bTaD5KQ07GnWFMJc/KqI/Siqs7XNam3Bu0QHibct73
MHXMNamopqO5a2TlErCBCicJFTDMP8gOQregZcPq2slcvcdDn1TPjgbtyp9Mo/uYT7CF/cToQEaY
SgHEtBKe2d6IpB7kTqcMrIVKrBJfOda6uJw6WTccnux4r+mNmh6lUpUHmVkNPP5CHe+WNYe2SeJO
CbpicG/JOWm7UDZCfOpLM/OQuXb109BGLVl/WupIX6ly4wvgrPqQ2l36ezHBCd3Z08AHxKFuhqre
uW6Qkr9zgGevDFfwj6NPZj4O6SXCPDp7cy2iGL1wDbyd8sGY8M9JOPDjKpvek16J6LAEnWxSpcpz
yKYdznEqbJYHGq2cXA2xZi7kevJ2jpClc474s9LLyyISkigVwh95zUeXlF3CsigAnJar/79w/99V
mP7Gwv1c5HD3vv2JvexfrN38y/9du53f8AgAJoBYjGIbut1fa7et/YYSZVUmnUKJAeT+tXYrLPkq
/DBUzRyJVIeF+if6oP4bcCvs6WwE0E2yA/w3q/fJQ/T34q2wi8QfsuJcXm4iO2pXqKbz4phL651M
iMKqTNQvcklvyL913nO0Fjc0xKuPDsj+xzRnPqjTZdqTnWcHc4SZA1myd8CNnO5GMnQe8m5sw5/u
6fs/fsbPHMKTRey1X7fZUiRKpo69a1JkNJLySjfnBl91x9EbYMINgVBRoHbICloUbL42zsXHwVg+
jUqi7XVQEMgPIoswRNKtQgh0+j7SsZobNWG2Tu3KXUED98OZX7puul/7pRuVk1pzEh48yqEiQs1j
dKLzC4UICjp9yVeVeJMr2ySbcFySnOTcCDENyr36jPxso8P4+ylujgKG20feSLGe3phu7Zl6p1BJ
Y2vntiwkXTKUR6TpBblnU0NXaRoJgojSM8eRlwezv8begtLrykgJGtbz44Jus/Ibe0zvYgrWF4rV
k7s3eeoHgofIVRsc55yb4+UR6O8xN6eRkRgynbTj7NjkotxPpQCX6FbFTR2p38480H+6rE3D3AWo
WKqUrY+jFidXnCmTHfzL+p44ALJsliiBrE9AohfPKuj+sjqyqRj2brzc5sV0cpeGnlkR8pv3XwgE
M/d1qouAjK7ozEM/CeheeeW2aD/sAHXV21N21PNMBlWfZlAxCEAsqHYcDY6HlxNAssvY88rAQfF2
jykmg9FEilot1JiPN+4JbS2cg5HL5FKdNP22odJ6ZUBnulB7QpnoLvZ+SWvmDxrtP2IR/+m5bQoF
ZT+lQ+FaFYGJsiSGwqI4JrPxQNDcx7ef20ms8tpdYab9uQBCdSMu2NnVx2JUCzA3RksKF11jq2jk
FUIk9mpdWh9oBNSY+ueOfEgCOMZSI/1SCu2O/NN5l3RrYBjJHKjkxvzzUMXmMW4ScXSymRoutpsg
WlBUEtOk7KSsgTyQzR1ovdB2OfmxLa2/XRlF+n4cluqKIn57IRv2fI3FJXe9Jq/MmHgE6hVNKGKO
eXC2bvRYuMQrdsa/0r/+/ZVs5vZsthYypez6SE9fDeomBShgwy5Vm9nZv327/2nm+aWE2IF792bJ
7Xayfo8RSQ1JQiuDoRK3KDs/k0v4BNOpCifDaX23NOYzD3pTlvn76jYzbqNEAuiEWR/z1BYkL1uZ
aQcT1QsOPcn4vRxdhwCLrHBsECNzjhO40bxD7wEc81tbWupxGcic/GMj9I9v9j/+nM0UjKqkqZfa
4mZDILqeFkJX0G6k5ZF8LYfmkHlZuTFlTGvFtwqS9BQNGHTRt/I4muU5d/LGl/XXXdk6SscKpWWp
avURjUR6rHSQtjmuYfIRok+tMbGxrsp2N6sD++WpdXcLipyD6y7izGrwsiT49/ibmZnSnalwoi2O
7kScm8ZJLIzror0i669giwr16u0X7x9mkq3SOppdvizAS8cxk+WhJw+CxR7PiKq192+P8LKi+veV
rFf4UyW1KzxvAVWQH/NBZGGEpowMUVjILdF5Fygd1mjzWTtTZESe+/oGwtxOjTITFSW86ohvcf5G
vR4mHcqK+ZKGjOLte4sYOz/vbeJ4RVcUVwXxMlk4CFJz/cb0ijVxxZbEhjadTZ8hv4Hzw91JB2wh
xejmN7Lo7Jxj1Kx+RR8RPbdlpAl0CEb2lM+9eErUMaZqPNR7CxcM8c1UktH9WEym/kTiKSGpVeLl
BztKnfeqS6xuQEYSAC06JSNhclK/6cU43xpRoYvdQjn4oph7l/1HqinLrigjcoSoWSIUstmiHWzE
Xho+K3AAoP6ofEy4ad/FlosY3SBO7ir1BCUJaZcEJlW9rnyezS6nVqOUcjeQUFVeE0odP1nsK64I
3pXu7ehV2s6ypWkEGdnvZNpyJPR8kU2ZHXggz+xd0lTxnpToeDjoSW3fg8OpU66sXn4oETm0U5aS
4BQprnUEWWrctS4nW2hXinndZbZ3P/e49HaaGaUNg84Vatex1E10koIoIS+aQLUkXJ4PPXnpdiQd
d9b1DALHUAb+J4f4ozCKy0IFmOxXMl3zd6CkjoGmi+w5owhyb6Rl/i7n5H3RVjSErFinSjN0Fk8e
H07joiFokpmztTmlx37uKcpWIEnhhacgpZe80h5ttFmGPzW5mweTZufvbAw1yiV9tv57bVvFD4wv
3hXpbg2RQSTg7dgk1DvNtUb0MGk3tIShDdEYRJYo80DrpHtfugtPWcun4kNVVlUJ5lGHdG+npf2o
LCnpKySnEpraGh7dIYeM+MepTAnOmpfUxKLS5DRZEz1WyqMnE+Mxm+3xaLh59wmKdfas5bb9tUTT
0gMdqGfoYYNqfwVjsyh7Ti6SAN9Rl/GdnRpVG2iNUidUHlw2nHqu1x/wPpQPsQ5NGWyxnqvHvBUt
0dZwCvaJnWjWRZWN3kWuwDHYp1PH+9jl7WOKAPBjb80eOUPKmHd+2qRoJG134sbIRBV35lCxZSDH
GT2Zm2JdECY4qTAddBNK1lwV4dRYdlgSLufbneddWV1NoruxRCQdRRSY3A46sJtxePIJMl+evNlq
2yDxFrsK9EgOH9sGXqdvmbOCa0wQ8DW5ZnIw5SRICiWX9S7WeK3hWLi868UQ/7CSqhl8k9wqSnga
RtOuzmML2tjSHhVPK/eyb5vs3TRo9schkeKxU5Vm2Cl2zWvImxOHhEGzWNPlyO5IkibvvS9t70vN
p9b6TtE5HyPRVD8Uo7e/uvGoDWsKifW9hambBloryNAaWzF+ypRep7+P5OHLMPZDEli9UX2vYzP7
lBLpjs6Q6p/AgU/31ofZMWt+Szbic4tR/laQsfJ5lkLsdQjV91RNGmIDURldDG4dNbvIUiItiNAf
uL27iyVOAJ8CTPpDxlazZrxbZAhazWVczPJ+0ErKXTIr22eHtwmFVInc8KjXZbbPp8QogEW4xtPY
C5ns6ONcTqWaXLSIF6l5ZlrbHF0Euyv1J5PHwSwcPYiEtnzJva4ZyMXN5mWnk2J5HfULvALmhPID
xR/JpDk0TzSN5vJSbSL1hkjK5aIVyQBFEEbTg9lnPHjhze61Bg1+2OVdizhJQU8j4ii91UjDBpxs
tUernaTtTxb8PJKv0E1oBRmmc5kWzBOw9o7jbA6l30nP+27VahrtymJSv5YxZTTyTFKLxFZPii8t
O9ZqTwBbofkNApEysCmJ3cxePdBetzt78vOhychDdJJD1KxiwUlpzCfVI95jLCYm24LcrTVEuU0b
385z3ud+HKOIKZwpM0hbr0PxliTWNVAqPsO3l9t/WNC3cvdhhhUhO2M9GmT6vgXrzyuQj5hVkbm+
PcR6BHjlaLDFwDWzh6iOoylnAan7RtrXgPsG7UwD+x92PlsPhBtNyVI6dnVsW6sLaMbc1wSrXfUF
KokJkNeZ+0RZ6NWL2OwTqnFyK8z81REzEQHxgzrdFrFyg6R3uS5h7QcTTeXAFmTI22N0LhVtI6b+
aze0ZWtWIJIpXFb1EWhy+0BIGRdkKxnTtVKYy2OKm5MITzWL2QlMcYqPq4hqZIQ52tKAtNr8eij+
h73zaI4bWbftfznjhw54M7gToCw9RSNKE4QoSomE9wng199VfMeoq1WsOD2+s44OSSgAiTTft/fa
7SHCLZbZTxobFenK7A7Czh1bDQ3LmFF5et9laDNr5FLm03hpORRUZ/ipd3UxjS8ewr0sVNTE96ZJ
hWEVe3YSg+vkI9zqWceC5WkNiWBkoLb3RlbXVLbtFr7J1HfjvYyH7LmcC2pFdtlU/1079j9Pxvrz
PrFR1kClvmXj38/dxiktsSc2cg6rxYpXf2/gHvaMv2xFp6HoCgQ01Y6ybku/bLZ2gkjw3cf/+pG+
5T93cHSSIma6ChbPLHdTgdDCKDPaXQG1+cERMy2lqnsgF1ptFhMBKfUcmxRGoimGlj13UMlkkxlY
HXxnIPHTrtC+s3vb2Esqn+vRM7aa2ZP0l3dylzokWTP3sDtU2XLR2H53o7epfebzPvEBHvqjvz6l
FnB0S55yysbNjFDMFdui5FNINPk2WbN35ion5qnjTBThLRJTYp3t5GjZV4L+3aot2H0rkL5nPvGT
h7ij912Wi6vl1pTvLGdJNq0iaSiXFrVZqOveymP5iSYnne/KMmhZFIlWVf6Swp8x4x8fj4kjidC/
x8Sxm8qrtT4YqaDsNPI693U8z1uy9pI7BHvyviHxlLDOpH0qDUjmuBCd67QpnPulyZpoxtuzq0mp
3378W04dxI5O1mUrZOxMfbbT2DWHfq7TkdIdhMV5pUVGUaVrL5j/qUQ4eY4/8XqPPVBUazyISKwR
g28xw7nCjxDhaWsLhPCnj+/n1Ou1jm5oorUVy37Jd+mg0iv6r4RrpppcpaY9kiA6G+tOVIftTNDt
G86h25xEliujHs31x7/gxBpyTAP0EojGmd/InTOn+i1Yofh6UnX6ojXawvRN5iquCcGrL5Ntuoh5
8/FlzRNv8tjtPntzjk7alrs4TZs31OCgvCQuFSPxVH01WIXrhGj74iYcm0I99Y7dfeupVzQMcnLw
tm6dETe7BB1pNN4yFWsozpIeM/nG/I94bJ4p/dFqxRA7zmscFuJRywtBZS/Jq2ANY8P9ovUsLLlC
3UmVzorZoZFzfmZuOPVcD/f9yzxd2nVasXtFljRMJqfK5FAprvN+PUyKlNqpYRwjDCe2IoRoXr4l
XVqdIxqcGLjH+JulxajnEl+2C0q3+OKKaV4T/YIpp07rM/bSU8W+9wXkl/sbypItTsM1qEVYmzlz
s3vifTWq45RGM8PtVrgKk71m1z+HAcOFO6Xlw5mxc6Iebx7N7lRC/Hluem0rZVJedDXyB73yly8z
CSnXNRuitWMhKog0Bjf7WlNM1ILgAbGPHtGsKl0wU/WUhwAfKhnclHMcW6vWmYeddFSx0Si47KxC
GoeY46B+JY28eIGxXW+DQUfYQUomDSWTAcaMjBjn2s0NACq9G/R/b547liMGvaKZhSp9FxOQHebI
1jd11y9XFv5B4lSy9IXYaHFmt3rqcR4tMRC7rboCTb0jdeyHZfX3B0wbp8P0JtdGY9v5Kv9qC2xq
H7++U3PeMQVAd1Oicnw6VMS7Xxn+MNzrVYHI56Bp8ExZb4YuCTZ5kH2LF097Qe6hhwPf6t3H1z/1
dRxNuRlJQzUZDNnOJsMrSgFyrSXtxI1Z5PJMP+bEJY4xly0dF5+o82RHJ27Yx9KEVYSi6DJ3i+XM
PvDE/Hkswlt8/AH1oIldbxUY1lWDO65xsqu6NcDRNFgFGpKtvv+tR3ZMnSwP2WZz4IsdR3OClpXu
7gn2DCI16d6ZdejEju3YJ5t4IE2QKmS7gnLenbEgo/RLC/EW1qRt3OMy+vhW3pECvzn5/SXWsW+c
SWuZuIzYLS/TeqZAmMZaaKM1uS41S7se/C676PTh1uAEcee5RbH2jKp+HkrT+FapggzzxPhRshEO
ywpbJqHsj0Kl5W4MXS2ud3nSdGEiss+LlO5m6XNxqEGQl6cBzZkHkW20tt8m1UEuVRfOeiS7hbLS
mN3iRPieMrlRQMA+meKl340Vdi7dS5pwqNhfTm5S3Je83nWctex2MBlcZkPHKW/uJYZTysW9bDYe
R/wzA+3U53rMve5z1HcwvtkD+DXVFKTuaYhBy41cYt5WiM38bdKa+q7VVLwZm1z7IrpmiKwi18+c
Sk6N9aNjVTWiYl0sQ+y6whMYUZbyYTHxXZqDbuCRyKh6YEMdf3w8Qt4n2d+NkKP50GvgAvZzJnYA
/fVrzwV1Y8Xlsqu7tt0rHLDb3u1MzjadSWYQWCqJOTEqTGSNsXQxMU/VU5BoQdQVWYtJqNU3tpqQ
Jxb28tWl03LoEKYrx8zNFYdFlEj4ac58Rqce1dH5LRjxCHtyEDtvmrq1ZZY6SdhklC6F8xknnrwn
wVyeeS0nR8bRTDofuEFF3YidWXBitK252+p5P7964zxeSpKaLkY36y6TPEkeVFZU6L7SbtVIee5u
Dwv+b97UMbErzQIpNb3nbg+CMGIetaiQgOE+Hgin9jj6YcH8ZY/TdG0wQkgSO2GA81xMQ+6qRbVr
HM34vabJu6y1yURUtqT71mnwBUIeOrPBOrGE6IcX/Mu1dVIXAKJQD9EdWHjVMJUrEigkIFOzPXN/
J6bc4/hqanqpvcwo5715Nl+s2Jyu9S7+3vmw3SNO+OfKeaeERcdoJ38mKwzfSbLLPLQfTTDN95Za
ikvV9v3KrGJz60Na36gcPST5cfK+NAeNUFFJ7citU5pEdE6Qx2rzehSedTE7ZrnqPPdc3tipZ320
n0RWbPWzz3Kdt2V6H5tU243FzGlIOcbzx2Pp1CWOpjA5+9WAX1Puepzl2/eAhgR6ya092OcYsSe2
cceU/A5GASQFySW6tLvwlIEMR8uCjekUAQ46aZIrZQxrOnL1mbX01E0dTTbIXZul9nu54/Vh6JrM
7IIh20U2YtYzO6n3/czvPvGjOQYhsBjtPOB86mnJIxXuYjsGrXmXt20dzUKzVjNexweu2+zpsSc7
c8KP5Qh/QWlcDqvJNnBcepMdLUBoVjapZBE1mn7VttO5OuzvP6S/JPYOQYPtQmqSOiyWzUA5WTSn
3rypXHpoHg7G7ceD6NR1juaj2G000xPM360xO/TSC2jxVYAemcN0lBT/ZYrJvwo+ELD/PPcEkN6q
unEkNcZh2XNmSkMtDrQ1EYPnggV/P3M7x0FUFb1WEtjRJoxEsKyXPrCv+6ac1x8/qN8PTOcY84Hx
Hz12EZS7Fv9wCBrJWccmK4Q/07T/e5c4mjOypuotvL7lLi0FLTvIDjdgfW+xVqgzy+upmziaMkRA
fkw759xEEvi3dYYLM6ja5W4ci3Nv4dSAOtrpaAmJciAli51o4v45jvUayXVm7F29q0PUoP3+44f1
+12JcxxRw09vpyGz0h0yywfM3Tci7dzQAM29GusYGIZ9jnp26qEdTRdEWqhFoYreET4Kq7okeTT1
GoN2RBKcWTZPyDP+EuLWC7Ps/XpMd2mKjA8SZnyhT1IjPbkk+El1qOEPHTGTPsVaZgauXbIgLtoC
6yuhOGf35Sce6jF52E8cygIlx+ikauopVIHf46hpJ/3rVNjuo8/RQkInSNv9aMa43iEefiu6yvjq
DF1d4T62re/9rKmLIHNonVclSAItA1QS+cKgHfPxq39v2v11Asff++fJpNKkwxkf3a41NGGGEf1h
tgfkEYQtmm3WrqGp2BHywwM9AMdeZ81BRKt+2ARiUKGdO84K+dYMf5V3qUC401H3ms+DMPxt74Cj
GYt4WqO/XCBiKLFORQrbIksuW9VdNWPRhVWHK2MgolSnI3s1zsL97Cb+uC2ElW0G0V7yGpvt2Gt4
MqUwbya9WxntuYni98sySMY/338Ov8SsDUYLEgtznxoTh5UgRXurt5wYF/OnthzCzFscoR8/cXBK
/NO/e+SHj+OXvSNqzSTzpyTdqSXQET0PlX8pGyKHQYRkGEAnfTgYqXI3iGpwCdeGrMaB5gjdwrXl
SLniDInqx6ct32JUCFpYBlPNsqpSeAct7FzCH5mOTEfbjC0IG/zPPNsI86X6WuTwXzBXaPG2z/xu
b0oOByFWpektGWMoLglL953TaOMtVUPrIbcMiH/glN6SpkwMcnTHnHDiTrrXIMMB+QR9NyQR/Mz4
tgg0p1qNWqA+AXRxx5Wo3WrYaOI7neiywg8RmzdlD1EDGUNGnwd+4QUMsDpdBUvfYM2HVrvyZh2V
uqTTNa0h9IgknH0v3w3LRANL87QlX+HGzbx13OFECn34uj9cqjmriTQ4iI2T1X1pR11+83sfMSUG
kICeDxanmZ+2xN90Y5iecax96t1EXTgzrcDOCG5rMeKkWiDlhnabwM8YZ4Lao6nzzKsKl7ceQuKw
xzCGK1KvuT/5NuS5cRWnInYiGMTxsEKH1G7cpkq+mV7b0YKLU+R6Dl7/ZG2VtvHi9I15kUPrXSeJ
3zVbvSipV5BhbKVhplRrRH4dNztL43akIm4i8lm/kjuyHy1QZPGQYrO3yulHpdf9+An1ZPMp9dIR
OYIfgHdARxR8b+Iut6LFCXIS222rWpWGG2NPqecC/IElWnXTB1r+VoI6fclnjqKh5oIUAgVlp89+
KnG0KwgRn5VMHC+alD/FqwF3+1OPSSeNxkXUr+kw86ksWQ6DoBXzuDemFBycjmIhQvfRmBtUUAND
ejFB2uBEKynJOpp6mQ2jEhcBOe5PQ1Crn4HJe91i/iqylVd08Q7+fArjqC2RPtgzUpfQVlZ6QCQ5
MbAW0Q9Ei2QzfBqrLZGJDbJJNxxLHKzTZWFP20zZMrSs0TLXRHrbduQknrxW5LMaHNeUfq9Esngk
3mKtkmaQPAkLCNS1b5RYJPR60q39uCykpmQAY8p1heMs2DedVr6CTnGbaBr64Kvygk3s00WPcEHN
d34wz5jv8sDbjsBaLKghtopSl6xdrGJ5d6UIS8g2lLaaL/MoxbdOX+RGG/P0UMpK0sh0Oz24GGlZ
VlFDGtK6VnRCLpQ0IMdblDvusb3V/o49Ht1FH+5Qvh5auDYhs7f9GpAT9aTFHT5MvgrvIjUNqKxZ
WeqEjwESI6/KGV7ioRkv6TqAaTD91kkjOnbBg5CdBi2lpiVCdyto00+Um6ttmWrO99Gd6xVjQSvC
IS4WCn5ZI5+GMvbeqsHJWLlTEpmjKei6Q0pqWaGUbtAdbPqgXgSzdlxfCzXJbGNpeXcvHGKjIp/i
hxMtWUAabuu3A9V+7A4irJLFQa8yqOxRwzFXhJRwiidk0TBRpyzxXyE5ctzMwG8RCwj/ios5tnO7
+Achf5WNbr5KvT7eokdsk7UWxM6yaago3uTFBO1jYqRJHJKLwVRTjxoOkxyHF1upWVvPllYbq9zC
ObCuFr/f2HpcP2KbQfI96t5VZimSfZOg6N/GkfQk8GHesplloCMaMRSSCtvu8nCxzdwPzZTREPQj
xXKrV9ej3cFD59/zI3OKxa6Nu9S8GIalttfcOsrMOmnztyAY1bAqlDGQQVE4XyAR6ExdWT/zhJpx
9PeWjQYtLACKYbrs/fFyWkgjDhFAObc6+Y0iDNpe7QswNKBUAunc89U3qDSToEmjgpE8k1Tnq6ha
gLJtBaX8V8cZr/2ieRY6qXQrUk2Cy8nUxI+Cv89IQDAVwtmXt3bhWd/jRGgQmtK6xv/qms5eILH3
NlbCPLUOFjgg9Msc776eOlBLlU7ps5tyzw7dhgUVUtQwEv4OZudb3BG6DDs7FbTfCgMSCCUa/SWe
YR3v+iK+baTl3RbWaDzKio4ukKOkCiFcuQzFFA9tqFMBitG3lfZVjnaHgV6r+G7Sc8cO7b42vnhV
MFRrEI2M2y5ubrvY7Amtnp/QhB46p0FaPmrZoqVIV5PuLZ/cQ94z4jmwUUNWfM2DnB9XEX9mkD1r
txeUGQt42wzZ1VxXmgon6etgP/ts+ITqT31KiM/6ShxeN2/93tLMtZs5bU9glyQsOoWVMYcs6Tpi
l0rou5JHQABgXr5Osh0fF/Z4NzXMGGykuiCPtCxVI1eTFmsjyMkp3gFSmwGgZZUSke5NCWwVOUhr
W2NM+57w7X5hY9CaEJoIsUbK2MUHG6pol7Apmww0XxAHPT1XL97bQ0nFj675cIV2wAkRy1kYg00t
RBR4Jce2hvrlmN2n/xeMDAx2Df52LNPiM9ISfhpQsPrzxxuiE6cc/6hM4QuQhws4xF3s19594EIb
AjUuIzNYEHO3nn3mwHZqQ3509siEXpB/bnrbJJjvAlCW2wwCeAjgJA6FQ8yCQCL5t27pODGn8EeY
hJUZb/V2Gq9m5FQRk6LamL6OyB7l6BlI9onN63FMehqzwECcD7bwfLrQkMZ3W+XdbcC0vy8EZKHO
Z5EmAzw4U+85cX47jjZh1ZnK5HBBlvL6PkOm/pM6gbv3cvn940d3oqrrHLAKv+6OlQ7q1HacYOuN
VBVLy9JXVZFkG1ca3WvveigB+zFf1UXX7iRq2BX5JNPrmYuf2Jr/JfIQDbOrUQXdjoZ6FI6hR/OY
4AXCthyZQh9X5ujINVhIjm4saHvYlfqlahReaDsrVxZRRZtMH799/HNOvd6jIsa0mHVRj8rd6qpi
xRaju2mXsrsJCG4lfpA05ViXxEOyvztzxRPv9zhkgQBALZhiW+wcZNtRlcNKcqy537BlPtcZPcoA
/3f5yj8qnAxYAhMr4XvHbB6soFTNm5rvLwKVI8CKIzyr0kXhxmuWdVXG4svgIqVLJ0iYprnMF7nJ
NjD2W7FdFJ7xogvi65gwwQ1HG1xcIrir7Dy/JyDle+sEcvPxuzhR6XT8o2IM9fds8ApKxJMNvksh
pIoKCHSb/2/cXHrvrrXc75PfWFf5bDu7qjTqdeWbCUAt5dxaBuA6NDVt1Md28GAnDvSNvnbWveQh
f/wbT8yk3tGTZb/YZ66Z4RLS0uzZxCS3sopJXEhW6j1qkHMZCidGiXf0KEDI6qQHKG8LSKdcJ7mZ
X3OoGle1KbP7j2/l1CWOFoUlj2FK1p6/JeSI2mPg3ubTjH6evPczdaJTVzhaDrq0MCyN1unW9bWn
PrWsuzQ3ShRy87mIsROvwz1oj34558O9yOkY8zERm22uFeQSwrUqY4Mlutoag38utvbEwuYepo9f
rhO3lt3VCThIkSUvVG/2MIoxMhTJWyOreZ+5vXfGpvju2fpN6cI9qha5bd7qGH6SXTxgV26qXNx5
QTve0mclEarv3J3lDkjfu7S8xoBpRVUrjLWZJNPKYtf0HOTBTwiVbNZln12N8WQ8p4WyMLhZamVS
Elj7AhGwDYeZdRJ8DIYLd23m0r2zQD1vpIfSwKUrg1qr9PZKS/meZrtYa/TgN41ByjKRH/mtgO27
tbw6u47JW4+6YVZXo1ZP68TTi32RZ4gjchgy7B2XdalS4mOwway8AcUxJRjYbks3nxloJ/qwOPf/
/H4akafIx3Jt27hltzc4YK2Z9RKAyEO3smOSD+Ei4jLPMu2ik73+KTEMTiJ+cg7IdZQ88u8p1z18
A7+MkMwUDay2It6OqgssmKZLfkuP3AK9iFNr6xluY64ATgQGSruu+zaaY4EkzB22PrRdjs5zZqwg
yjk3QUp35sx0dWKxPUatWYnowCqqZNfmjbEtJTsKdIzm6n0G+T/exT8MnVnxNPBiO8xHiKr3v/Av
zoX7B2A2A1SY7bNWGQdP+j8ZVQfOhW9CwaCACOf4V0aV/wfnaWKmwGHrZHiTvPJvzIXxB3/BJPSO
7AzH4Q/5/w3lwnmvj/9nioFRxRpigMlyCenxbLIn/zxmHchEblaOSZQQSmFA6bG8EvJ1ZddRO7mA
OGEYLF/HxbCfEDUaiH38IJWRszQJPpmpHx+UJPcrpFRofSVIFb4L30AXkpWlPc6ApN/UUgfmilzv
C9ju9Sf629iRem1SY1hRf7i0agN9hrBG8amCEO1FWrlk98PQO1e4Cj2IxFPrPE+ZpJxSL2WlUDzX
CqK6Pds5qkAY4FG3wKlWQg/q0KRS+EKxp7+hCgFFvVOx0W+QR3BHXpx1L4ZOYhctUAvbr4l061tr
D+K+qeNxDJPByn6ILoFg3SI5otQ+ZS1YfAWPU2v5ZFs9gdU1twcNreNC4thqZeldNmbs4BXFlyhW
dV64dDtsLrY2zAoQjasM8aXvxHA99rCR2VUBIg1HUcz3CUd+e0uFtLsodF+jLEEe522LQzDfgPDE
rGxS0x3DzKP4EBYD/r9ViXUuPryXwtnXi27uhABwcUO5DSqwcCbvi+H0sYhsKlnaKobniAIVGxMH
em9MHZ69wkqLJUVS/2vaDiUPcTQ7wKiZs7eU80CnKv6kpbYARdaR+hai2DU+aUUicqjcvndt8/vE
Cg+sM0TC8pYn0eI8CXG8+HudBHXt0G7yU46vyORDzU5MIPGq56ybF1rw6raTlUS16/SvxoSQPbQy
tNw7Uy+cB6eXMzUVLR8fVZZ7I/We7rBzHRqYpwkYZ3NwLmSZLWulZIyphOrmNbwfGiR5DyGJIBnP
+OmjYCvCmKJrGQ6N0XU8bXDhoJ0D7QB0Mu0Gm1vrApsecZBG1awh+x7s+c3qqurHuLj6TwIR9Fu3
nWlcx6Vp1WhlAcNEtULZts6oQQJOsLWeV9bM8jVxVa9C2KwzpjK/GwFVx/VXr6wSuBL4RjDzzPZC
d8cFX7U46nrRJ02u9a5ErqP8FNcZXNf2a6p83w1dRROrMke5Meyst9eUKt0Lp2fpoG4fe8DLRUK+
Nh4Yqj2uWdXt66zF+Q2o5xwzSeJ1+0EKjwc55oW9RiriOFvPHPOFNuNgLiuzcy6N1CriNSip+tHW
C8uPCBjCkpuablNGkxxLjmUCu9K2atPxviURI917pPrMEWmf1Ml9bfFf63IBe9PaFFDDYDQq92bS
TEqNksPFLeUmcL2YG/O33vC79rINvOSqdrFyhLY+TfrWcGuiIIDU6HZUL7yLA1G3/knBPiGOLI9f
8KQt37SKVx/Ru3a/lID3eXe6XX/JEw19ZCXSUVvpCsYZ1HmnSMNmCQClznEyPfocJFNKe+Z4M9YY
O0N2LMNXhxr6N5VhMCU2NEkhnKsSmNqyaN+8wXGsFflTwVtfT3AKhDt1j3hZ/X5vMf0la1qJ40Mq
c3XPGLPghXRmpkctqZzlOtcmCtdA5jWq83hDn31OjiWqVwYu3Gnkg5vBS4ibLyuzHsg6qgPjYtBr
Nd2Mtpw8CrSeL6N4Gof+wq0CHofdQGKPCucAkR5MxPvQhZbWfSRHI7MSpJMNRDEoqimTXDwU1bSy
bWO4VLpeZTdO3Ulv3YIvl6uxR3d0napE2LeYQ/VXLYXtG8ZE6fjbPF9c4FlSPyjy3H6abhtywDAO
WbWeXVVYeEtIGbVzN+Ta3N9XC3X1yCaRKibLwLW9T7ahJXR3k7nSL7RG0gxuh8Jx43CRrjGYoT02
szuFXsH+g+KpIbt1Nw/6k7coUphmBFhaVNqe0kk31BjfSWLByzB9MbfPnqP3+Y8sh8kSgoL0yYfg
vQLIbnx/3mYUepgl5tz+TG6nf0c8n+zCwOTvr4rJNF4P6USv9MxSLJ5xTV03s6TSqcAW/aPi2Sz4
cZsy2KRN502o3qU7rbo5SW4cPVMXHaiQF5kW8RC5S5BeLwCojG3sjyNoxNnXaAeqqv4uerF8d7qs
va2aLP1ak+B5mSSu8Tnmg/5u0GVYItUHcAKZdAirwO7lvXlKDU8WLHvkiXIs+sg6tJ7wEcVJGtZE
KLSQUWIgpmZm+5+tcQqqS5fiEI3BpeBM3vQtEaF+sxSsEkw5gwIpB3W5YrYheMZaVth0K8ShgT4t
rJcuFUdkkQ8Aru15p7raea6UymmgTMP8BM+asTdmuRA0FwQ9OEupMgFkzyl0kxUtqm0OcjzABuFw
c2FIWNYwCeMs2RgjDc4wSyYPnG7cDM/6O3NA82w7Dh1jkCkdKsIrw4Ee05P0VOdHsxfgY+mJIO1Z
LmDmhWkQZ1dLQLZtyHzsrjVHLAwzWZlfwQnSBK2YUEaW/ywfNyDqna+ucIqfnqDDQRXFrdsNSZHp
l7KqpmfHTB1AELHuvqJT6B8t0zJZQe0pL8Lc7AJWcUyQ371KC/ZjH3Rvvpyzu6AZKiYMe0Rb1zoH
Nn6dOPn9XMq0mrastkGpX5bw856HNCaWrxN9gyiSrvnPDCXSz1EXwU/DrnVmp8K+waPmViEC2O7W
KTH6Yxurruke9S+l33A2wY5fPcrOabJwwXmEvNk2THDvRu3tQN5R/CgpwVzlPZkUYStLq197OrrA
FUeLfhfHnjWsEekVVpSg6oHCn1j6m6umZQbOl4CCAbUStysrJdJJn8Ygg+pumo++NdiPKJgFujhc
CClmkDSmhytq9lxT6j/2XVy6kQyyFsdqTaR2BLBQP+AMx5dAL3vr0JkllwfXiyVxsjvLDb0a6Bnd
MHR7NIu+Hco6T28GW+TjTUGSgLFywMA/saLo2T4NMuPZ8xpTRdbUxZukc2nqTKhY7dWc+KZYW94w
WxtzKuEJlWXrPvUWTbYtUTz2S0v2KSddK8kel1Sv7wB7SBGNukZ1dhJZfsWkDtQxsMe3AgrmG7vZ
+TWHa/HVXzJUEPSueHVQusBUcNQ1y4hv3sN1Vdcdn7kb93fSi5MnWip+HImB7Vio6JfrUaxl2aNK
hzijpWK4X+YhXS5LIZ1m41gqCC5qD8hA2AIRN/adjElxoXdpPDfFWN2hZapgmtf5BIsU7/DKwvl0
acSDSlatXRojHV4AjWESNx5pEeAdwt4g1VotS5pT9EzdC4hidEboReD66pIOQidjOGPRNGmHYqCv
461vjcyNi8n2YAF0LjbkO/VlKKrJeGGPUCRI6Nkkrvwm6D4nPcB/8K3I7kP4mJkHaT6guYmAUkt3
QQxCK9Ls2PQA9C/Bp7lcZvr2vqfAOTfJ58oi5wDgZxm3YVWayedSm9UP30vhy5UZW6ewNBxENxn6
l0viOJP7gQYv6FmlvMeiTrENsMaLG0l78mCWrmfIuOWEF12jDoW1sU6Cm8UzyLxI+cxKa9BerFLz
rF2qWWDZq0GVF5rKSCwandnZZ2DFnlLaZkywZAcsRMt08S0dan6DKmO6ZuNsCDOkDGJRCR0SWkT/
dwzu5/3b//zDOHSMTh+DHwamn2/Fj195j+9/5V8HYeuPwNd1y3N9og+hEVKe+OdB2PH/0D2D+YHx
Tpzu+2m3rNo++Z9/uOAeddvgT5O3bOjOoUL2T1iz8Qf5wPz5AyeS5Drnv2I1c9zlnPunczA5ja7F
+dewXBvQ/lFRV5hm66YQ1qG/SIMTj7kQoOCbZEmEee76ycY38pr2vh4jsMG9+Llwy+nSEbEygZbh
ndnZqSGekRyxZHayK5cws/PMJKYCAAkwlsN/HnbW65QjziYdkwJjuKKRQQ6cIdnhqfRrqi24OAoU
HdbW9zqE37ZX6NMqVk5xOXu++c2eBk6DDnvxIbQWLxnCzGwrb0UL0jQPAoaDPjIFEhKWcqhvwWzo
VTTX9ErXLGAtYW0H0kYlO5Gy0UcNtKLXQ4zYohWeF+V+a7+ytQEuo6oFaOTgulm9F51Ht5Bonpyd
N17s7J7O7gK/UDhzsfb9jiAMq0oDTuaWSxOYhgYRTL6fPJeaUstGb/tiioxkCu5tMcU/7WEQT7Gj
uqfWqrgdPFXW53YQySdzMieYKP1QrAfLZEc0voNfUT0DgXXTRhOrjC0pmVFEdcgLUsriJ8fSxHDJ
A523mlYEiOc8Nc+rBnnKXS2pqa0bzZHUJubq4OKrrlTsW8+W3vXP0zK2ObkmDuzad4xtIL3hKX+H
27Jf8G+ad+St1fvBizxwcHMI2wS9iLHY1rWOE6I8MHMFbWC2NgeSbjvmbIQwhmsEvIHcmZiEKftd
QzgBwivfgbxdIIDzwmRqH/x3ZC8qsPJb/A7yNdODh0PkB8CvgCzwM33H/jbYsizibGxwwOk7Gvgw
jx6ikiCVhMRxgQ+eDyRhGMYHNfEITBAABajhdFQIP2GbgCD2rVr+IPhFvuTviOJ5lgVLhSu0Hgj5
AWPsviON47ys3LDrDqjjxbKZsPV3BDIRkuCQ4xbq7qp8xyQvPTEKlwmEH5+V12DVLY1BkxdCVtPP
wrcnbV9rnkDEgJ2iuBd5XSOWc/Pgfn7HNLMnAztua+3LlOMQuzDsXE/3Lqm3D/04VDGF20mfzCeA
5U7zCqHQTS/JvSX4rVaj/7m0HYKsPEl/PTJolU67ptXiBxBNoo8GjUIJ0UG5V4UyB8z8SXPhkbDZ
0dh8RXTbF7VLHFPcjDHS9dCzDQFFqMvBwJScjdMrZSp1bVSmN6w4T8FQZ7eHoMEcKtT0pHst/V0M
Schd1fDD2MTqHco3dP8TNGGXFKoskl2alpu+SSkilHNqDBejcKA+6xqyqDArSntCt+QQVwWHZbzq
KhCpVBgcp4k03DYllu3D6XJx4WuzdjnjPSbd4SEN9CxZH+gq/V61effYvZ9V+6IP3krl2tbqf9k7
s964kaxN/5XG3LNAMoIbMPiAyUxmat8ty7ohZEnmvgUZ3H79PJRdU5aq2kbPdQPdDVTbJYpLRJxz
3o0Cy3jCuya/DFKTDrem8DV4mDS+EiLb4/i9G57i8YKxAD3ytLbLzVvnbLa4BEGj8RaDomDtrpOp
ptNu7Lb5QoLU0uIn0rlfUOXSlbeOMz+BTUUPpi3iV/SW9TcoHlpsmsxZJIyrtcOve9AsJvNr59+t
QwDcJ5U69UWUvzimqHh6bwMDwsrwmYrd0r1o32YK9dt8ATqi/9V5mzqI2PNnzD2LIjuOKWSv28BF
HBlkFupZeJvMLsq3OUbdK9vfGjXjjWYC6QpLKU7zfo1dGgYvX1beBVORbkkL6EFv05J5HZwEbzMU
svfKC+dtsoLagikLiTaUVEHse/0m8byoDFuZeydjrpUHzbAejJAdbZu+zW+sdZRDlcHf9aVqje38
Nu2Zmftg68UEKOsgpkzf50I+bJ+tXsdFMEXp4upqMumr4DRsinW0FA0BuTfMNpg41W/Tp8kvmUQF
b1OpOWvn9uArBRUK0/T2s/02wXKr5aVap1oIYzEB796GXfPb4MucOoZg+m0gpoeU4RjB3wzKGMJB
4i/SzvrmjA5sU/02Vot4XdfEBzmPaRHN9JvipPAqfxu0ORPZJCvn/ThPLgUpgrc7+Ta/02Q33tpv
Uz3zbcLXm7X+mmrXxqRsHQGmb9PA6G0yGKSgjxsM5liby9v0cE5b/5hsVospKXLY++Ft0ijepo6g
ld45ZSyzyFGVNLOGsL1N9DatxL6gfHAj7u8YV7oABf7cJwf8n9ZJ59vUs3+bgCKNSO4MDBQ+D1j2
MP+pOPsJD4AQfS0zbWKIPzc3cYWrBp5LVgJTaHAdDra6bIhih0XzA0v+L3xC3UjN9u/rxqtXpd/X
jPz1HzWj6/9BVYaqmrqLFHhzdfv+UTP6gCd8aSQHQRHgD1bnhR81o2H+gam4Z1EZYrS2xn2vUrsf
VaNh+X8IPDdtf+3PgmB1F/+f//3OBKX78M8/+3C/x9TWEBjTI1accSBDKIrYD1VjQj6mEassDlsT
yKCpneVAJN7vFHnva9MfVwlsOxCCW6Y6fY/RqGa0mSrFcTgrDrHMPzRB+sSs5RyzsWCX5sOVIepv
P72Fq++V7893tkLMf9XD369JTgrEIObN1Ozrn/+EZVZ+Q9eNMf9ujCAEmJDjbmJfR2eE/T1NzGnP
p4qC89fX5LX87Zq+IB2ayp4x2kcEd+zzeK45Q3eNkX4m9rknniFeNsBkxf7XV/qnJ0ot6prAW5KZ
4Qes2Kqd1Iv93tjNUzfe1xXsQhGbBRjKYOF9GVlHwhz7/Qy34Dfin7/dI9ezAfc828X9nrH9++cK
2U44ubTbcMj8Ac6V7K3bsnYcc5dHRED+5on+7ftk7TiWMC1HuITafPRmgpOp4s6SiHU9z9k2aTfs
SwsJ6q+f5j9ehSt5hOcIImI/MDAIC5s5jV0VaoCpc2zHyalI7Cb8z67i0OWtP9wD9ZTE+qzv9Kcv
UlQNGSNppMKihwmOJtnY2xaekb++ysf3s16FDhXUU3L6k8z3/ioNm31XFXEX6n4NwS2t8bYm3fak
aa3o8OtLfXxsXIrwM/yXybT3BLjC+0vlwukdZiddOM8BbqwxfNixHH5ny/UPV/FtJ7B5wY7v+OaH
q6h5KrSPlSRMd6yyDIBRzPeW37kO/+NVAtM2AbPZjT/6SUC9rHM8a7twNICvujIjnEP7/5nC3aVr
h9NvSbZ9Nnba9Q/3MuNoTS2WMfluA4RnUTMxiu+NVv5me1gX4c+bHwl4pGevm4Ntkkj2UUTMS1AD
elaTYWsH9Y2C6cg2zPxLLH1SI30iVq9+/Sl8IK1wZwFfARlunEyWS7DF+nx/+riTssb6AguMkI4B
NUcLHVNbBnRM28xOUBI/xRL98tInVjgnTkfyAzYtZEr+zokK+H99iD/fvOdwmq6nI+MWYt0+ehp1
0lsGbyiHcIxtiX6jQ7e4MYbFq44bjA6afOfgGy5QiWXS3o+5Csr7qCli/7qPdEwTXozx6wy/tDix
i3bqztuJIcADtbTs4QyCu5xgz5AwGhWlYnvXDANT4GFb3RjTKu5nEgPxuqzloo6KbGyuOkx2h301
NurMrFctG/DxRKqT3eR3gvVVHiUu+qFDimgl3U5z6ie7oXTtPsx67Xo7k2anC1s8sRBWjSMJ3ZHK
lhDVxCIfYqvtYO8mLmm/RGTI/GZ0jG4+7XISPDXxjgQCe305bBEIjcThzM0yX1g5Sb/GqS3y3j+D
iEAQdYyR7lmd1jRNhMfTYHaOWX+C5o9XTGp2TRhUTgSVgBy80wyb/WyXE+B81wSlDalCm9155WjR
YDvU5Lhh+WXpoTlZF66bpx7Bk8jG6AS1RaCBUyREfddFXzIinlwI8GLU3ufOUxIZid0rH3PbyZQA
JonwsdLtnCumUW699ZQhTyXnHXFHi86znQm5cF8bHS1IFRNCjHFvSxcgUhv0pJNG7aBrshdCg7rJ
uzFLj1atm9afYuYTsZBAPDPiPRUkO1OmFZq3Luqes74dGXeUiY5Dx5zix8TqghvmD+LRSLC1Xl23
oVtMMi80HomjOWJXaYMPpZk1Ttdd04xfOgbX3xZZcT6DIjzoVqqnFFgz2pXpGIltVKOrYHY9uQ8S
JA5z8CjAraGRnXe2Gg+TBW/4xiURjc1zPjQiOcpYeMu+B9MvMP93Pfgf+HWexCSjAUR5Lp9kVPNx
Y9KZdHsx17QNg80QxSBO5UK1rrrvKlg+B2Lg4X8Q79WY+CpG8JibxMWgxkZVtsPlM3I2zTSkOaBr
Uh6MPPMe+zhtHmgr3M/4TIFBXfmDm/n1dWDioHuuA6vWOuzxnDykUTrSjCR2cMMrs+VOOCNMgZzi
aNzgaBvcI0hvxpB03lX1hBVLduobkLUPRA8s1T5XuXZB7Xw6YTt3WgZRuqNfG2PHu5R5JMWmACPF
6wfDi+UsTuLMOh8UPobRl9xf1GUcY7XMu4ndF/wf6J77Cb1Qt/S0pX4wTgaJOO3waIzaAZtpLO+a
SDf8eSEVp5i/DGN1m4w13mDEczeXdW1DKmh6i1m7nRDetLWsZLjzdOYCaflZcJczBnWOJ6Hzi0SV
EpNtOvV2XxSIKc4F5s9fjGWA/mH1k2WeBkaCOM5Qri3CyOjxmNSgcmKXVIlzbpel9eqlzeIzVfKi
k9G17WI1Op/nvWOpHqpFAFC4NeDUd/F5m1mWgYv1opeNFVke0oHaj0iKsbHPc6uKxII+MZJua6aO
OPVydq2w88EtQ5xtmPNmhj+jEzKrud1q0q6/jXICQ53ZarLQJHlgOEkcbzgbBtXOJxC+MAW3R0PR
xxOG/oKZVIuRiqVMee40TfK15kCbcX31EyySnMl51XIo74WSXXxQ2pZfZpywH3Ni5O4XqxdfimVq
vUMEbGdB1ShdKPRJPN2i2rHwHSd04Nhc0Dof/DmjwjDTGp2dg12Es5k9T34pRjF/HXGOuPETRtg7
0s/7lhHDBO0G7Z6TEmg2MBwRaCzuTBGkSDQNnCWRUSEq2/CEzWdEOG0b6rhk8RSsihFTbweqkZt2
7jfatAIIU+GHdBRJ1Imb0om99tgZtDgaYPewXZRJ+7noPJSHnjcyJp4bWb+SwoSJXl741gYltPXF
Iaj5oVT5FGwz6oxmkxt2gZguTkdGnHJmNXoil8kxinR54Fv2JKh3Oz0t5thZ28LuyQrA2W7oTrUw
5xt8w/xvQdUiDMsktcC2wATAwLm+aL467AEvMLsNlE7ScK/tltRmIOGVbhEHK39o4CQKGV12OkQz
nFwFls2AKJq8hdF6ziB8MxL58VX3nbFmT6dBytrQmoSLLEBcXJMcehvxzceMLYiiP6RkwjM/FrUu
TxsIP5c5cLpz6MUqBZ+TQhdhlKj2m5WkYtg5Mq73Xu+lERxaKM9XJuGT18Jp8D0mHO8ZO0cgUWPN
hfcabLRAlpV6QlqrQDF1Ztyt8PADqqYeiT42L4DidiNe4jH15uPCnM2KzEcEERuErLOzn2WDZ2wl
TNwCLd2zX+bxIhUgapJdDUipzW2ZaeuavKsEd2w3MFoCJu1+BPXLmhtmhPiA2WbioG+vpuJbAD1n
xlG7lhWgtTGfdVoM3t6m9bu2cThDvxoFVgI24s7OkSuT5rOfTrD+JmWBTLZGn96T82OD33k1mEUy
i/mb7JRwdroiRf1MVmVkHxkMmWP4gsi0d64yVw8dkqfaUwxzzBu/SFjas3K9E2syXNz5k7m6tHqC
z0n+K4vrQGiMo8u+EO55WwjP2BAYk0WgrdZwCguPgTkMkeh64ojr2Wu1ea48j3FVm0fdJ/YcMFmO
9+Aig8NvIiIb3FfoP+OBqWf3iislUGQxF9l8iGvmuYMuFg9JOLY4516QTKj1cVclXbwbjUcly+VB
m96C04vU3U0kCNKV7ZQ74TIpThY/KY7nZeCcqlwLZRlkIfU4u7Opd7AweiQtUS8/wxKznxfgqyNd
oErbNrlt35MrgIP9olLjsqlnt9t4qUheJYX8JWWA+VWK3G43JT872YDH4LfSRNL8apH/CLbSt69U
eJLw9djpkcW2BWy7iErGjpsOTwPfj5ZdSyxJCSdLCjIYI+POKK3SOg7s1d9UeUuxBf4evi6lP7Y7
bY8ssg4Y65iRPGkek9dT/uW+xCa5D/qcypiskQo1JH4ZdpTf0GYuy8bNGnkLZOzirE0UO9xAZYJl
+64BBiyh31a7phmQgAfCJkHTHYPsuFMJ2mOAOpBnf8r4Xr3I968Kjx1uS5XlNiEpXvldZjn8kjnI
xNfStsilmaLOuiIqZjG20Fsjf5OocZEE62SwXGwxV+ZuITbzU9+W/rmSBdPZ1mijIpRlRxaLXiIb
q4DSjPSRQd2QhrwqfMBlGQ0umFFnQ+EZjCKhnG0qPB2GoCSpPvETSLI5+Tk7p8ayMZTS0Cg1tNuQ
SbLSDBHCKhKUmsnw++2UdNM91MymtzFYjdqSuaudl1Bug9GNN4uonC89ln2X/VIH+PePGYXYrBUL
gKdvfDXNppUbSLrlJ41pO8CXhVB4aq2q25muPVx5ZWxFocPwadgMVV7v1QwMhXIkLbJ9lUxJvTfz
BcMw0eawUOmeLBN3jqE+J0hsstEpWOq5VQm8Stduy4xyGROuTTYS5srpjqUZ6H9QvpAEopft0Ej5
UqfEOG7b1nLA/3zKqJCwL8/buJ4BGUtivGTtJX40JnyyjhwjEeNruM/b1ruhntOwN9oq/TTQI7Qo
hjpxLGtMMxB8TXO1AdWsnlU3qDPDMUnCwpobaNABxnmFT1NdDrXqHkyhpk88tfKVJIDW3sZZtDRg
tEnzdekSdQMRiXCZKEmog9OiCh7rmtHdppsVZrfVLIILeiC0xoFb4zwwphmic8LIgYtsOYEsRaI3
rR04UvVpGObyzvSYvm0Cs/XuI3RoL1Nkl+7K38DlaQBYgMrWO8UxMKy7OrGO3EfK3nRua2U6G5nk
3i0xbQm5B0YLY8Qx0mKB9xJVj5aSI8Q3PZEJIhXDlk1nFcHXAgSftIVigBlTZ3r6xPoyc+qcavqW
kLXiIOZcuidXFCOZfvRwbLHkOqX7tsW4WSivZKfMpxkzCSObnxo9+sNmXDL9ZWl99eCRyAfTabHn
l3gySfZIKt86r6zcPGWKP985WTPKjekQYHLa9xAUw2qI/Ref3LETIZel4zSy9aN2ZkIZ7CiOzsj1
QYYyO+IOi9rxMnFd7W4tL2uvEiy5YdQBD1BX040eJRKuWICumkSXoUPpB6tx+pwQ2SM2abVI2Lui
AlBvhk48a74EupEUKenGg7f5lMa5cWnUxfCCEVFgbHpdUdAOZcYLA0x3wrJPyempRjXezZX27oZs
XZllZiTffJrW28nSRXLSzVB8KMVHSeuCV026m/u6tHezVWL7DH2mus4g40ah5+N5i8XDOCIoHzE0
r9qo+pr789Cwr7lguplTA/nk5qxmmEs1cW15FVUzDiZe9ezkiAzB3pRPxeT25gRpIaYOcTo1P0Ve
DRnS8OPgQRBu03FwIv8KlVN6Je8TVjMWjk1wMo8eRUSWpsup61cDbg9R5D+PRWSqTVtYiq7dKswT
p1GEvHtQ2x5wxU9m7ER9aW44JbWN4CcYsB8YLD4Et8FzAoMJ3/rULIV7DfNsLriPTuW7WgnjSwMx
8DVohaYYrHN9uSaKNHs26vIyadX8ZYGQ98kTNVp5u5zSb5FqVRNic9U/i76PX/Uw5WRCVUvV7/zY
SDEHwGny28wjxSFnWFWtTeRyZCpb3o5wz5OtqurVuVEQVocGf3j03CD5rEGNCWtRMbP2roL9uzV9
Qu3ZdYIo3bsa4tUuygJx1sNZhZhAuW1tibQGxoIQF4wnyOKbaesnYJWbJHWoEbCDYHCheoQVIcYQ
9UwwVQlbs6gBk1m7GlKo3ZGDvFNzN9wy7SRbuLUMjudxsmjiRNtgdTJEncNC5mNA2OmX8bj3cPVe
7snxibsd6JlZbOMxB3esMeN69ehwrk0vnV4No8m6LUnjY7pqJpaObz42kUsQRrNshhQv5207uDLb
OmrJHqMWYYTMuhYGsqsttelsP3N3gOABphsN2dhhLRJ4V5oOhl/L64sSmmEbE0iaBp04d+FIfpJZ
NFbirrfayLU/eXFvLrtRY6Wj042e/MS/W3onVdfMIBJBlHHVr9b1Sn/22sU8Jm0rjjk5VPt1ySXR
zhCLuvgMxJID0S+L1tlih9Qj1x+J0JoSa4IGNvsMOPETldOJzBo3DV23x3uiAr1lNZIy/ezaWVFw
ALvAyOmSVWSlJ+QGwF5fQdAgncxzo57be8NsVy1sM9f30GflbdYRsbPtSd8iMHCK0s94ZeCPhKHQ
fDZkavpmB4b90mcVB509F/RA0p864gg6Wn1w0qzIV+8cosULa8zwDYLSFmxLNx+vepFc9YYF5bYp
E3WFC4Cbb2Ktg+RQ+pZ8mLTh5CHGhpjo4vFfVls0Ksi2CzUnMmQbCDhnCa6tjmOvcNsHK9O+eRYs
FSrqWpYzO2AHhhXOnsWb2tgKOgcuPLiDs3dI20zxZoU1w9ZSgIcKesLIz87KrIoGtVsAm/3jwUwG
pTeEkaF393UyYeLSOWNho7KI/W9Vwam3rUkG6Gk8E/9kbMZA3eEEouuLrBK1vyNjpmC2aRro0U6i
xXf0nUrGaTVAwEej3C05c0CCxXqpr6uJqLnTZvKS/kzN5aDSneFWfne54JZVUjLACsNVsJ6lyK5U
7y3dtUBeMj7CS3CLi7gZ+yHajzaB3geZuAF0b83jC3U0KgabLFqSg6YKUw+DdYBTgdq4RbWk103X
+6gS8LwNoOoLi/aynzEMMXY9BAmOSazczbYkewDqEDY2bgBZfzcQWEZT01eqHtJtnKQTN6qCOIPS
Hwi6tpdJ84/mHthJ8chM9D5i70us8GmjxRR4Gyc3FNJKEpGIsoZx9prYpjoXw+iwrbWQrkJLjzjF
JDZ2pYdZk20eThh2EP0wCqaTTio9mm/uomJYk7bp3JvboaZL+MR2mMEUNRY59zl2VDoZsDeya4vi
eCrtUr8STZh6TD/nimFh79Tl69x6o6N2Rica79SqvKA4Ne0246mRxACAlHU8iOfU6yyxrcwB9Qff
djq1Z5Mft+OdM9SOq5mmAQRc6UqaRKoOduFEWyjcsbA2iAsMTXQNJvPpLedWl9/3KVvsNk/cJUGd
5bTZJ3wKsY+IROu3p7lynPRmyiYysyx3EjDOJF4gp1M9LxP9JLxjgtnmCDBghy9Dbc+IcWTtip2m
nCN1rW17yzsStWuI4xysxd7ijVjaDyVkoxswnxofo6kTQZEeYkdl+XQ8W91kLWE/uFPsH1Jt9cYA
NZ4kCIbHuVA6YqhMw+QVWwGbDPb2PDLbTzdT0xTqbPTgylAcG07r5mHMSuiW0PVKYOntG3rwX/LA
/7KQi/977sD/KRkEPT9V/7p9KuundywC/r0fJALQ5D+AjCjUvkspVwXkDxIBSso/VioqukcXpNtf
vQ3/JBFY/JH0fFBoDH2QYa6mH/+PQyDRZ/ouhFVbuhKsxP1POATvwSYwQCgKK4XB4Uq4sH0M4VJ9
0A7SGbxb0h/tXTzDH3fGmWA0pjnHUdZ3v0Gg39JU/gJ4uE9wb8L4PFusVFc3+ICimR2eHpHTDXcN
3iXpIR36gkmsxaZNkIje+aO0z1AkxHuzleKoDmRMnCgUxZ0l4+QkiwZ6YJ062Ub4gzwWqZhfq0Z/
4XSMYdFZlrxRci4ecaXND3FkUTZnHuwowbF9PMPOfmLsjz01nkTTSUU8lMcEz+8O+TpIpzVwfnO/
7xHd77cLOcMB5wfQheD7HlqzbBTZHCH9XQ68vE2xitghLXhYFPmlP319V98f4b/nTKxXggECTcla
ySorB+X9lYLeLJSgQLirOF+waoytY6/FzC9iWofJWtzUpxpQ7Tdg5bomfgLsvl/WkYi1HLECdh/h
dwH5DLuYqbxTrSDnPdUeUshA7bAiX+NKbYprSsKt2ydnlTc9M+aZ7n594x9MRr7/CsCxcLVX6BTJ
8vs7Nzk6lGT4fifayr6IW5UeJh8+KS3FRe1xy5hMjmFDy7FPzOXapB0/DkbiwMw8z8O8c+ywz43x
4BJC+SWXkK6NxibZBFXbiT18k6ps9jOcunMqHvs37IWP3wfQ+MoBARmH4RmwEN//7vGihcBa2bjN
TIZk8bY2ToBNfvNpfFzk60WgYnABZyWAfFzkA2EA5M/nxi3JBQc3fe3L5sDKP0zZ/X/Pgh8ChJXG
9e8Pg6PXJ/Xyr+OueKpe/rX+9/x5V1dPxZ//X/f+fOBnfT8gPPGHF8B3MvGiYi79dgh8Px88+w/I
ZeyQEGZN/sfkpf55PDj2H8Eq3PchbrzJ+vni/zweHPGHBUsLMgyl86p0kP/J8bCSZ/7arX1HSk6n
wBMB9AAYHB8JQ4vsVjFWaRyDzvj7KliWE89zj4Jkgc1vMa+wIizgBkt9qYPkN+tavucCcHE8qckh
tSXPBw8Df107P9ESgn7BojCIspMh79RVY8LAZsQR1Z8dNyifiioxbmpmD+HgRX1/3MsJcIjnaeVb
Mg/CpKqHOgQ/OM20C4aC0sM6pdkqrL0qzPoh7Q0z2Ip6IFDYoeV4LoZiPokDd7lZsnG5I5PVfh7o
vz/NS9J+MzJ9kEBeektO8xxmVq7PraUcn+Dh3k2FHXfbcoFnj+bUNtA6VekV6/pQVWvL5QoUE4M9
wtN2zDabVm26eYmhVvbpvwvw+wK0f1mMbV5h2768q8LWf+FPKqf8AxkwNBfhS6ze3JVV8qMKc+Uf
8OBwyYBlCF//ZyqnsP8QgWVSnEHD+bE2f6wy/gj2CRUavhqWSQVn/yeL7M1R569VBvcK6N/y+DJh
BRKG9nbA/fSht7oEBpp6tZ+s/BhPabz+9GaMiDEB5rXH3eTc2J67G/L5IvaJ5xn6A7/Upl/43hPr
PPPyw2qf2c73w0I+dNduaWG3TEsAkbqjqPN3vmGcNJCWA/Ei+8fAQ+7Y6iNGRJ+xYPqkdbWPWncf
41cMHrytgCOyek+iKQKddAv9chNnxOX0yedYdjuQjt2CCSjsa0Z1BcayAusucYayUgRH8GdKhoTj
NkiR65H7jY1ald2ho3qIguFmSZLDmBphHvSnLmQGsKoeV1jNz7FguPy0Cf9DTfTh4Pvbg/1QbPqm
O0Dp7hQiiPoEb9bN6F5JnYVD6+x/fSX5bqP8+ytc//ynV9gQQUkCLK8wsK8M+8tg/cb9T/79VmDr
mO7q5iJhjn50bWs9g9D1bFR7Pz5HVLEt/dslJ+sz2rqSOexdbNdbhtAbv80vmuRU1OU+t91dll32
JKWggQoF0UFqnQIbzs4dPmsBmGLdT3w4CfPoDqiOycUm6+vt+rP6dj4LAIndPgbdvjZmZqqIkzMm
BMxaQ6wxQzIugOHjkMn1hpiLowqCgcDtsnZOWrIgf/2AP/garU+YB2BhObOuY8+21wf00xNGyORF
6G7UXgEhJTU13jPxtugoP+t6gGy/Oh2Ahkxr1C1YJBnwdrTH5i789e/xj+/hp1/jQ5ldmtDpiA9W
e/Ti6yRoA7CyseAsUOv+5ptaz7f328L7O/7AOa0b0DcYFWwLiOltBnsRbQ8a79/c0box/sN14IJy
OHprI/j+yQaJwmIl58l29l3SOMeZGW2KkRk9ZaKRfFbBmWst216eKFPfLMZFXQ9ht3y2A8BbFPZV
Y27qKIwitCLdd0XrO8r7z03N+/rjz5f+16/2oTyWnZ6GLtNqb8IghnS+A0vb5GgkqjYOKWsPSChC
BiM3/z8v+a/LfugoAmOao2bgJaMZAvGsmWeDETbDvoi633zXf9841pf816U+bFEMSVP8ZbjUzPwX
Q+xNXD7++mZ+d4UPW1MCHEdwOlcY50fl3XX6N1vTP68IhBIOd0Gl+GFhunSFTeaxyWrrsp+ftcfX
ETubIHr+9X3843IQOFUF8Mk5cz8sh9TDwaLsuA7eBczLDw1GD8vtr68h5T9+caSRQERFQSzeApR+
2mY6JzZNs+SLg/DDDjfu8VYGRUERtJjYt5n4uEVYyMMcLcd96p5CtMQPBydmT9xPccke6n2znfQS
Z/eNr7A318a0wr4dpCS1+reups0p/JRoIEHXOSunT1luHsmi2idUrlWSXGKivcM6ICwa52A2L3E/
7k1dAGktF733bLYvBrbjudecGI15YiUXg18w0qTbhkaAKdW4hIZ46eQni7QvddyTZ5vJfAfz5RhX
nV3lsbpbVg3paHVa7eOFWTXTdrTHxxF+4onp7cjD3anlvjWsE0FsQmHqo35cRadh3RUXdvVqnqRW
/TVV3jdHDveus9z60XTTe4fevsCS61oX3rdMB7vEGLd0B2GUmbdED8BTSE57HlyXeOTmMCXA/y7V
AfwDM8QZeOeOV9CRNsb4qHJMr6Q4OKNzqJsFbCInPOkCQ6qQT+Sq7PML2ApneftCqslmOfKu+/Z5
zSnkbFxvAcupfYRr1Wzc6Pqpcp/j5VHLzyoPOJyesOu/isghdWe9k1NArD3G8gj36zEL+wCsYnL3
Y4fhyuSfEh57GJNPY9vu27w+WY1xSx8Hc1ScS3aezfD2+vps/VyItm7Tco+L6YEo9Btez45R81Zz
Uqzslbh2zubEfvH1tIfLfTtOcQE71+s2sZWf4XNyjsTWhe85XjB6Bzwfj7TXHab2Nkpgj8ynpd3t
mjYNYapsbdM9LeGdSiOn2jrCvWozrsdDytueIEjVDvCzAyNG7SbMiZz+q1Fm2FuwjxvbtH2Z+Esp
eayqmnf+V7ICQjceQ0jKx20vj734FB31xvGS4yx7EiQXWKO555lXMXVofy7N7xUBbEZG6UdenG1V
3mztFNfrRoRlXe76Ibgrh0tgmh11SDB3O/KZwl5/xS1VZQoC9QW5EaN5Zcpks6BSzLrkpi6HvRAS
/5ByZ4jhAWt/Tj/oALA/l7zc1TreqLja2xkhDZqE0sg+D5KBCESyCOriQnnyKTezx1Qul5VbX5AV
d9ON/llJKWvKZyuKT1AqwLjCdkw/axmgvlP3uPwyJvs0YIRSJ802rr/28+sInddsiO6YyA2BNOz2
M9SQjkEpdqgYEBUMuZIrnYJOZi9WJDei5zy0rDDl1/fI4urjgxyxLh6ag+VSSQcp7lREZOf4TuBi
hUtKZhlhkSxnTQGeavenZVtv4TycT3H12PDTtG2Hfn1Z2wa/wSazsg3OmZd13vEcxtAH5nFdIqqN
ZDdn94VD79CWR9oo+SCdfd48RnNzFWkRJi4s63HeqbjZ9n127vu3MEPCyHS2eGoeMAuD8GmHnQEQ
RTEJQ8iNi2uFwxseQdt0XjGLKUxVtQeh2zpmdC+kOiJhnTQngugBn6okLBHaQgw7Q855WRhoMzEW
cvA2hgbHZ1kibcVZyZjLo6XGsgsqyHqHud/fMhE8DPbjsAbHVLckeua8HPiEXV1dpUxtk6p89JVx
nfbqBLuWM3t1ao/Hw2ScGWA2AH7Qgx8zJo2Ct+CwXfezCgdn3LLG+qbeW1zIapq9LMdjGRV71ckj
EenjKQ1YwsNe6iAcuniTE0rtm1cUmuDduO+RaZEa9hbnsaPY2C3xeCb8NmTicojyVXcefw7YoIy8
Pyvtb+YUbDrzKgn0KXbSW8MFkInPnDS+RuJ8IdpHtN43Sk/Hw3De+NivzEFowDec7Yp5BFLx6riy
G2j1+UGw3Y3ZdIFp1L3CXCizklOSVi4trzxfyFXS2LJGgKsYch2n3a2Kh98MJT/4H1N20dR6/AcV
ho+h5MfAHIhrXZJCZwQyrE8y0lLclM0AJS8cBKhvxb6saAltKHJYCQKl7VwzCKWfnOaDeQ4lfKt8
ZIHJPaDqb361vx3PH36zD+W3h8NFQUFGAkvp74SKLk04Sna2wC25L3iXQVfucarb/bos+Fvp8eGq
H0qPNSkNYsTq8DTB/JT3+OMcJMqJX1/lDft4V/Cvl7Gg/NqOTUrZx8xi9N+Wb9o5N+eBMmv3yDGo
tnV/pU2Iu+Te1FMQWuN4uRYA+M2GM0ypYNGnQ+s/xLyKQoTo5OEh5FtPn9rEtDjgsWuPnoxQsviu
pJafZCtoGnGJdOad4Ke25ouT4Mw4u8eje9/f9Oldb4nNFMTbvIMDbYXDkaAlHMiUiBRJK1gZ1thL
yocmCoWkOlkVa1hBNLijIRA6dO58ARZxhZhn74tX8n2uEqO7Wtecaw33zv9l78x23Eaydf0qG33P
AucBOPtGooaUcrLSlUr7hvCQ5jzPfPrzRbqqK0W5pe1zd4ANVBtdZTuDDEasWLHWP/jpC9Ap15j8
x6R2VomT3nldtnb8/hnVshUwf0gY6uc+HZdW8GT6QDiHalin4/RUS7IbdO0Wv/BnGp4vSeMfJq4m
slptJDihCbexwop+DDAA2hYh/hTVkDx2a6SHQg4SFKgAz2pXknhFZOkXvtzbFetd1kgI9KqRBgzL
8l4mJgbVky6tRRnHnuzbjjmenttdW+cbYq/nXMmMxaI/HV2lviWKUTCWdX45vcDVpT0YYD2rdY7I
CGLxxU1wH6YGAKH25xL9rWbvxzzln/8j/s63vBir0A+aN9byP/92F36roGb9aC7+qc1rfo9oTz3/
Qyc/GUL0X0/nfmm+nPzLKqMrP35oX6vx8Fq3yc+n8F9z8Sf/p7/5X69vP+XjWLz+97++5W3GTj68
IhGSvS/ZG9wA/3P1/17oBb1W2X/dfalC9Hj/agTU85/wsxzJBv8DOz1KizbsZguzlb+rkbjHUI2k
DgiD7Wel8t81f1X+g7Bs0QuGmyy6XPylv4qRiv6HoqiqRmUEOjg+fb9V8T9dS/SpRQEShrqQIqL/
8HY/ereSof1l+eAZwyOQEM2VJeUzwHVduItZKGln0zKo6mveh6c3VDEmhGTiHXQ/GtGKmOz3pR0w
SlamZUr/OHUt+YycTS6ZTHrz7ps8/twP72sJs1bl2zCabmsGLXVFh8I5uwgrRZT0oKi7R9rN2S3V
yy1myIObTLrqRhKCF0Gt+ndxH98gePNkJoW/ufIEZ5Orcp46cC25WEIifmuOv5vcHM+QcYIR8Wjn
TbfVMfJa94VhrGVMgZZmbcS7NJVVF0kONJnKTr1B8Q0ocY7LV6wAuTLMaty3gRbfKY3i7/2u8L9q
yElcmam3q/Q/AYWZUi2q4TQKaUoCvxUa1O8/CHICemQqEE0jQKlrMwOwaWS+tOmz1NhOSOCg2jHV
OnYO5X0oDbDvpuITIqGUJfXpO3ImwbdMbbT7CPjcLvWS4S4AsbhNVKtdN72mbQrfjtYURoqtLreP
kC36F0XD8NBGXIrPgBpd3MjZZzManq58gtNil3g1G+QF2AlbFZgMc1bsytIR6Q1NTx4NJ9Z3ZaYM
WKIZ4a3c08Fx6AwtWx3zNB11J1pIo0zTC7m/yw8h0oXT6eV0NyGHQgCjXW2LJOf9MgA5Dls6ih/7
rFH3SWIcIwwtoVGa7Zrs2Zl8BQGlKri2/M7eHaNMogdtZj4eIgCzz9rITt2ZWeo/oicYLJHEPCZB
y40fl3sQpbWzDZvgyRJVxhSwvytVnXQlxZn16pl+gyI2L04zkR0vupMnr54pwKEiM3MeaDDUG8uX
dLcsJwu5k5AbjWclG2V80v3ooVYhHCL5B+Sp8taKkA3OwzLfx1qJHBqtOpxp7G0Qphs1kzIwB8pL
k6jcbhfwOpz7yx/sLEDRiSQgA1yhP6MastjX7z4YIsio5Eqq81CFjvU0Gn23asbSu1KInfGwmRx+
OnAfEcJFW8mYTY465Dn4Nnt6QPL1ZvBbaUNDSN/ZYHfb2Ii4yFTDF63Qv76hLCZzFDR3a3n5Xd9W
wcnqNBWGptfL99HYLrNkF3ZikHX5pD5kmiffe613Z2kILHWNYz9i9Qbwv0QyG29VyGvITnVfEYwy
gbUUFqLbKSWST4ZxF9ROn2Ph7fXtSkZ27wayJXfooEMmK2jwaceVofo8tZX2evnx3wp0s8enoYeU
n2JzkKGQcvqtEJszDao88gMad7cVuIdPNZK7QrhMH5e4NoOig15P4aas8zs4o5TDhqHzbqwOKag1
tAX0gsdA+Wz0Zn1nI9feLDpt9O8yT56ubcjT0qn44Cr9ewvsDGc7MJDZwac6Q5zWWdc8aFFaHlTD
aDZ96SGx68MmkSSfC3mHwHs2FsOfaV7UCy9V8nERdrbQvooAoaIGQI2xSKPmAWXKci3AxN3PTftb
Sd//LKN7KF6zp6Z6fW3uvhT/H6R1itAf+M953T6swq9fmvB9Hvf2V/5G9xkyYAtuyuA2nLcW8b8z
OdP5w0BMgV4uvwLxIMT/hd6gF42+AZgwga4Qq/SfTE4C90eFT/xnlEYEZOe3sH0zd2SGMFHEAAwG
ncnmFJ8vL/hRQLb8pnsc9V5d+Tm47rgbv0OZ6b+XZWzdKLBL3dzEASGGpEI9itSub019r5atciW6
zUK/eBq4rFxuaacD6+D/nm5MZQiTNPAmTr2Ei2glaTtFTpNneBAorkpZtU2VLKMRjGIl2PAG7WMl
dEPF2UpT9lmLenPR1HbqQmyrPw5aUm06GGc3SCHA5KEOsS/hBUHZcV4wgr7WSJ5FlZ8P7wjdF+Bm
ZODG7IoFz76hsSFFj3JR34CNBNjRIIug1LILtif+kFedf8Ndr9k1auc8wizy17hJJRvyu37f1n71
rU27+hnM9b0x7PBCvBL33pQx/ol7b09oIKlLz4IsmqRidkZ1eaLrQ8wTptBiDjoc2h9wrXTyddNY
OcSgvWzDF5vkEohAi7YSxy4SH5BdyRoSN6jrEvtHvf+Q+Xl9b2WT8M4LNVDSPTVXNPHXyIQn29z2
5Qc0Mv1bZ5DHldnbpmsMjnelqfSW879/HTov6KCSn6lgMkz0tE5XS9hGVhVLRfUQawJQ0MkVt3e8
DHTSxtRzQTQPPaWI6VAbkqfsu0b+CjvXfEBADmpX2I0oduN3sbESnId9qW7uDRi22F/kbbUsp0L6
BjsKgeUULBE+QdJGGozsUYiavmao6mMf0WbWx8J40jp6vHlt3+olhBxFba3PEybBXFFqDCikIsn3
w6jJ+LVi63hE14FT0OvKe5ic0osXxcVTUtYoBeUaBOwFJk7ZZy+HmqqozSufCy5V0sgalfrAdpBD
VND+dhrkGvRm6Fee33ntLgmV6spyOc1oENYyhe0KkrcyIUADS3w6vTLSDLVfh/nTpIBpFzKHa4TK
9St50zwCnQ1DuH2fOOla2iDlH+RPzRTSTI6mYIOBgEPFNve9BXIsd2gefWYBQt+I/PSZQzb7CP/5
I2n6y7vQ/Yvr3xvK8d2KskTPkBs2UB8L4RpuNrNnsXoEKEezOODvqaDwag60Bwx6TnZu37YwTJcE
8mrTDwE17q5XfoxOLtGfCxPw/zT8MiowOx3Bx6VhiTlDG9UNR6t5SABFQOsrIVpw4dioer+FG8VW
qcx6r6SxApG80fEqsXOImBU+HFMTHwO5G+5gfxYPlY1NmBVEOY58lJCdpFcO/E/o6kdYtoa5vb08
FbNEU8iqUdgFcSOu3BYaXbMcaRhNzWuCwTsUGryycbqDcOpiX7WcgMSFvbkzaXz4TbRG4eCpTK/Z
sc2xHIzPdwBtDqYDKDuV5tNPgYdcYzZ6rB/QwCl3hidZzG6/MxN8X0tvTLa97IVPoZRBlwnhvejx
QGVfa1CM8cJq2SvIrMfYQ1+zPGPYkxUiHgsolgpGTAZcObsbho2hgooZNGCF49FsVOXeCAP95vLk
i5PibBAOY42x3jCfp+8+BrHnocyvHfzQ1jamiraAmVc3bdVc2XynyaX4yFQYUOyTAcsIF6hZHo92
k11DocdVF+l7pEhzoBNlFQdunY3Dc5qrv3etFQMSp2WVqzXXW0ANswO+CkqkBBStOQASW8nd+DCg
ftGk5nchRlPBHaewlbqXZ/MXSxkRRmDnpEtg0C1n9s0iGMI2vkTFYXBE67t6Ckabtne7SYf6qxUp
7uTAvCopZUXBD1VNr6TwYhJPvyZVN5WeoW6SBOpvGNZ3N8MQOVWsTPvh0EuB73aZyb00RODA6pr+
oW7UrzySutPt9mqPZhbBaQSAGaeCoSB8zGKdF830rK0LWt/Vg95n071cUDGSFMzEUSunWwuBG5mL
cFoVXp6vaZ16Rz3wu7UxxuW2bO32C8dR/oiNhHplRt66FO+mhNCCchlrjyREtCvmkPa4C9nZZMUP
ZjNRvbU7Y5eWvYozde09IU6wMAcQWo0Xa+ukcPZWjYFXPPQQrbmalVYWbltylnWAMDbxyOrdVGYd
lYbJ8VAU0/rKAjotihjc4N6kLXlaTQYBenbdVRPasBhEP4AXXtZA2aSuvVWMO0cbXTXL136DzpgE
KTmZroTh2dqxgWcDbraAXJGnc+WeRUHPz7Ko6pvxYUTWyqb9slVron7SSwOmV4qxzssJH4RyuHLD
n0Wgt3GpAMFLspD0ZKueRiAlidClDILpQevD0K3rvEZIq6ZlBCX8yuyKV3i/FlTZIcEgGADipqmo
zs5/LBkVtGLM+HFMZOne6qXbbJJg41icM2iPLIJRHz5d+aCnrwemk0oyibDCCSMgg/PiZcq1K6Qd
Mx1ky5mQeYP9qcU1PSRJq5StlUzpysf+7EYrW+tmrM1vMMr9dW5lyk6Gl7MYeqlbeynJniSnqGpc
fryz2iqPR4JOZUJBqJCiwyxKGshWozmQjIc0a/6Efj2t8PgI6QuNzm2LyMESMRp85Fs5eIlCLC09
P6zvw7at3Bjfpz2g8RzpFQwlw74wV7aJnJhJ37BaBFkdfNK7OgaqlC3tKLSWXmgW9ynt0bsqRp2j
GfSX1p6Uday1w06ru+haND4NSm9zr1LAl8X5xi9zA92wRkdX9rvpkERAQxxowXut7+NVMQ0TjPKA
pliSKvUusr+2KKKgrzNAxWrTDyyiP9XRq/GSSaf22+U5P91oPJW4A1N3FNKaogMw22iaUXZx643K
IWpi7btht9k2yEprWVJ8WQUUsD/ZKS1lBbueK1vtbD4YWRyLtgqJAgj6LOeUrUHP0UdRDiGlTbQE
JFQVkJS6ctKfrXhiCNQrmMTCx4Ky/emG9hofkz8kLg6EuG6DGNGxrEtADIp5rX57up/FTEJVZDJN
WgMURNXZ4qUojeKhllcHA3fAFyNXWtxbnb2KHRNuhdD6wT9kV3bMLFsUg9qsKF1QIaFKAiU4fT27
RM6O06A9RNwl1ibqro9YWaDrlEsNavRQy4Nx7J9b1ZFXct01SB+gh1ybOqIA+uBvQ8xfXWTw6muR
Rgz8T3T7+8HEHhYcTRRuTx9sQppFqwuvPaiyTgISqsrnUNXbvedp000+Ft7eixMMaK0MgRS5wC2m
AziQZbHqZt5wG3ALWye64W+MKVKRG26+5r79qmdSjNPF2F2JxfrpSffzcZGtVgXdjGUyV1VWM8dQ
JK2oDpXaG+up7Id0kZuyv7HKbg1WsdyxSdONjpDj2gGkdug6O8axQJ2Cz2YgobmiOnjbKlNw62m1
f88tq/lqlE26wYLb26dQDF/VLEzRNITjHZd+uHcKagSd3kCtLgznNlDtbKWjK3lf5fJn6HflM4Gh
AkMC7P1eS+AfOFNf3Qe95xy6prDXASa9i1YxajRw9dLFmA1nqDa91vGaJS1vc0N4oCckYjNLbLZR
/UHS0tgKyoMlRx+xSvK23ljquz63qy0q/s2Dj+HftuvbRyOfpiOCOM4nb+xeYrtK1wReGLOQjBaq
UY3L0YGoMWI8ucsawznYBQqflwPaaWr/82kpmvOkKoAR8t7ThRe1WdpOGBAecCFvts6YFAjrCPTQ
kBgurhjT6vJ459uejF4gb22R3cPcnY3XJIbpG15x4Kohv7RwAXIHDyO6IVRixsa8cYxKvfKO50GN
qxixGpVzFHftN7DMu8w6tWzqNZVfHvCOwtRKDVU3aCjhs6Vl9/Lr/WI6LUWmDQHdjkVwVtyTUGdB
5bA82KmN3mYU+fd5FPfIYMbZLhF+W787ngOrzyFcU04ECaCeTqeVmkFAHoLyYe2giFf0ztL3gnEx
gjdcKVJU3F0e7+z8IyfHq0hwkIEccLs9Ha+um6bCcJXKR1+Z20mpUPEJg24tZBIXhel5i6hI85tK
7q5JgL/VkU5CpKg0oFFPp5NrITeW06EHUExFZPKqSEP1nwbMGb+iTjM9N5kBltfQNj2hdR2HsnqP
yw6oRQMCQoKo2apQpHYhZWru2l3WvsRqhlYHViQgXvsBpZSNyY91h+GzpHDwYFRYbTNdk5al3lbH
Nun8Y4u0FTpYuHohprrWyiYLaZ2M/Tbpm3afT/nt5Wk+W7HiXS2K/iLbMLT5uxYVTO++Yxn5QYKq
WYlaT0oIJclNxu3loc425GyoWQrvtXRGIbcXBBfUlQCMv2CFirZO7xyboHxRx0a5smZnxH1iDjcl
iJXUY7k5oE0wiwF6p0S5OdrJgaUq7wY8hdplkjj5i5kjENRjC7fUrCBbVb36WFZT5xIi8ns5zZE5
qtJg1aIhxuay0dZBlm4FuSTZSJJgTEVTuC56zTzk9Hop40OEGA3PglPUvIqrxcrsJOFSWU3IfCKw
F+1LG2m/wc53TZpde9EzmAgXeco/oO/Ez/5FGcOQxxpARkzO1ieI1cnK2mkb6J1F3a/hwg6uM+ig
2TVU3uIq23lw7S5/3bN4JJ5Ap03Ec3AczYsKSd9Rn0dJ9zBIwowzkEz9VYu0eD10uvJx7NN4c3nA
WRVFfFx066BU0JmhY4TVw+k2lTM6QVEQJActLM2djXyNxnXXyDmas16pwL/m+n3WVRhM6xP6viVm
z0YwXKuNnad6PIfgLlMnpUyrOrNIhU4NMqaqnxyqaAw3rYMGUawjGLawkVZctPWr6nnBFtE8ewXZ
yHNDKqrwcmjHe7HxAZFq+wuQnufLs3O+r4VZx1vXijKLbc8mp63VrLYlIzsooWEfsf1I0FhE3AnV
HOXD5aHOmu98CEry3A65NFNEmVcjcLGjoMWl4VDgvYTkVxD7i5FOy8I3al9bIZXl71pNz9aKzRaD
ZqcCHrJa1NJQ0MiAOC0NXdIoJ2RRvEHtBhnZBHYf70AprqmmG0tkfEvgBAYOng6skcsvIFLe03gP
iZXDhgOb3jaludOFhBMvCIGAoqNuIxaYDVm4pthpXwlGM7zl23q1KdUQjUCOcbObVf0IB5Dn+y4/
dJL/GnbWtg/tY15qI1JEhg9CGtUtRIq8D0jMlQvJa5UN0Mnxz5hKzzIBLHrltX+1gWzBkoecScbC
Jej0vVGU8uXQyfIDxG9rmWLQvYpHNdqFhfkRc4zpLhsf4EtKe8TFPqpp3267a7eRWXr/xh0GVUR5
gZOWW+Asq/AlQDISTlcfFIoHKxwkoLbE8o8UZ6NVCj9r46Mzs9ayrl2l1LPwer9SPp9dh3gAWxOG
N0gZ0OSFpnE6B/i8xnT05OpQoFq0LKYembY6es4i+YtfFxI2UIHuRmZJfVYD4fVbC+/n4I4uKnis
Cgpqp4PLSWNEplnUB38Iv6vSqN9SEU8/Xh7EOJtjkfyKOeYlLYPdeDoKyJJuKoBpHaiv2huwz/56
oj2NPC2XYqigKsqIhZnvFRWZ5CaE3aSHPdLLyPV+NIspPsS5PX0xI+yxMzsaNhp+PS+jU/iffGyy
N/DrgrUaDO0608Z2bTfwOAKgT+swrXE4pmoDD4sbSZr5D57XUzwVotJDAAHcUoIXvO3SjTZYzkoe
g+rejCHdZF4vrcZodPbTNOR3gQBGW74VfewGC9H4GjB/oNbOwis7iMBB/hmaUz7uuzGsN52ll7f+
+vIcqrPchX2LmIXGbRkaH0jWuWJM2ilxrUFpPZRO+E0bAZWjXSfvktQJDTxPJlVc7G10oEMkiz00
/T77Qf0pbikaV0kcfi3ytLnriqr4YAcNFvLYK6ylAutaTG3MfZGB+jbSvH8wgtFZOh3yu4bqWT30
5VFF08xT3bryk+2Eyt+VVxML/F3wE2/GwS0EOwDw09uZrQ4tlay0Ryr3wOUBo4JokD7gau89/v4E
0mdBAUqhgSvAU7NFGMq9M3iVcsDxBkpAuPJHC7vqfGkG0MOV5imAECYNulAN28R9BoYoe1TSTeY/
+/VDliFgqI13dq8sWidb+c02qdAnCuGO98jHW2DWNa4FWv9scOJfCZS/+PqUZhWcP9BCYhtZswtB
P/bo6DqNfWgtSGIIbfqQRXJye10dkpsJEhVfeYSNo6DihvoBvUIYX1F+p5e1Dj2J8g4yizgtoNGB
ZmS/mwL7W4fNwsZoDbh99LQ/dOiuL2xJTr5DfA3WnELdIlQ73zV8g16nqvZbdNKTK2f3jDVDzKXp
QfNDx9yN1h4V/dPvomAlkaB3Kx2GWBvXHmqE9IehOEzd8DhNXXFXSYHzDDmicYVjxgIUpnHfl90k
pASXfqijZCvL8JfKSfW1BSEFGGQzmG5sh7/HaBHPaqL3JeyGQIrAdZ2tISvOrbp3WvWQS5JCtRmN
16qYIGRJkM0ur9dZ+vRzKIqGXP+oDbM3TqcF44gp8cF5HEAMelzAymTjgIhYxSyvw+Wh5vnjX2Np
QJcxYHM4hE7HGoxG6aem0A6o5LXbWPcVN0Wfn7qRvOcCjFp2Ht4kduxvRsV5xldQ3eKBgQ8t6s5Q
7NkdcpRfSR9NxjyNCjSTTZI5IOfons17IDoaZpYxVdohDPof5NJFpm460/uQ4NDoXn7/Xw7FIcwH
pTJEX+v09fFmCCwDIMJhUNI/JUcekaMNTdeUUAu2cr/bXR7uFyueCIQ4D2ACiwbPvGHu68IRcsqc
g4ej5qesNEd3ivICIW7BfLaBPrwMvWrVLro728mzpe+20dnQ6rIBp94Sjt5DXhobJSilZ0hLw66a
0u4G4LlE7w193is79PzkofhBa4lWsehUzwugPca0FBWn6GnSgsyVJrX/pimFtgUnhGFoorY3VRYa
V7KieWrImuSUAzFG0ZWsnmbx6Ufpim5ylC4tn+pWNW+inP4Tlo9IiqXS+FA1QEGydtC+EJYLFwpi
9TClQbDSgcD9/Fz/i+P8l8lJ/J9hnLsvFbTnv0g577Gc4q/9G8rpYBHOHUARbWCTfvrfUE4JLyqM
wFXByQNNDCyNWPm3Epf8hwZck+AmE2sMWhQav/m3FBe/KQDv/CYBie2P6uHvyASJkPxPHOFqIYCh
nPlUKpGqArZ1uo6MvrLroTemh6hWX+MUE4egK9P15KsPno/Ee9SAIpsccG9OVCubtxn737XzL6Gt
+Z/Xzho9hvdLRvzpv5eMZf8xXyyI8/xBbqsBEqW3/lPP7e+1oqh/UF6hqKRzayUKIdz576WiKn+g
T8U5AYSTBEI0ymdGoJeMQWfXYyCqrA70GIWm4E+GyelSKW2UqQ211p9HDesfx3dkhHm0nLwvGhBz
ryvjgU7K9IAK+Ajz3W7vpbCD5T0EAy4j0vQtGaNrd6dZHHx7KOIuyxfuFZfEeXlUijB7knvJetbV
SEOuDbHmGk3mvT5ZzqIDewAKOM/WtMLsVYJ+ZShkGJdeE6dXIvJpmv72IFTB2VCgHwjI53d1VfMy
p1WevaxKVgG3CzeG8Xwl7ZllumIYYAjAX9i13HdoY5x+hBGuvAcY2HuWvMRfchuKXTtFOGAKLHMR
e429Gcxmr6vOtFTrqX8diipwPc+wbswojpZaXMGzVsp2M6R+5mKpDMAYUbAtEGd109SkhF7aDXsz
kQbI/tgQKihb/pk2BaoOdRpByM6qcuVr6jUa2xxq/PZmFOpolgmKIKKqp29mjI2adoTFZynL9kUr
ucio3+dKeFvijIBWwpYTfIGBjlvk+bIMwqU2dq7eQlwYym3gtytd9taqViIMZsF4y9dRZG2HvHtq
0GYoJA8mLwIJ0pUuyPlnh3EJEJ7UV1Dv7NlT49iQayjw2c+BapZbyY7B9RZl/TNQ/kfFol+OQtkY
lgkt8rPWXDp4uWmHmf08poJRqKWIidTWsH4XhB5/Rv0TLuNpUv22uGi1kXJRsIUrrs/uGr5W5oGa
qMERJlT4oVVwv9pU9MkhzvlJ/QGJg1Jea4BAnseqaHMXy5vqLrDlylqacEbKVUMTeFp5iZZ0eGK0
SrrK0d+PrjznL2aD/PCt80TBhDvH6UqJkyqpNSv1nqOikFa4g6D/PnJWXZ6NX2011iFQKnAn0J/n
O7ovKhmSsuQ9c/FRtl0eFvuShvsSF7QG+QQMygqKb6soKurNlA34WjWl+oSHePbJUMPRlTJDXvZV
EK7HPPseQl7a0tufHqMGygSkJQyXWlO7dYpaWrdTN7kUeZT12KaZC/1A/gAzfdipkXqtozS7z/z8
zFTzoJI4RBPKWqfzR06o4pHF/Mle0u+qkTcxq/Erx1C8sfGIW7aYgqzbodAWEY7od5mFLl8OFQCn
ZsXctbIPljmMwysTzqF3korQ5cKenp4eHBVi6FkqMvggGqPGP2LS6e+HEP+KRJK1ve3B0BsrLV8S
1qo7tJ5b9/KnPr3hMCFiZKrxQE8gKBvz1kiDbyRaFJF/TO30Fjah+WRJEdRsT7ppIvOaONfpheHn
aHSEybmg8XBAz3aZ0eexpnXsMieJq6WTW5Pb9pqP+yN+OQW4lIUaltqVg2Oe54kWogL6mFqySCDm
zXZBYLOd3LGfPVqN90FYWBig4Vem6ln+YgXAWUc9O2rtNG2AqV9DiZwFFkYnniAooFKs5ZQ8XXGR
MsU19APil98hIWQmnwM5z5bJSD/88qd8wze+T2jFi4LIQnMOeBSs+NlQJRR5IzFC51nC3GFaBBQF
Nj408K9d2QbbUuvxmLWtrdKXX20HKClV/O1UDYbr+NaPTk5Ll0pt/gjy4XM7eNMW9f1PJFcWJVkV
Pyk17twxyUCc6fGPWEd+R9OdcqlksYErjaHCJ/WqPbanxwnfuVXhRM0CU0p9pbSStQ/rPFyNoGL2
kyJ7K3UyV7rVPpbI/tzk3NwWfR6mX8bccJaNbDQ3eUUteKDM7ToVXieKPmmupYCUuDxpv1iRYL1A
Q1FLENj92SWgtoxBg0NpPWdG5azVLilXaerFi7FMp90ElQGpnTS+MugvViTAauo3ssaZc4bqi9BE
K7TCdJ41HAxuhw5fA8XKpG1KLAXnNBpLfyoLV6AdcM2ht3H5nX+x58GdUNYQQG9Bbzpdkg0NWa1J
YtYJZZxFm6rNY6chSSLX9POttr25PNysAfy26wUy36SVQOGGCHc6XhXGkemMlOrMcMoe7RYrO3Tm
Zbc28cBRA6Nfx1bVL3t7BOXU5QCam368VloR2chsc9BrgB0BEZhSnTHLVlC663HcyCXsBlPdxWUE
ibFCKTdxhQ+hZ2nVTp0SDTGkcNz6Q4NhSJAH21ougyvgwl/NPmgDODjsRy6/6uls4LGmD0ZeWM+g
+ZONTn7K/TLHV2U0Ds0kX6MJ/mKB26xuaqksNfgpsxMPOTWdcrVmP1fhIKrQmbfGqVa+laDubPAs
RF/OMb9f/uJnWQqvxdVaKAMLud95MtUnfTXpSm8/13JgrsYw+1IN8W/2LMWyEoLcopDAN2VZzbZu
Y+GlFzd9eMylAiu8qaRrTaEYjS3TPHhWVW9RVxx2KNZwqFV1uAnwU9wVodPcp2WrrzqpL67chM7v
ZOIcpfor5GMUofZw+nETGRqjmtfkF22WrUzY0bdRhxYebalk2xijvAk0bVx5WLq4ZWj3u7pX+k3Z
BOPq8if41ZPAhGaH65TnqG7MNjlGVEnq53l4RAoEPbMkANeWF90DF1jvM235bhUOVrbJcVrYGkEa
77KuU2CRB83m8pOc5zYqHFUgp+A/WBRzcYZooII9eGV4NCDn5TikxcrHUsFWh9tqMORwEAFuL6rU
D46N3ebXpITeujenG5/+EY1Msj6daTgrFw956WNb1h29uKQzUOA03KMLsLR1dJ1JUfttL3ndsQwT
e+nFU7bBebp8spXMPkaePtwKxdTPAHmKB1gY/hNgvQ5yQVLt6okDscvq9DGsESDLgHQuWhOcTTcO
1RYFvWkZ4965iQSEF2dVx42SqnORIDCvnCfnIQVZeSIKCTttAWe+ExSkBccc8u+xzL3BLapE3dgR
IoF5iaxnPajXCA/n+1v0Gqm8K8hkI7sxW+UGanN1YQV80hQfuSqb6o0mBfqVY0o5T53IzHCvZ3+L
66U1G8bEgTSZAD0dR3BSC780dmrqqCQKGJhr0ajBuB1QQ0Cv4iE1en9ThvX3PlTlb1GchDd2kyZr
XKbCZ9XQvCvP9otHg04LSZ3OFAfpPNXK00RqUjWLjyg0ai4MX+F5l2sf5EIqrqR15/tH4NyFUhGd
eKHDcBpSKq0tBtxes+M00nbEn6342o4R9Ni06DdBbYcfYL6269CZrnU/fhFD6HxQnYBaJ4tjc5ZQ
9uBp6kmtk2MItujJNwgQmjVIK7kxRxVeR/418rCMIn3MvzeYZbqWLVW4mSnKby9wcWMDaA06BcSD
LBbkO+xq2RuBjq1OdpSgFi2VzsOS2sxdK3MKRAKL7MqUnxdkCIAgxkjPdFF1nCs4G2qaRJmaZkew
NsOxAU6+qVO52TdajXKPbXUfSqUXdteVvNKqur+HXfLYIe11Yw3gvGTP4HYTcEPOglQCszKQ2ES9
tjCS0L+rbRURSBOxdiO1Ea1MPRkx0nbYa2ZRfShKmsaXI/B5CkAQZ+aonIMjwsjidPb8PJE9Ja2D
I+Xu5GMNEXwt677tdmXloBRZoz5vRPa1hEskFqdxl8oB3XvMJgTEY04khCYEJtZLoiNnZfzoJYq1
y71O3kTGZ9v8WslZBWwmwl+SFhWmclZ5Zc2cBylkoSgUCgCyKALPFi9cQdr6UZocOR4bVx9R++gD
aLiX5/Y8EDAK+CzWpqC+ze/PYypbk1la8VGXazwXg6Hbx1FhbVC+qVb/D0ORuAquAV9z3vetAtMa
+jZJjrhM4txm0WYFxPhnZJjWlZHO690wuql5oJpD+CVp105XDP45pgSzMT32vm+tFeoDa6kt663V
a6AaYsnctHX7IlkQCsZmRE8Rl1j8xHuUaE09XDmZ068vv/z51wT+RtHAQY+B3MoUUfJdBAjjQar0
KOWJvNrZpNTxlpMDr+zyKOc7hfYrvFvu0YJK9ia58W4US/GUsVD69NjZRYjMoIBd2UO2rvMg3Tp6
a7jAQPorC/Xs9KbZSwPDMamf4zVlzQM8iyoBdDEeEZx5bQ0AFnDK9FURTdoqrtrkytF1fh1jPPBk
JM4gC+lrz6YSeye7keN8OsIYw3bQdLqVFanUwf0y2/loZS2kqZGWgTa0t1k7+ZRo9GvacWefky4u
0ZydKeh7Z8+gitzU9nT1CL02QkK7G+isR9fYYmdHJ30bBB6oHtPhgzMk7uHvP6eulpkMQ+fYqYRm
qVaMW3kYezf39BaKJpq/OKd5WzW8pop2+knJNGk9MbdCfZRiMppPpwPHit5Xre3Uf/qGeau00Ye6
j/pFGijPYZb+uLxmZ4fVz8GQlMPyU1DtIaGdDjZiBJkqaN7/mU5kZgurMQosRKp4I3wfEOt0xk2C
4a1bohywcipFf/AFTy+2JOMmbzB10Kcq28iRhxl1hiizEnT4t6VNhSdGGNNbyJRbsjvExpsxc7lI
RRs7G+1NadTGsqzr4crJMedVkVXAsueb0d/nAxLuTl8oZANKkze1z2MhpbtUiqWVz2K585ISJ5Qy
VFfO2HdLTSopsvvUTUAL1lto0oCejMR6biw1XOHoVqzABHZQOjlR4zSLn2UryTbC4/aetW3vksGw
V03dx08S2ezKLuH4YcBQLSIrlPZ0NX4MkTNsyszTjmpklUuq5dE3tDWEgf2AtjRWmvFO1xtvb2Mv
vJgCA7XqRC7WQwkUxVSoNF7+1qfbhk8tMLFw91hfIiWeCxAlTa+MpW39X+7OpLltJNv3X6Xj7tGB
eVjcDQCSoiZKlkTZtUHYZRnzPOPTvx9UdbtEkCGE71u919Hh6uiOdjITmSdPnvMf2iNa6sEm0htg
Fv0q6mWReM/DkPKxc3lci7PmwaJmIHtBajWqJx7HzpSZ/2jZuOmqbtvl3ddpjDs7neCWlJUA6Dmc
1fIb0OXCgPOgzGPktk4hcWFm37ijYhTu764BmFiasewLCrpU0U53h+kJeMjqPT/OwhtFlQbJoQVm
rV2BZ0eYNQC2AAmUhhBJ8CIqZ8gBS2GriUez91t3JJi5atdWdpuoyQG4A3OVvMDcKFjVYs3alX+I
8uxWJYzQODQRYoWGeblXmBLCuVp8T+OhX1mJ0zLi/Jmopc31BoStKGzri3OiBmEnhqYgHeNI01ye
aaYjhD1ya5KGhWybDVdeqQW7VvB/mjXH5PPvcJr5/DU6qRWtMlgdGtXt0++ADkIg5LovHxNziK5b
Y2js0KdqmQZoTX0+1Pm3mJv4lO2IqiJkmUUc98AYYamSKUdeFiny4hIsuTzJHKVAXzQlR19Z2IXM
zvvceE+T0in8STVnMSAWvMPAva9QtPfUb2OqKnuxUoqDhaCXralD7kZjOs2dfmUvYMXryFXqbac2
jh/iuBp+K0H4+9fgGofIJCkmN+bpSkNrFUIWRznCUB9dSuKaDXFFs5W4wR63RUv/8+W+8GXZ8TO4
DuQ9T4c5Cn24NmUkff24NJQjAd67IUtkD0EavAe3syo3cnpF/zU3GvvUJuk/zVpbp2NpXoshdcse
RsvZOExUid2uFx713tc3k9ob9wEEjlfRiAwYNIl0VVqV7PBkHanaVM8y8GY3+qHsaqRggeyiORQM
0tqFdPE3csag8oACAY1y+hsBgQfF5KnSse9k9YuqZMNdX+cJnk2tvzXp/m7TKEdMvJuih8+/xLzS
/7yh/l4dqDuwPywQ0DO+6uOXEHg/+WpmScQ6GdWMWO63lYkHyW+PAugALiEgcv6x9AXUjEmNp1BQ
j2YTgLc3qabWAf7mvz8KhEXgG3SWdVpup3Mx0GnAfSnRjjWU4Y2aZ8+V2q0VhS9s3VmQClYmkhdz
kf10EEmocsnsR+0o6YG+97Env1LbPLvR0Vt+/F/MB6Y6x5LAhBrB6VBjDFJImRiqyQJvU2Q0LzNs
CVdu/At7jwIu34XdR/ty2bbgIRbobTWox5BEZzf5hrFL80h7BPcd34x5MdzmIr1rpcIV/fP5AX5n
BovdB/geiKdMdRGsx2LfQ09sog683lFqByvYiJ4wepsobfzvScKuR1c4ExRHgCR1E4Zd9FI1gvmF
MlZ5raeh+Sd5cXlXJLr1KgV+lTlTJ3nfcV0THn1FKw5NkZg1hFRj26giXfYI923PyZJo+pGOSOg6
IAHj7xM5p7TRxzA1HTnWqRLQvy1uLRDdW6XsIi4B1KsKWCJm9V3SFOqRAqyym6wztQ0yR5nNKeNx
OrZeEUDlLgacUqpG+9NDQeKHVXaVgtuFAivQ15pRuQ2CUHaUjLqmm2gtpmySUevlTZVQT8duuBK/
q0pn4BjUFNpmmIb+Cm1ZoXFiKS8T1w/i+gkKefikqG2h0tXLvQe4/XdBHueJ0ygjLtBVoxp/Qpym
GxMWdb8hYezDXTT51I9RjIxBrXp5dGNpcQ+NxArBs+uZ1GDN4xWZXVI5r5xBzIxv6PVDOWkrGVp/
FkrAgUaFXNlLOrzJ62TAkK7MleS+JBPbFVVPCgPmf2rs1tCq1yY2qUiV9MSDbV/2XKfa4GXfpxS8
UEOvzN9nvcz6ecqo/OyGhsoXaR3Bt870+5J+XojcUJtVDsZNA9Q6K4oUylp5xQ05BWJ4JYut99Sx
/NgCxVl39DtB/2W1iXAVKlF+mN8pe6KqlO47P6t+KmgA+MjLFHnsDEIniyhOeO0LckJD5vI4aV6K
cuqxvJea9qs5mNpVJA+ahIxZZfyMg2S6VYa6pO9cGHAepBxvantqspi0PRyD+1IqkxLzKK1MnEL1
pr0K84gGtZqND1Xa7IxxUOWrMapnvdrWU1I7Harxa1cKsuGIqS9dJ/jMD/aQaw0whcgHjYQjXvlN
Zj/yWJYwSJ5SSSsdQ6iq0E7Bxvzq84HqmhQmcmOL4qS8mgUsVC+YJtyUo1C9bXxRjN1uxHLSVfXB
PMhN4TmoGwVfpTSFdziYHT6STRa1DrXsmhfbNOW/Pj/pp1WP91uGmx5wAK20mV2+yOSEqRM6apoA
67hbXoZ8BPCGShKeMwObH/8az9+0GWyKz4d9f5gu4sussyJR+kAmjgzvNIImRl0Mgad5R93stbsy
9MpXKxOgaXZa9ausNA9cCOaSPl09t+jb0u0S1bvyU1l9NLUw28hmASyh5O3HkTSv41wJV27G5crQ
WCSKUwwDwsztu3xrtJUHaSSLm2OsdeF97NfJxuwiw1Gn2nfQO5e+kI6sVZ8vDYp4FfEYNTKVWt/p
sojkZabYph3ZroFBJJKTTu7L00YMNqO1Nbrs5+ffYRnm50lSI6RhOX8EcNen43WF3I6DUHZHbyp3
lcnLfohGKK053ArAQSsX2rt1x8evznDzw21uTFIEpcx4OlypoummdFp37Keu36r61LgJ+NYDFpTd
VcTN4NRajbumFVZuA8PlKuCNh0+KIjtREc3UkkHHxgRCKD+83GT0HRHjSyOEh6L6zvIMOBPtOK7c
hhc+CgiGOXt577AtMQxqUtdWoIX9MZZHfdulqvkgBbLEYc+kK7lsvU3QK2tovwtfBrKDMhMj6SmD
oz9dKsovfdKUWX+0yqq8Gk0BxRQwfzY41N6Nmi5dSfwvjDejCqEa8/iFN73Inro4aWolqIej7+tf
wgjnGy/2NaRmrGtfHdeoa/OvX2wElARnIZT5FQ8+YTG7Zgp6ylTDsa6EdhMEge/oVrX2wrgwJ+ZD
MYnsnSrge7Hpw2OmU3yhj4dyOGZNiXeeNqbXTa9/4Tpobniirx3ei8NB+Kd2xSeDc386KdI10fBD
eThOUZU6gE6GjQYsej8KxU8KT/nKabqwhhTJANeQpVH9W+IZ86Hre2/KxmOPAt0W0HKO8Jovvfx2
hOB2gITOQiJHtRSMynSEfXGqGI9io33XkvbBkrs3fxzejKHLVt76C4gm3B4aHKhaE45oMVtngF8/
MI2hAEByTA3MBOU4QqzYEKZNF9XqbjSK4Kon40L4ogv3XRd6tpcpg4tShu/UCaIZhagFbkaO8Pka
LF8WFNxg4PNApVjPXn0Pax/2kRUmAtZ+UnsU/K7DiShSXAzPzSsx58r/fKiz8sM8FsJuMzgTuTN1
eQ5p0OFi6pntsSUFtwFvC88lhh+3CNQVG6XOwS0oA5hQq8OG3ZJG1EPqYudNRbJvyMR3/5ufQ1yg
ZE9TiIbo6Z5OpBzIohp01AMEBMJlrl7QGv19GqiDPU7UnuouVwDjg92TvUHFbHMq3VbK6quwzfoV
/NS7Jtpp3GB1MO+Zd/ycPCyiVNHlqW80AuVhENc3YgflQhtIZS0wCa4uI9uiBikF7TExEfIPu/sh
9KwdMtKz03IvOlVRbYwJlS2Ldq5jCrF8qKfE3KCUI9y3dZZcT4mcbhPUOB2ggIPbBjh0NQkU6M8X
dvm2mz8zgZ2Swjwf6BOn69paqNkIwEKPcjJFTo6+y32s8sQKgka0zcDynIQ+wo0aqcfPB1YubWaI
GnOc4m6hHng6stgpFTd03h0JHYXLu256BqZKejwYIgLdkQWlW9W2vVaOu1oe4t2YWt/CyJMf26ko
XnMtgiBNSuioqDTsqAULthVLGlo1NL5NRRBgJ1jsXA0R/LYK1K1edp6T61oKoSrIX8ykNe2Uw0b7
KaxsKajaG4iDpP9GgMSqjh1bU40Jzt9yvSvrcVzJ687Dpgo6Cwmlv4QVlsiSOGgA0PbheNTMMdpO
St7z8FxlKp6vMrKsvI/pgwPM4Ql9usojmmx9GurT0ddylM2rzrBBImUYgvZrbt4XJgSfDngE/bw5
hV9U7EUdtIHWiOKxBdm5q6eu3CazrPvn++bShBDYguxJT01ScFM4KUf5s0LJGMbSEfSLaWuQoTC5
tR7MFNnCz0c6v0ZBTIPHhaNHHkJuejpSrBgV/Y+S6nsnXYmxVDq6lD4Wo3aNuKG6Em/PzyGNbgl0
GJhMCnxnoZ3KrlQhlXmM9djALnYUnXTUqztRor7nNZF4NeZi/pqIOBb/9jTB5s36Fyi7zG2d02lO
QtXyhg+Uo9X7xnPtq9+lQBR/CqHVuvhk9CuR/ML3IykBekzLlcL90tKgVjOzKfxROYqpKLliFRq7
0MSiQhb09uXzmbEj+O2nYRrFJdIgikezvOWyYy/pg1+NkWccA9O/qcsiM3E8bfzbJqdYBUNENZ6H
qEEmV40F80lSAxEgld7Maia9nl1bsgfKHImJ0mmx2EV+xgfHRX3AxFLKGvIs4F0vRt8o1/ovlQFl
46pWpUpCopL3qxNZRUFtPE0ju8Q8s7CbbMCmEPH3HsFDHQXLjSqQVnCJqsqIs3SrXht9bHwBC8nd
JRdYC9BpPDZNCGZx9HOqvaSqgNSFq6I28i+GlzYtFYAueg6EUro1xxzfZb9n4W3+y6x29SmQEfOS
lAFU0Ch9DdTyS68NcWVrchMloIeE5BtO0lG7MyEfNLbPVZq4eT2Cqi9Cfps/1MIeFU4FamrShK6B
EyPqtmLzqEWA86m5jJ18hXJY/NySqP+kJy08oEI5tY5pFN7LOMaWxftdxEC1BL11LZY56VSAczSp
sJgatlZVoPQr4P6WE1DTkrhykka1y9wq6DKEWkspJabk6sR6PzyOpUhhTsN7YK7h+PENJoIo98d5
/E1qR+EH0YECHMSwgnia6Feo8c5xX6RYnlrSNG76SBgfAAtRipnLnhpKDZPwLQMO+lyVagzLTQ/l
DN9NywQeVE31C9XbHig8OKonURz8m0bAhKIa/eapxn/jD8kQ+mpXB0g1sUZqRc1N7Sd9ZwL7xE8E
cMqw0esuUF/Qcyu9g2fhAGH3RRgcAF2Ev0fkmZPXWWYMXAVtWq73ZTtDovRcQKmZjllYO42hF1dZ
HJvbJlCE7cgxs+lbSS6amCsn+zz+4zFLk2CWBuSpszzZKP3lCT4L1rHEh/pqFGMsgZVVssR5VJ5J
sNRd54YoMLdFVEaqzBO6vBGOZGfNNeKP9U7uc8ExtRK/Yk1dS4TP4xXjkf7C+5zfb+oiPPa5Fxih
2QnHwgTD7OXhYHe1cl/DOtyuhauzaMVQdLtgQFnzTbAYSvJgiw6VIRyRXA5uAjbrRqKg6YpGQ2en
VATXjywfweOwOTRqk/3yCx8Bfq1XUGAqhBXlwwXyct5H889BYxLsHO3VZeOHRl9LliALxwpXMhcJ
wvChRg7xGn4AVl+KV245+dh8q752XekFNU52t4MpyFpJ4NLGmuUvyF9AJwE7OL2hJLRzQ1/2/Vck
22O3VSfqlFiYrRQeLnxormDePCCBYEUseWEUqauwNxr9KAcBhB+Eazf1KMs7vWiGq8+/9IUJ4dWC
YhJGUcACly9mT9NHAaV06xglrbqX/Sx2sZBpVia0AFm9f0B9rqKgBv9uLDDP+MNzMbX62OxiKD6q
HHi22IbISiHYvyUCjxvZom+hZ4G8wQRbwrtl0lw9GIWV7uGlXTQDRrC/I9mlLbZ4uEW4U8SKXwWv
XtCB66+NzLvlkTOm2zRUcx/swnxLyl6KL5rVFi8TzNrimlNgviAhBV3k86Wfax+nGcFMeoGCAm0f
nZxl1l3GpYjWZQ7L0agm2YFw5ZdbeSq03A0EPDw2RdI24nVd+pb/20PTo+MqR2lpZqgvufK+bA5D
Rtw8ok7RYoKFrh+wdcup4/Qb6llvQ64Km89nO1evT2eL/IA1iwYAJuYqWLzuIqEV9Wmmq5fYGb0l
4IJnlkNdHgMVO3fXRyBMIX+wGnSmtFCOnTwDKbaS2p7vdvjMABmBwYJmBD15ug11cpIwBON1jEQ1
cNUmqq9VASbC51O9ULM5HWZRyZ90cCdRyjClVdCo0rHbNggdiPPJ0oMhpMkhHszqJU0AxcpdM7k8
WAwb8bHgvqh0mIDtWB5G/KBWXtgLIOt8DImkXI30nNFlggB2Ov+29qSpDUXhKMg6xvWqmtypIs0X
FGGK20SfZlXBMHPDMK2czG8T6rkTCrhyOUBOjiJX8nt/5e15abGoes9xDsgnov6L31SVljf53TDT
XZR+F0NP2XhzmisgEuHUY0fHJZO6XWP2b8CJrUOh9jrKgxExf1AVRzXrxG4ss//twMjz7b0JxJ1r
EbxOlyr3fFmnwUQXqFN6m2pp6hbQ8lZOxXt5f3EseDjOyQrvAjAmiwslgMWvD2EBp0BIo2ehnIRf
SFEX4yYs8VkDMC9FWKw13LetghBg5GXtThGj1reLQIksW1Zr68Gi2/soABbBZalA5U6KBjFEs3Qw
VopNl34uygMsDFwXitVLKWsp8Aw9i83oVRlj836a6M4JY+zfE92RVpjAxyiGUH+pAy+81kYShmDs
0ms8hLAG1NUayxGx2Ik6pGatrVBOnsKutQdwCisH/dKuouSMDAjNtFlbeLGuo0GlK5AH81iMU2UL
CSZTdSKX9yoc+x/+4HU/g6FSv+V+0ri11JC6a/UACBTm4yyeAXtXyynjUC5aw62fZ40EXHBUdK2o
dhlnBKwpagUVnRSYl7FA62T6Bo5GsX1V8Jwit4KVfXyGh50lhUjk3ou1SPwsk4lQwNHWaifvWIhm
uo/lyqfhW/cOxAp9U7ZN6kR5ivZhME672tfSHUqI/gHoQA+NWUeF0sh6Z5AqwRY7WIN1FgTXKQWJ
L2UrI4BNFvPSlWaz06wefwRP5G/GfRlLwFZwfB8Hxs+D63kIp1s2u1HgPQkOY1l8L7BqENFUiV9j
8BNXvYEurZTn3z8f5DwBm7Fe5JsGQHTQpYt0RVU9aRB6ERc1LNfswE81l9Jn61aSOa6l2ucXI/gf
OiNsBQIBONzTQCNHYTYKvhe/YlWn22WLQbcQZdVtlebNRuR8XAnkVbd5UVWuoAziteENHVXFVrID
QtjGn1L9APVS2iCJW7uGH/mbWrG8nUaH7MkXp1Vi/YUdTMkfhBoKeAgJLJVOqN4mPnrg0Supow7m
2QuTr+kwlLJt9V0fz4iT8gC8onjVWq5jW7TiZN9VNcLbgTq2sH3UYlsMeXDbe6P3rPWGF9iZFqVf
iCUDRVBtio9d4FmPfVrEd8JALLKxNQfTlslF8AWihQifPy4FALat4t1GllemjpQ3COH4dR1+Vwwp
DcBfhmwTzPOuJNZYd600xI2bv+LajLO04cndpU+VaiJZKjWjVDl6M7QJhXMZHhUHWELFdsA9N5OS
9ptY+hlom6Tp1hhtl5aTNIw7ANzonIyfboBa04SEqzF61TIp2FpaWrkFhakffZwHG8aOVu6cS+MB
jkcniuLLjCw/HU/wZFpiqhDBBNJ1VymL0DWRS3JUtbI28jgMK4/xC8k/Xc25BwjLYhYZW9zw+SAY
UyFFDXIeNdLIOKhZr0FrjM9d3wXlxqDnfwfLHyJwmiRIB0diiKBPlyXemr/M0oeDBMhCOB+lEzr7
NBmWAuD8jZrVlEL3SnGl2meqqD7nZm9ti7641mETXZODaA/QB7CgMP0/ywD4dmgBYRfbqtpPkuZv
xJGjZg1ST96MxziV0WiDWOgfvHzSFUmhszAExpErAkAC7zOUy+cv+eHVZIItH3B/RBghJYMMqXDF
k92nf2fFvyW+9v+atTLKaB9Cuvu9+f6vt4xqw3j/PX377/96zuO35Hv7UVrt/f/xH2016d+ACOcW
HiL8VG9ID/q3uvnv/xIIw1grg/MHkWFwQOb79H8k1sx/Uw7nDUspC5aeyqH9R2LN+rdCCYjzBNxy
ZmrIv6Ow9o4l/CctpD8CvGZW/eNHUzqDfnD65SG8WeOkF+KTLD0q5SHzXXQKssdRvsnlG3JwRfxS
+LdjptjegMfsfZFuajo3FKHs6tWKEQG7TazrFkJ7ce3r9cYbbP9X7qa1oz1X2z53S8npogdjuPdr
pwWppx7SgFv+ptEfuvbO6nf+uBmU29JSSTH3+iTZZuTEo41pRuS9BNU3EUPAwil3+eA0nfks6IXb
lKEjRdf43IYhthnf9OwwiHfWdIX1b4LfOwaRIthEU7+T4qOvJhRsJxBnV6N/m/hPoWTHbnmoMeyU
1hScFi3kv9cTawk+OA1botHpevai3CB2n4pPdah91To/dNEYMm6UyfjDGFo7biyqWsK2fxWGRsOQ
nvgT9e2ar84iK51/xswiJAjN0HUkVOcD/+FAZwj9FwqYw6c4kIGRSuYXtE/Cm1y50cLoa2/m3/VC
fUnFQXBks9qhMUVdQEnGpzwS3KlbAzLMb5iTXUY3gM2FPA4+qRQEFvElz03M4BSzf6rkSty2aEFs
60n9Ci5zl0b6NeQqYc/1/7cGx2/Fm/8/Dd9nOZFPxB7ffr5V35u3n/96avhH/a/817/e1yF7Iyf5
GKvmv+evUCXpyr/pU8B04hE6c3zYMn9FKqo2/yYThoozy7goFLT+E6gkFEWhECBSTB+N/zAfh79V
QyX+F2IasWUmdpIH/ZYF/KKExXXOy5hLElgg2gTvsfLjfp6Bq6lVZPEdWjmOZDYbPxbsTqRjkcq2
bz1/WK2HvzbmR1W6Oej9s115w82jGfxuCjdzZFxs1ykcJWGMuvguF7qrqlXg4q0Ums9GoGPMYwlq
P+xwQvkiTAxdWYLhTdU7xRNlrAL71AHp4q08Ts9WjUyfzupMoSALQ4vmNAqkpiF0mpk0dwWyxnaM
6fimrNJ2R8AJNuVEt8gspVWvbLbD6erNJGkGpFUxgyyWOMomzMIih4R5V/Myu5W87FdhjMksCWyi
S9yPPG5Uf4+yQOSOUwG8rQjMwck6vV0pPp5ZVHLFItDJvqSaT29+GYxxSu0FwCbVHY5J5hajJAlU
dSV9FWLDv/L6xt9Yiaxu1VDxsNfFvDkfmmAzycOPMQnrx2GI482YKPGNMdv4dCGPoGwsC3SKuq95
puZum/cIkJQtfuopSFU7RNf9Rqep/cUTggjThCBveLaY+q2InOLj57t0WSNhjefpzak8D1Q8e+fP
/yHIJ2bEew4RkDsxSKu91sfxLaZusRMho/eISwBQD88I7lE7AEndzU04YJ6uhFDgxpDHZyhA+Ve6
f+ODh56Pqw863cq8a/af/8zFK4BfOVuEUQ2cKX2U/hdbPc1GlGbIP+9QzdF3vdEa24HkmT5Zb220
CizD744H+ZcCFwGJ65er8HRVpjI10klQwjsh+qOMFF5cIS1WF8DNykAX1v90pMXx6sXRGAadkdRr
+BjiJnB0J3d4WW14Ntue7Ud2dZ27hfPz92cIkoAO/6zsYy7fcYUo6P4waeFd2GwNErAwo6Fsjjej
ugYVPbM9A63Dt4CKSrebSLUsTspNgH3TKId3zVbfhV+iZ+uQ3erXbHXpa3Sb2uIuux0O8s7YFltY
12/WnfV4X9zne/nQjOD5He1X39neIXQ/X4J505xE6MXvWmyqGDRzWEKeulP6m1HClzXTN0LV7Lx+
2mIYawfQVqJg5ZV0FrSRJIEBiyUaEUWDD3y6s9RJKGWvDYc7sMG/1HjcaXAxVzbV2Wl5H4NaB8hZ
zs3SaFVq60LMlGS400vcr80KPimRR30Y4rfPV3DZpKLpMs/mn5Hk09lEUQC5o2IkxZ7c/Bpah/un
5lROfVirO5x9LEbiKcxThzucF8XiWe4j1pHoHiNFdKoVr4f2Att9/N5Nr2HdbRIOaWmsdCBOM06u
8PcxIVHOLRiQrYsEWE0mxevght1ZCcVsuA1wRjdGcGdaT3UiOVq5cqGvjbdMGYRGsTqJ8QJcCMUk
v+umbOtLv/TG2xdJd1elT59/v3kCJydgniCvQwodJFpnUMK+kGWkYhkwCTpnioudpbRwl14/H+XS
lv84ymJaotwZQ6nnw53UB8O+Z9UdI8H44PNRzjYIdk+03N+x2xSOl34GfpK3Sa/V5b3RlaBkoE+F
pmsRU5H/sP0WzbA82CMHtpIenX2z92HJ9d75EOJSAGSC2awOUVneC1b4KArxtvFCZzLqTSnnf6CU
amOZ/vsznZ/bwGgopYIxXhy60hAklAeZaQm7jmr4HjjCttaQ+hQrx5PTx1bLrmtr//n6ngUVqnrA
B2GzzuJ9DH561NOwshowzON9qHouuhUbr9oZkQSvI/vz85GW3CJO+UxZRDIGo1sKX8vb18yTSg2U
SblT74QDvrP38TWVW/nZy0CbOtIObYiNatit6OAQ/vnYy2z3r6HnQaV365rFnTDkyoivr6bcTRBV
dPJMjbbVSDGrTlWgVuL/Zri5Mo0QPB3uZZprdX2oDL6g3Pmm6ET9A4pqu6Qfb+inx3LJK+w/77eH
9RfJ+9w+DLb4gnqIomhYvA92Ywp/SN6X3/37Z3rw/C9CCQDFRdIkG0WjhCJS5YYcjxsh9nUkZJFV
+HyUZcyCzgW1n2oEikI4Iy4LwjNMMJTT3L/PSqvbZmX9R57EyRUWicr285GWcYuRGIUEn8cpccVY
XNU56KZ0CqbwHvpkeBcAwHS7QFlrUCzPFXcLVAkFYSR5Jo29J4gfEnBfGmcI9pgdAkFB1DMwleep
K6QfYTAAfBeTPz6f1DJeMdysNDwXDXkyUuE5PcZq1UXBhG7vgaYeyLzg0Kc4n42SO9byU19gg9Wt
HOcLE+QZ/P65qFCSB56OWJTBVEZlVx8U3BftRur3mj+JNjyAm7IzVvbg2e5gemSzIFQUZO3oF5wO
Vud5Rr+0qg8N4VhV+tGOVGT1Le3m82U82xtcNnM9Cpwz/yZBOB3Hiwsw50pdH9okvwnbm1S0dv93
IyxOE1KbUTx4jFAaoGrFg5nFK8HnwlrN9C22sUy5ntU6nUORdwY+YE19MEgRMZ2T672A7c7n01ii
OMgrWKl/Rlnq0aRSPXlWzCjqS3EwRHt6jXNHqG3rMUTr0U7ees/N16AzZ2F8MehcXvhwqBDyG3M6
kvUBggKEYkHaeHT3Ae+u3RcXjhNnF+04IPX8sbwVsawua3Peb/lQ8PrNH1RP6O0oDuwejTyhkUq7
735+vqTLTGdeUVr7FuGarEN+r9t+mFzgSwk6alN1MEdHLm284qOrGjEh324Dp25XouCS8/n+AYF9
oSc0i80jFnO6lvrkgUTWtIoPqF0VD/5kW1vlZrqJ7/zdtIv3yrV13e+za+FnD2fnLX/9fLaXTtrH
4RfhQ61S+GQdw4vw15X8AbnplS166RuC+gVeNiuvU3I/nWDq5X3XpYzAjeIGGupaiEwrvhYSO6Z7
b8z+yLNwJQxfOBbYIAENQBwUqZqzNxolQ1PuFKE/DJLk4or3AJT0tpZqV8pVp5P7TUO5K6okW8/F
jY/pQt9rsOVWkrqlWhQfl4EoTs5gN+onS4HSApAS9jj8jPZ6ym3ft5tD/+JvIrd/8J6snfam3tQH
69vnn3TR4Jit705HXXxTodDk1tS8/tBZP3g/3snhW23dTf6bJu4zPdnX7eik4Zun+nZnBisb+jzs
aTRVmS7qdagFLom5MAG70ajC6SBJmWNUntsMe81aOaOXvi8XLSRw8L/oF58l6ZU5hOy38SDJtkeb
XnJUXAz/NL8O971d/uiO1Uu21jA+v2mZ2YcxF8taSzFyZ1hKHiT4lBXKNilCCNg9atrD739AGjFU
rkjQOTFLGEg5hRSKC2k6pMTXztZLOzVd+afxR5fYWerWt8rLtCZseR4I0Bv4MOb8XT+EPQ8pKz8W
xwm3Jvgvw2vRrEn7vxcRPr6H2ZcnQyxudUUChpWAMTwo29pRbsq7wRaow/EYvxH2ghvuBzvcjb0d
5na4r3bpr2BnPZvZSjxam+ji5q/rwudtNEwHKwiv5eEKJsJKoeH9XXE20bn+NGOL4bct7sdJNuIW
xY3pMF6LKHzs8mPws6v2+Maald3vkifz6V7aCI/in15rC4/CY3RfHePn0rU2uu3dtCvZ1Fkd6X3h
kRSgh0x/+8zVADdE1GG0VDzER0o6EuJgm1l67UkRbOPb2kv24tmkk/6f0RafOS5wTUAOi9F+dT81
Za+VO6sGyW0Tb0hJQNKNV3m49VbeX5eCLTW5f8ZdfFglMNVW6Rk3/RV+wcx4q7rxXn8wboKn8Da4
mUpbfB1Wjur55caWtizYeGT8KIQskjx4QsHoC4wp/lKN27i7SveJ8kSOoqwMdFbJnr8htB/g+eyq
mY13ej7bUsu5qvXxMHxttuF343n607rJv+DZHt6IL2PlQlZD4lKH3/R1zRXj0pGZ6bh0wuDkoel9
OrYmeJYVjt54mGTdnvvRdDBWQt551jVP758hFh/PUJPCAH08HsRrzUUJfjv+Km6zW3lXX2f7aK/u
4qtS3Sj3WbQPC3tNSmptgoscBUf7VE6rYIL4lAh2MQjbsk3WJFcvDjJjTHgTUOxZ2t2YCfrTGe4z
B0HlOPSxU5crydylu3e2EfifERbTEFIkeYqEuFNXxymMb5LRuCpT8erzb3XhHqRAhqoaKR0VzqWR
Qxi2KE/NYby17q1x2/avVbaBY/b5KBdOFsrqKB7QsgabtYRdmiOVwVrMp0M2s+Zowt4lD+awzYXr
RFlRVZ331iJcz7QXbj8enGAgFkdrMssIA1hvuvd99X70t230gtfD4zjdWoK6+XxaF/Y52Sh4X7q9
MOKWL1tzikYpsjLtXo4s1NqDF0wSQX1YnkeLebCrJgPbsVbUuRCSQZUC+Z9V+UF5LHtE5Rg3VVS2
LXpX0lUxTfsR6yI8cn+1wn40mk3a6Jsky7Zd9aOTTRfhM96SawrS5/uGLiiED8yE4DCclcP1QAGa
HovDPfoN4408Glt6OKUTlvVzbQpr7afzLNgA00VDjD/ZQVQcT4NWgd6Y0A8y7vU89u2hUTc5wl1N
ku3NxNsFVARHL0KZNNib/peuanFlWqPWnJ1HOnOg+UnHZ/TWmVCq1+HAm/uqdR+WJsddLeiAaaW/
VWM/XEHjXxwKXCXMLTAdiJ6ezlbJyqEPeQzde9qkbZIETWWx9kw7yuv4d7cwtQxqdoCUgUXMrmGn
QyVDI4atL46HfppskY7eELyFwwtC+bdi2jmVdAialVbR2amZh5wrKTNqlE7n4nZQS0WugIKMIMKQ
aNOyq8GS3FBVHqhROaPc7Md62k39mgPcWQya+yozAX6uHaLwsnib4+1nJIPVV4dOLmVnFLruphhk
caPKmODJY3sf1q1yhbCisvs8SlzYvIxMYQdiGu9X0Lmna0znEuB8UtaMHO/y0LjSsLsUJAofvhb8
oEG38SNxi808G2/XeSYP2W6Nk3Zh9qwpN5XFvkEdaPmd62oYA6OsDvEkiCi6pWq8SWqr+D/sfdly
5Diy5a+0zTvLCO4cu7fNhksskjJCUkqZynyh5VYkwQVcQILk18+Bqm+VAhEdHHW9jrX1Q5mqwgnA
4e7w5Ry0Bvr9T9DTpzBXDbkfSbeW9zHk5TwxyeCkQ8M6Ol7RSiRf8afrt8dMH4py6I6dreVZ4Dta
uWVu4R9tl9UfCKYNbl0/W0AAOFehcEQZ4MfyeAA6U4R5eoBipcnnsZOtw7RIQiNH5ztzRbXNGU3D
BVPd+6JzpsBtqnbl7M7cvPx0aeLAkGHIwsPppwNyaMm6MumOOUjvY3Toor9Qc/yVG6E2UoPXVxoU
RISY/nUhRdkhq22WqfaRg6PUR0TGSRM79vBSFJTcjp7II2tZHtK67EJBTS+mXte+s9b++gUYq0ED
E+pkZ65syWuAYSd6f3TGZtgvXVlvJuGVK9t5caGvHBIAJJG5YHWhPvpPPABFHvveseLOL9N4AYvQ
B5HUfujMs/hYlMUA2LMh33ljKQ6stcqVvPelq4DbCPgvGB9ZfDk9084SLR8wUXEU1LK2Tt1itJmN
5rZB0ZM0gm6cEfMHmqXN4XVDIH9YuQcw6nJCEaJx5ooyeVoCGMBCOIeCo1I2+Ga7NXoxhAm0P9So
bu66wv9xXeaZAmPuDqECmtLQLIhak/KmKQDLgKdGYR4bZD479yg0vvIgPXNWpxJUVJFKwHHrU2ke
fQcF6xfD2Xn+w/VFKO218IKvMjAnLmkGZN3s9MiMmmV+OrXmsU9iD8yqRUC/DA8Nu+G/u19LJ9Bf
xF58Fytiz85LSoWWgqhYEryoylqh8koyNzVht75r2odcJCEi3IiUn0S6Ro5xcRffyFJ0YxJ1pQ1N
Yhz9vAoLz7r1l/6WuWvtLpeXJKvhQCcEeYjiitiSemQAv9fRsgPnV4qM+ByQD8Pn6+d1eTF/SVGO
C0wbnOsUcefYTjvG3DAfb7J0WVG8s3uM4/HhU9ApheZ9pPlPlQIP2SLRF6BaiW7jLLvZvJk62M6Y
sHu+xgR2Yd8kNRQShsCcgCYoxwMD3XZg3TaOZn2079r+prLi4gsxo+sbdxZVI3uP8TcJFioRNnRl
SRoS2XrpTti4F8w12mUMiEJzf13GWfglZYCSBL0JPoZ3VDRSArTdnuN8jpnlz0HSF88FXwIPTVyL
1YcJYQCknY193aUrizuPg04lq/1cSBgOZPFbHW9mjLkOLN8hoA3BGt9V+SPTXeA59ZHhaDHH0M2g
Rxgzfe/jUH4Bpp/QYieh2NXQE2GYV6RTQ46+W25cLY0z//MMiJyheuCpufLoPX+oSWnSnUroM2Bu
KKfZ4RUB8riWHMuJRMJ1tg0t4z4zIsHpJ2t6SUrjJWMfbeC+CK0IlgHwiazcXD/uSyqFSBtwWajA
EjSOn96SuiKsoEDwPNqLFvX9V7PKA7f/qfdr0FyX9AoeBqEu7CKwGJT4eil8j3YdHgzmRwpq6e5r
i/mHn2Xy2FpH9NRdX9V5IIG9BTAeKMsA5gsPp+xtCmB6l4Lk5Zi9dOAG14D+s7G0rVMCX+6GdR+n
td6DC9bmRKD8+5uU+kSdMUGERo6JfVvP0Yj+5vYrRjmIuAHwzfXVSWtyEihgcZaLaB8Fc1k1kPb1
jSwNgCxj0zjmUfDqWCUgvWvTlVjkgomGCNhP9CRiXE5l7gEwRw58gsQ8ekhQ6P7PMRPBYJgrUeWa
FCX6AFNKVSZo1jg6zTfNfqhMkFMW2/9ks/5ciVo0XzxNGKmPlcxVH6PumVC2YrguXSGM0cjaH2wG
EgCnx0EG015mFxKyIRAY5zSyO+Q/H7UVw3ye2cexg+kEuHPIcZy35XUgNgHsEOQsR29r84OfbwAo
ZWI8q9ho9Na0ImOt+H9paZjuIEjgSJV7bS97o2m5Tua+KIh5BI78o7vot4A4/8C76qUr3JXlXdKF
t6KUGzvRfMr9yTBR/jceU8fYDHy6naY1shj5M+rdkVkazNXg6QZbdHpYbQWEM5CRI5AC5FgIMKOX
ZAS4F7eGT2Yhdi24mdds0bnle33W6tg+iaykJuSaqh4AFtjyow70/pdyJjwYO9Bqm0Y2h2mFWQFE
L79KvXBjt7BYLOohHrPxDkCcLEh0RJZJXkULy9sPM8C6PjRF/wMw/Pk2t/vx8/Xbcl5YAQQx+gV1
RGev3fSKPwDYvkESXnIEtaME2ai/tD5vYsbB2p4CGiq0+IJHJ3Bxgkznely6zRjP7TIA0xFYdAPg
n4NqADAtK31jxe6dnx1mM5GOApwewQNJxSzqEM2JpirxOhw9TCxzekcBqhmN9rTEpqPdeglt4uv7
8Tq0caovqFRIfnD0MGMKS/WPfmaAWlkOa2Bk3f2aekP2UxS8/DgL8AkFqHKKr1Nl+ixclqr6wobc
dAJOtQIlN9TGP06tlx88zar7gNnoFQtmANg+FyXVvjatTirkeVzMsmizn381c7I0gYCSAEAvMYwH
mnEdPf2ZsdwIyu0HqzG0PuzSsvcC3ygzCtTbInnygByIH56MBdwFjt0faq1BqYiQvPiCyuRMg8LT
3K8WNcRDQeYCIK7NIL7PvYNmobGi1ZOOkiGGTUpn/IQ3YvVdiKEbg7qt0uME67lWHD6zKhiTRa0b
UEQYmcE7V8nWAqiP8JrQ8VhW9JBmID7IfQo6ChDfVQWS4ytHqN54n6DhHDoDNioA96qzl7RGjy9a
vsdjniExO+tNH2IaM1tRlLNLjkIM8qNIjwA4Aoh9yr0ZHWcaiZajiy0b464XWTBy95G3AkDUZjCP
CxoXvDoEbOj2+vLO7OarYOl5MNCD5nPz1KB5wpk4ayvkhiwnYF0duG2OVo+V5V2UAseD7CS2E87g
VAqyMejyNWvkKLUxMoajR/KAocXx+lrOAhu5ljdS5Fe8cTc0TwDH4DBkmWgJcGU/+Ywq5RqF5nm2
QEqRuR1IwvtdLQEN9iL0zKNI8PAkKql7bNkScP4LHR9hsTTgk7N2jS9wE5cM9ncOTHOa8Bexa7S1
2OFcbRAR49mIQj0aXFBYPl3xXJWglLKS7H7SyrD2HbA3NNFSoIfU4GFiW5uWPwCWYuVKnBlSTB96
ctpRIg8Bw1uJWCzQuM0oMuf3yJTY/iafbmygbFr7asWbnJ8nDDVyl3I4R9ZnlPO0qq4nRq3l9yXh
2kZfHDTRoF9pJf46C/bxvMejWDKWogQjO8BPNzF1SjcvgTFxBPzJFFiFQdAGKebNSIBBIsAbASts
ITvbf+tnvGNz1qxF/+pC8QWvJVKESjoS2GpEXou8BdE94ccREzAA86wEOFcqthIirUlRbAw4nzEA
wnR+nHwA9VSYs8LA21p1/pIQGyRkck9R8lG5XycBLI4JJZijmTpwAoVeN8/aQvQVX676ALljmG4G
zQaIJICcoKigCxfuMTBV4BK69QaYRB0Y87QuAnRTvmn7tl0xYGfLQsCAlyAcOFDQZFH2VEfMxqJ2
bZL2mDojTPPvrf183XZJXX4bKKB1FQIwzgFFkBiDyk1GpIn2whEAOKWbBn4Or4wKb/bp7wlRNH3q
amgAyHWOObCZaPtZLB9bdw1D6/JW/bUS5Wjqwu4ATuC0R8K+CvSZ58u8YudVq6fuleKzqjZzQHkD
fAtA+E/7qg8sXFSKfpYg4bFYq0WvnYxc7xuvwpLJK9GD2h4r80lyZDFxi7TWO02quiT5EW+EkAac
VlQef/MD61n2rQXWIORtVsSsnY1iAiRJIMdkKFACx+8mOrLztYB3bbOk63izDjP3fQvkzu0RrOWB
Vt279hPxfv97WqzcRWD9VDktISOdMTDhfTOrT/bwztSCeh5SBd+sI2fO4i4jVIxWejAQNHGCMHy1
cWXlONTkglh62jc+VjJ6OXCUsqC11oiCzgzlqV1RJ1DLHotoWqM9uoTuWldgbusoDPBfNN+vn4oa
FLzuGLwniinow0F++XTHdA50VLvDtecayIJRarXFV3c2Y9d/TOyViuZFLXsjS7ktXo5J+JpB1tD5
4eDekfHZqbLo+oLWhCh3pdP0vBSGtGPAPS/Nne5pIXn3Y0bdNuXCcFH4Xf8qxcjCBiQovWYEEB0O
9ftVGq3WqEsiPY1eF1NZj6MZnd9rOoy/04QWOL/w+gtAwnl91y7YZqRG0HdI4CjxXFL8WDv0NGk6
IPeYPho+8FQEeQjojANhoiki9KYVV3DhkCAOETm6Z/HEPqugA8QZ7TQC6t1+AURpUJgFePk219d0
lmrHIZ1IUfVtsssSqY32CKps+XI5NPfFA50DvQn6MWh/LB+yB2Pt4XlxaQCKlJEUymkqHkTBc0Mz
sgHn5ZdRkohfzjBGVlmvFC0uikHfMWSg5Rdl89N763qom6AMhsCDfpvQFVpqh2L4eX0DLxghfP9f
MhSHbVik4LYGGTQpN7r10JHnnoPxpCpX1GFNkGqEmrTHgAUEoToSpVM8GyBDyXhI3skBIecQT1ak
aITQdNGbLQQNng4GIyBElEcfaFnX901+rhIUnkhRrmxtAud6rCHF1oELAXR41q+9IC/r9puzUQyQ
2VMx8h4OQgCLx0DnQrB404dOGC+sTCOTeWhYGLaoWj7aYGgsfXozuuZ2NNZKBmtHp3h1lxVIqwq5
o5RHrWdEJgfiim5svWaNXezsCa+enuLdiYfGBUw9AjUsA352VCcBf+of3V3xnJShWUUoW7MqZJvk
nTjwqtr4inUsiFYW4CiBT6FlxMskGOeVroLz1+ypZqrIwNMAKj9ketoj8Hn8l2EJyPeiBVIZxpgj
P91UaxhpK+emzi2lhLDZR+/X0ZzsqJgxQYT2iaLecG3tNqxYKrWtPbcL+JscknKjja38pi3GDRDh
rl+5NSGKBamqIe361xMC8bs93ILIb6+vMRJeiJXe3msVziLResNiJs5Ir8SWjF2wOGlsDCLQikNH
0u31JV10yX/dcDUHTZou12y5byMIgKYiwXzFtllY5FvP4HgF11iCPsm1V+CaWihmZVz+RyhmhGBW
jpl49qbPS78yvSetwrmFRO1ZgnPKvoZT7+VjFrweOB40vGabwtYDpKIDBwMkrt9skNk8DMvn67t5
WSJosZF5wP9VfWeod7dVuSDiaPwoofSuqeewrgHGbnuPIIoJW77WXXlWuvvDXv0lU/GfPM194WTI
PtSWFgrzBRQbkWcCKESghseAGGTsiQ9Kuxvz3bgIgOuVNIJglEDlCck4JTygFIRqjanZB+FageiH
wESla7YiT/+pZyS6vrdnmqoIU9Y5pinx6jJ1Djr/7hrgLK28oOwBKaaxQ5pgmq3zIpevEbefm0xF
rHrnc0sjZgKxw+8eoKmt0PGAWRmJDmiPL/6v7L33UYpDoIVpRCBLAk/3VGd1zTMFiLedg59uCxG7
YEZigcHQoRElPYCGV4KIi5v6RpyS9FkMu0IaFeLKLhqfUO/N/M30rZ4CVgfTr+sHeK6pcm1ygAC9
bQi81d7ywqxMDxSvzmGCsDHws2jmUafFOY8THtiR8cGJr4uUhuTEAigSFV+ulzPouhkktrP/YNRP
ZMnjKR2jLvm0gHDwurAz73AqTC0h6n6dtVmPvQRDVgmId0fWD7t69/ekKCdWakuddAWWxPpNSgFD
j3IcIz+uCzmzY8pSlIstMF5hVg6WkmfVFjCneHD6O7ObYtB4R07bBWCxXnm2n/mEV5HAEUTRBAPe
qgP32qVDQJvYh9JLgqqcQruItPImWxuKvXxKf8lR7nNegk9sWTz7kKcYEzUPjb412pVn09pa5De8
SRAJVi6kZ7594OyprIYI/AWBh4HU2t5cP6fzYFXZNcXFLYlush5VwwMoz/QH/wf/WOtBfmfsy+/D
DwFq9cCrgmEtUl3bQ8V/g2Ft0jvUtg91H2edCEBBBoK75+trWxMidfTNJpotSSmYdOyDpfmxl+cb
Wv3qqRFfl/JvjNJf+qCYCE1HixqI8OxDX8ejddSa0P/m/cRrxvms6dGQb5xmxcRf1w5DV0w86zGG
gvDePrRsa/q3JVgJMTUFFO7rK1sToxiKZW6srExxSHbahIBnD8X8Uk+R4a+RT1z0IRh4++PmnlX8
dIytUnPGQQH0PU8D2COJH7IFtJWuhRkL/96ylDCA65rOCg+7x60fiWPdNO135EBC0a01xF5YFggj
MTEAGkeA1Kg5y8odNcH6CQZpCOkYVo8TIDOD/Kc/Ruv0B+d+SjKKgj0IXt9AA9aprlszpmDQg2Uf
fBMkiGDFwK29vm0XbhMkyDopfC8wfxU19zHqAs5YSNCzNkHGsuw3MwMqrFvYa053RZQawmiVM1oZ
ZiQPlUPDuo2p0YVm/vvfWo/a5+GBojJv0ZFy0BEcFX0XOX0TVu6abq+tRXGEBkWXkjliLa4rQguF
Fz3/xsa1+b7zPAua4NAUJXuP5Ei2ms5z/KUCG5BuH8jH6iDprAAlhLe5FdkzyjBB1wYGqCXWOlkv
L+4vqYqFZcusM5B/2AcmG42euP3irCHCSm+qBGAnC1PUDoD3TdaAe+1gVJ+q/Fuz5s1Xfl/t6xY1
r6sGnLUHnYIqED0XGPxZMTgru6RSDC/txIDIiyU4xpfSf3KcnT6vcVqqy7BxMdHjiQIyTIAEij69
/2BtS3ietsN9T5cywtD0L23S1+atVVZvXV592SMIwFGMep012nho7iNlT8b7Qqv1KfKmRPvqed34
UszL8MUy6pZGljN0n2lZIdlbUBst6okzFQFobY3PXTICv3rmxo2uL9NtLgiGOObSEF+J09igDCiH
tMRzLPE/m00OalCMOCJZVgFusQ4qrecaQEhavhKqqiG+XJRsyMaADuLGM6pyfzAbDtx/fp+B4vtp
rNsxoF1bIQnpZmFNqr0EjV4xpmp4/CoTMFLwC5I5UvXgZjlUrPVNfg/DPf4igooQzat5UAuAHdtg
J/1S6OPzZNr79xk9yHVljYYgGS+ba5TYFSJt0uq6uGc+KW6ziqK3f0DxBGCWa+/QC9sqdxTKCNQh
PNiU6GEu0QYpFhv4Qh7ArbNk/KUNfgTm0iduLh+SoRxXrpkarsi1vRWoWFpqA+69NV1xjyJRFotS
e/IrR2A6FiOjfZ+887UBaViUxFLCgIQO2LvTC0e8xqGpPon73kr8255bDVisRk+O5ZKbBLQO718d
mpRcTCdAoJwaOJUHN2I4ZVqLe9sFQBzJG7AyYTQiRs8wyGp41q3EmGdhLWZ90TCI7lL07qE8pTbV
pbbdNxmSCfel+3tupo82AKOLxtoVOmKzxIgm27s1RPWBts2dBarM64p6dkHQK4jyHlCV0IkDigHF
nvmdZ2sU48D35ky/Tlaf7mc9BThWzT8hYdQGAKV3A9qsgfGdjflg1SdylThKJJjgnScTq6bk8zRb
m8w2b4VmYHC+CRbGgx4ttF2f7KkgaF2dTMy7raVUzmy5xJECKgf67iRgt9oN1JWeruWL69zbhe5F
zLRrpMbmtQLgRSlQGqQZLcSnrzvx5nVEcLqdHFO5B9Flu60rE7yKBeaXrp/jGcarRHJHBRUj6wYA
1sESf6q3rsfMgQ1aDoB8Z3g2Kg+MLaJ2/aMPkuLvJrezj4NZgokPdnKYgrLk4LFuQC/ysiTWvPeB
h3JLZ75Pe1ZsllRvbxaq0R+vX/ku7o+rXEM/pv/9g4FeIAdM8j//LUuIlPfnv9b/87/+JV/yAJ38
Q/zKCfQw/Ormx1896Lf/+V/4L9NfTP6b/69//Bez0NPcgFnoBxtqLn8N3Oj1CWcH7NKf2LFnhETB
t+JX9499X36rf6r/1Z+kRM5viCuRUEGzJGABpR3/k5QIf5LTA2jsxXDEn0Qf+m94kkJ3Ma8FcAbE
ChKu4F9MH/pvRIKV42/oRcScIDD330NJdPrEws9IpFEL7XoQiAkGT7muqKVkoGEzzUdM3oFV3i1G
NMYi8wg8749+Lza95Xy0SbNrmfXl/6sMn/c///t/eTjJf68ym+5X/SP7x0c28OxXV/8DmvOP/1Pz
b90Pnv/4xx3+sT/RJPzYH5rkur/BnVgSiwyEZ38ww/yhSKb/G5AuMdrhSm4KIF7CVP0PuRUhv0ko
HIwmI/DEBLgsiPxLlTTL/w2kV0D38+Vgq/0ePVKCFWBKYOQGvyTdnWcSNfNK8xnVnCXNADSd9U8F
FOmISRLn26hbyaY0ZQ2NF/qKbXxFRnjztkEHi2QaAV2ObPkGWJKivdrUA+je8mkI2ICoHQ7Evivd
751/t9BH6VLHDu3Vjy2nccU6MNeUEaFPbf3RyotoFF8GWwTM1fdV970zWjQUY5Bw3BnJHlO4+yob
987wUPfjZkxgcq00zOmd4T+1xIvrHnyIFJ2gxRJb/RTO4OQaMxI0Oh7bzdZI/JC7a/wQRPHpZ8tV
XIHZtSBmBK126H70PuQHOPGgAp2AtmFhd0TP2EP5CY8G1POCNSS4NclK8CQm4IYkEyQnzoAa0ySO
SfeSEhq3df77MNl7q//9zaW4/+MQ37ICqX7vbLHKu5XZDqjETYhs9n28aeMN2g4CwOBu7G2yY3sn
qDYfr4s80+FTbVLb/ZCMEWCAgcRsn8flcQmtjViZWr8oAlREQN3CWxCG/dSZk2FcCDc0PMzcH4uX
A+fjPm1bTK1+qugf9vUPP3dhA19buc8uxxtZiraUdue2I1x9CATwOmh+etv2udtNt2wrXupD+iu9
ARBAHli39UO2TXlgPk00EJ+v76kaBctjxFsXT2vg4QJLRc2rWGUPRmBaAjNJiwFH6YEBNFhAsjHH
CMAzQN6RAE1A14XKXVRWfiJT0daKdI7OjQIyzSIe82Fb86UP0kk2jRTL5rqwC4oqSTelI0W8iaoJ
DPbbLDkAr7RKKyVEKtOsMDXK6SH1vWRTzJkT1cw0d8Pc8029NNUHy2/6CAG79415bDgaqYZ9qPrh
CAgh46jlXvFrBqPy+7QO5hEFYnAbwFhKisxXu/I2UrU1AvuXa4FlZ3nYAfAmAgogSJ3BuxV6CQC7
krRbeykr4TFAegDWgUyqCXY8PIBeRxHfCMX0m18SA0AGQ2b3QD1Nuw3RvXx3ffdP4xf4HAtrwgQz
UJelZ1Tjl3IWI829ft45HphpQoM5Aw+oU4MPUdeb48Rm97aryKwHAAly8xBTKmto/qqKYx4EIz7I
TgN5DrO0SA2dKgBvDYGZAZ/sjMHhMbUm47YfRxYPxlKGwO8hG8wVF7etrYODKzVcKOFEH3tO157U
inWRTaOIB2UKC+N3yE8omrgwn9dpnzYbbjoL+HqX9pY2bbu3Ou+XmbtixzEYteKD1QefFAr3i7Y9
TOFJ3k1l9cxklGt1BqHzVH1sqkHf5INfPLsGLXaZaXboLwUJdWSlwC4FS8RsyqJf382hB/h+C93b
Rb2CoKZ2DOCbwP+AzkwkN+XomqmYvtHQMybapd1kGLAP82oubhMXA69t0SUbPfF+FqK88VnO0DEM
YCnut6t0YXgmvLVBABCFNQCGm+PDKKBnX9kWe0la8J+308ahPrg4LFETdL+Uo86CzGXZY+1gYHPT
s9FqgtzKUhcASB67S7Ku/QbIVeZs/FosMJFTm3y/fmfUKWB8G4a2oCqAAJD/U+ETLOAnaGNrjBst
N8W0WZD8fqSA6d/Vdl89ujbP20C3wK0AcO95+sGr3PaiEvSZJFi6jt57wEtGy7Dhaix222V5Blcb
uDff+ZW4SWAwwgMbGQXcHzWxjAI1d4VbOzsYgORuKjGXTgTao6YqdUJtnMmmMEkfeG6qB4JP9Z4L
FFJ6j/thPhtDuPhJscnypthOKR9W6stnai+/Dpx78mEn8TPV9FUxmyDcA8TdrsbkcBlYtUNi0vZL
SLrGCASZxA0jiQl43G7cIsVbxRToO+BGA5IfcrJrY4/yar9xeTKgQJQv0z1gY0FiUlG3BvVMDnpj
ZwcWhzb0p7Td8KEHtF1d9CsHc0GUTF3DqksedfAYn5o7ndtDXvHU3fnAIde7hUfC7Ny4AobCih9X
izJYFVByQYkBcDRdkukojpxgUGxq7SLZzR39gSFquuUVySLDrAEDxWvzWXSW+ZW2ZRk6vOiiAhgk
od1STyaDs9AVLXu4rpUqyP/rJ2Gs2UIiBuhhmPk/Xb0wYcbczE52Cef0J5CvrAd/sPd6WmohRafL
lmY5uy0z7m9qrTOeCUbJA0EXDkQ1zPk3iTbc9kD4ywJ3BLNmJ3h9Uyx9teWM0scWfjgm6M7bX//s
8zND76VEyQDeMFTFkNbqjTMu4bc8o8+T3TC6y12e++gtGlp9V2IAdkU9pKadaiJ4qVCsdTCzCSIy
teXfLlLfmXLb37HGGp68jqZ00zLDfpmbhNOwc130s1BS7Bj4KOtNV1PbC6+vVi2zyEOSQAfoy5NA
RzB0p8udnaEoeoYOtboX7WcmkuLBmuz+ASj+ZhGViZWNQW7PAw+5PWo/a9ynPGisxooXpA77DV8o
f3brTgDgv9TMNCRuB9x2r23Z77TNpibMzNIvNiMfzbth7Oi3yqY227mVrTdAN7RBMUGYvcZCdubX
5Lp83ATAhIBVHhPOp+viGWoraYF1JTxzN9Uwu2EiEr6jQzvEdgXYvqpxady7ixPzDnUsRBvD9vrm
XlAlvLRRyAa5EDL36gVweuouXo8L4E/uuMmbctkmY+ncVkZhrpyjvN6KKiGswzA3TBtS2erwO9VH
xwMDjrbL0KsRDeaYRcgx9DGdJy+aLD1D2RnQlZyhV+T6Ii9K9tB3IEGE8YZRbJzZN2AobXttp9t5
GjHgoIdmu8DCg84m0qpaj6uWN8cZk+wriPPK20WqrozdAEaByW2kBRXVxS3uaTrl6d4amHkjml4P
kmHW7+vemsN8Gr5cX6gaMqriFHMGBtZKBypWused9Xatntn7QXdKdCaYDNAbyRABi6RYMREXVAhB
quSUQEMFEI4UNa7MEe5jKADhm3pjzHvtswsrcNBdYGH9B8sDbj8q+2ANw/vz9MKMmWFwjxEsD8+R
yLZAUKC7+RfMDiY3ZpVYH219WWl5lgd0qrSwfTqQTPD4QWZKtT1a3rl66uAAufCb/eAyM+qEZ628
Os+tLKTI6weYODwtVKAbzRSdMDlN99NSDN94OdBtPgOsvsmXEkw6tlnHXgfokcpb/IBp2coiz7UU
VXL0SSDfiLQi5J/u67SU1K/QHrYHVH+917y8DGiVjx+qKu/v9Wmp3h9u4ToAU16G9ABiPssvUq8k
ZPbS/eim1k/fKnQeOLUAGMaACeDfHaMun9MFmx10wGxdQs9IyE054xIj5VenX9iUrT38VbpWXFXk
WsFdjTgf7KEgoT/dBBjoqQbwmb9rPYdFwuqrXdYh8HSytg+tmSL/UHfoqS01e+/3dL4pMrzNnFQb
tomrt8E4lslDVRR6yDPCdrjrw00LZIOXyqVd3Nc6EK0m07nNAXxzX1resEflstiX9TxFJV5dez6n
1T2ZEvMDn83yRgfETIxxofZmmr0yzD2+huJ0bi1gDIEnJ59UIMKyFeMkrJx1i6H7u2nIos44LJ0R
oGelbg/5uEbeeEGWDFUQ0uIFgCq/ErJMlMHndnW6z3MwibaD/+KSVL8lDUrSflM+9Uu5hvJywb8C
n1VSm4AfAZGSmijJS4MvKffTfUqTnw0x053DsymQZuq46EO/G9zED0rfLyKPm+5dwuZkJVI7v1n4
BNh+PNFkmVoNeQEDRfliAN688NgYILn2TRvaNHLmxYgdUaxBgJ2bYpCOYXOB4AGAG2BCneowBiNq
s0lTIKfX83ADiJsWhI7GeIe27Xcif+O6yCKBhCJE5AySQMWnznwewM5Qg1vUc25SlnQBdSs3sqy+
3PbYTUTvSfLR0QVwny0A8V73BGqWRoqHmYTVAkwXXmxq67tsidfGRcv3DWNeWM+5t29TEzN7vtmF
0Pdl18+V9r0fSxJ7LAFbAdM+587o+iuvmvMTlh3DAJVFUR6JHxWB2KUaCjmFl+8BltNFpNKWLyBk
NT+MVZNTAD01fGXp5x5JCgR3NVirwHrkSF/yJvhPOir6BcmvvWOWeZwQUDUjWhUrinuuSeigA3CX
D+ZhfLmKkDH43qDVwMPai1oHbD1g1tGuvphBtuhroMPnzg+ioLEAy3MxP6/GSICRFpZwS7ovWT/e
jIn9VOpIsLEk0XcEL6jQGll5RxsdkEm1Na+MUF86P5TSJKsmIgqU5U+3syFsKBKvofu6n4DRmrRs
0yZ2G4ASdb+Mbr/SJ/MKS3oaUGC1UE/MbaBbBpW6U3kwMS1KTIzutcXMIuG4U2zrXR4Lrc93VV8n
h6EZ6U2WzfUGrgq9LR7PdhnnGH0eQG7F9SEJ6JDn3/WhmwNeMHc3czuJENEmscgRpTANocKStd4W
yL3pVkswd54smhcmyLl+s0f+AIjT7nnlRsou67OFwchKYhDko9TSQFqQrB/qnu4ND60gg+dUsWe0
M1qd6nRL3e4Wsxz6jZj4gEY5/HHKZ30lPnw1p+o3SG532ANPR6uFYpTAKzEQD7Bd+ykhbTwhox01
xmR6AevJJ3Ty0aPWzjjcbGLWznY1fmfUtvdCyDhvq65jW5eRLBhEtQDb1cmD3nFE6KD3Z+dppn+n
WWkTuYitb2qCNyfY1IaHZPSMYNA0qw68Rnwz8euVa9bb3ln0lcfEuQ9F+cUGIYo0OIi3FVVtpUXJ
sokCmtuiGyD81/HSzlmslakZGX2CMRKMx327fq6XDAGm0WDYfDAuoM51qq8WodpoIzmyb53BDnQ2
MWR6hRn5nf3OTnRp05F3R/uYj0QvetfkVX1j2fK0HwgFH8re0BgJ8kRPb0FnUW4MQHptCyrKlWfh
BUsKQg5cQfhdMP94ytyAzzoLFRZoLOmJE5lWlweZ3b6TZvGPVQGZFVYbVX7YmdNVaQv4gbV0oftE
OOMO6ZEs5Hkvwr7Eg5vrtX/QDMHASdsnK2H2xfUhhe9CZUAfr46i8pSODTU8uu+JN3wgRGOfBPO7
++sKcsGAwnTCWSAGkBZNiezmdMiQ3dDonoL7I2apnnyY51Hbaa5WPDhJv8Y/dFkeGgTwXkH+REVi
BnpC1YkB+znmNLa9nm0MBzTnKIlZgcfXio/nqQOsCUCuqMEAZ8NUzXUB4PXUdyHN7Ul1m4mhiLhd
L7upWECoMn9w2ukl1VIW/webivoXbjmqYnh/niqNj5JPl9Q23WeNkW0pddsN6E+B25nM4JnOdfvh
P5CHWQYpjiAlpVw93taWX41ZsbcbENCh0lXfJUDLCYAvjs5fJtZA7S74/Fd+aQfFc9wK1VmYdcm8
vMXzB4lODNmSge6mHpEjB8H9XtMBrOrPhCHJ6mc7oWvZSgn1glFDSA6IDIn+hcyb4oRpUjvDPDnF
vsHakJGxp8NEu68TKn676xt7WRJUx3KR8UIp6/QgM9Ss/aLNyv3/Ze88muPG0jX9VyZmjwp4s5kF
gGQmPZWGErVBiDIH3vtfPw9Y1TdIUM0M9cziLu6iO6Kr1Dp5cNxnXqP0cbCBWlzv6oguOXXT5Mxx
/02+w3VFhZ1wfHGEW78PU9yPSkPh+RKx1/A50ebqcpoq66Ka4+oyMrvyUoy5fTsUc+AREjVfjL45
m3Qt19nqCV7sukAeL9Va/eVHvrrESwTx80CZYrhKRuDJZjNtCdWDjZY580Vo9QoqtJmyY+8LL85h
MwlTw6vDCsqdk0n99uPPD7Ty3e9ZpEupkZPrUp1aF3B0SYMgVM3SLoorRXFbKyx+Za2u3Fs4Msxb
AE2TvmvLRP+RYg5TbU09GG7GajCemrYcKTSbysHMsTVpx3pC36Eb1c+xZPVXxtBrj5M+JLI7lW36
gJAHZC05CafQxV+6v7STp77N96pad/ddOXf2BT3O7GeAHNy4UcvReBqF1thcI7FP7ohWVDnv1U5J
7/I2bTYBQcU+0/XyQdLCOAYLn7WTC+t+St1KJzz1q8DEdygSg5K42py3fm/mgJpoP9ojamZaQz2e
Dm2KMUDabLsYaSoeuCQDqBs3NoMabfq90Gb7kUIPL242ojRrl1N6a8tp+FmXZhOVpCyk72wOGroF
nUVTPuyKTPVFXpk3cq2Ut2OFuK+vxWP2RW24DetajOaWTiO/bRpFl7iTHjYbxQ6cb9VUNI/ZLBmW
rxhZb7gRJIZDy88O3SYRmeLPUaY8ZXIuDt1YRLYrtWZiuZXcRgfJKEppS7cNXaO5E4WbKrFxM9jl
zyGKH4UlWcZmTHPlS9VGyEmoEw3XOyrsw3Ml2+kmkQNTc6kOA/IXsaXtlu9t3Wdj1EzuEIru2qa0
k3tZRwxGbVa3mo1WR9NnO+mTZytU+3Zj8tI86fgVCR9ntunJUVrTuqLnrad+10fWXTlP4TcjiQLn
spYs5VKqay2nmNZ3d3NbNI7rZLiDwD+K6mCbG4X9PSoy+CBYxAPtkcwuuHVGsz5gLaMYbg3gQdmM
UjDbbtTlFk+dFONZL0XOfMj0iH5pB7Y+2SSt1c9eGvb5KdPKERqk4bQ7PSyKPdRj83IODYpMsSnf
Qmgp9xif16hVdxUdB6vv+09ljle9VzcYlrvp3ClHOeA22dUUIm9muZYfTBZdd5NghHliSlIyupOJ
MOu2jGSx68xKm7wgmzrbVxrztpjM8Tum0liAtboV9K7ApafyC1VOMzZwJv8I5wB2B0ZIALrVTpRf
1KHsn0WT4KVTylYVu00tl0+aERU/HbgoB1Tbu2+zHCkjm3nUfL2dSn6JGOL7uBWT4TWTYTwb7VDL
XjBWMgRNkDwD2zAE9Dca9aGrSNJdOyAG9fLOML81TYhu2sQV9A3LeYwjUHd2vqiJRe11HjLN1eyo
zDwRLX9PGkNanIEF6ZfyUCjPRdqlKe6pSfiJRpNQ3TwpdMTdSWxgTYX6YwSO/SqvJpgsaaR0gSeJ
vI/cSNXzr84AZdq1i8joqPBOItpoKt6JIc9HAYCiQmivrhLN2Oi8yl+sKQshjDglJ0lH6L/3Ojms
MUPMu2napGHUae4wzSk9sNhMHzKEfx/w0ppA/Y6W8LkG6u/QLrPPkhajGls4aoxMNWhONw/65tIZ
Ru1xTvL+x0ARGARXJHo6ZFGCOkKTKEjlzYEkASUL0+6pHpAxg3uoNV9FrOW1qw6YNF6AcQ6+D3HX
Pg5TauLOTj1Ud4WWItPF7w4zPwRmirl4pE/VpYPm0GOTh9ldOlSI/tjYsQDnzFpjH8uzRupdOku2
m9fjQ6gP5TFqyoEF7di6eFFk6k9KwsYPOSD5cedSTA810uISIIIYk8am7g22elRGD1zgAtkOQ5t7
9tokvg1U3GaPrdfTCOnb5AYPsvG5D/Lw2ZqUQXXlHpiJG9QynFQtmZ391MBA8pvCzodrsiPtmHbW
GLnTIKiRD2YjKxtO3ojt/dQlHt369FMmQ8kyyvi6naPP8mzo3UWZAOQhoemQ7cXHvZT9UhoqPwNv
OvgB+LbBTfuxrMETRUX4UIa6fJEplZXvCnXuxVUjhZbl07aSPnWzZsabKJ7rfRN14d6x8RIf+JhH
kTU3GQQzUsc49s2Ox8aDWmQDgs27G8RV5mkTs4Gfyq4vI5c7y/kip0KaSXDVSfeyPAvmjZ10KnZt
SRQdY4Q4n9DCDx/562vLpSbFOs3JFFzNonfQ5pU4LFBr7eJXoQdq5yIcnJ0ykJCnrsEjj0mlo+kq
0yiVviNJucDJnVjEDRtjQips1oy9PXXFNh1L9SatEp29PUpG5qIyI9Ube3Bq4VZGELCZwiSN2BPt
Ij5eZEBEwiTZTHVeInRhEV/NWdNb7liFLcL24JYgsTqDCPl5GHm2TaE89b1otrg9YZJhKmWmeIWQ
hms2s0b3Xiut3s+7oSx9s2hHC0Zv0d61HUfcnXKzeMoqTP9KAsTOo000Yv4dUnOGpZ+gWTmUAvin
WvXKFyk07FubhuM/2mH//0gZ/w3pFg4ljH+Pnd9237LX4PjlT/8Njkda8C9Ku+Dj+W+ZliL5w9/g
+OXfkPaRElF5fmmU/QONV7S/yLEpftuk8mQyS+HtH2Q8/4poH8NGEJMgDCkP/Qk2fg1TB5pDUXTh
ftC6Wvonq5BeUHmX1UFk94NRtkc767pdUGvxs9LXtc2t1+cUmq3Q2cmWnF4O8wAhrRg1seFcGi07
d6p3kXobTWExbqo2EfvMcaS9BgsWAVRH/cx5iY6K0QRfRTFoGxSw3ZLn6w47p6m/GAXOAVOin4Q0
dteo4Ul7ScX3LhqD8YQdRIwBFLiImxDA8PdAHi+IX9pP0ZgkkJ5rvbc2KgXV0BuM2b7KiEObi4IC
hRsNQ3UDKlb9B/fzRxv333KEXlOE/s+HnKP/htubksdH+/vu5/C/vG/pzx9FHlF1+/lCc1ooJS//
v392uqX+RaK0qFzjFfOaTwTK+i9gt6DloEPQx7YpZv4XDcT+iy4l5hrwkGhv0Yf5r80uqepfmNxR
rluK6dS0AbD+i0/18HeiBhXr3+LOV/krjW96OxwoaPTgca0XbM6rdK6wLcjAogz2Wfk88KzIn8Pi
z8qafw/BPPnFpOIUNt+myFLdpVOoj8Fei2ToFl9aJ9rozjdFHNted18twD/Te8ND4KO9Tk9fBqPi
t+Bd8B5812kP0PZaIJ7SfqAy7U13DmXiamuTkEdepu/yrXpOFIB75/2IS7VhwfLhbrWqMsoxDqB6
oUv77lfxtTjpB2DyZwdZFcVeprUgIsh04ZEBW377DQk3sG7MjWBfxrZLU93NBO4vRgxF8By1/jfz
IXQAzUIBermjV0MFwBgEKOJgT+3Sk/RTmX4xy9JVncY1KWx8vF6rEuYyL2gVoG4pEQGMkFeFGosM
qCzI5w4h0BITnfv6XNF5vcEpabO78TpbCm2cpdXuG9okzMdwEocykG9s9U4Whi91w+bjeazKiGA5
346yfNRXx0ivVLufxCwOQb8JJNfEPOvevOjt2rXOUYXXn2wZClQFkGlOLhzT1YSURnSB7Yjw0JR9
vdhNVYZ6TkB9zZJ4mY9lUkBbeFqLI93b+YyDpuUxpYFD/cNO/AnKVAn273J8Li7V55AIr/DC0VU/
Y60CrmtwLj7+nOvt/jJHQKRUunBDfee+qpZanrdqER769DTp1SEcil2hJN+H6pzE+rqo9vdMXw21
7J9XK4dybmwpQxUenJ6emmvtCc3vqwv1ZrzNzlQlf7tyr4ZardySuVgZwrMHxewv6xCXj/YPYRjL
bED78opb2GlxpFbrJpud0jlpzWxkgYKWcW1EIRbEmdcqyi7Mz9197w/Xsj6LPAYXIGifpQz8+uM1
hlZOmioOI9T8xOFybX3yqY83w+8GWcq4ILfBF4KXfjtIF86UXmvuiCJMfknqDr/zE8HMnzWL+HIg
bkGHA8mmgYmwzNtRYhs3ByVUw0PVGvFRV0IqYVYghX944b0MAxSJiADWx7vHUB6nWittWOA23o7T
XNmAVYtzDqi/+2IL95TQgmKxucZ8N04a970puFWHetOld2EaPfRhvP14Xd5vZ8q/WHPij7wgFtai
Hlk1m7NhDNFBST2lTxSvPm/D/IKRfVVuXpblzSCrZWlpio4OrJyDf3t/1Haq7jqf+3sKRJ7YPe8f
Zm/yZb/wyyv9ukaE8aBeT+6n/2CeC4Yc1tiLwfDbnQETqQhDuvcHjUbQ0pC/E3m7+X8bY3VuwyaN
nECuWDE93dkTuoHDme7Bb1fr1SxWWc0UT1IbtmV0GFqkFkOj81vIIWeO6u8HgT64uLZy061uuKGh
3ULCFB3ypN7FlJbCc2qO50ZYPbQtQLNsnHpG4IJrZOGF5yTcX8CY77YcCIN/TWIdk1idEw8YIB7q
C3ULI2g7+5F7zDzbj34GJS9EdHr4bm0H/25yp+cBxO/e9vQzpKjfzhMmINUVklpk1d5uOiNERxyP
vejQJd2lmBNfSMWfX0WLtdC/hlh3ckRUgTSNpujg3Nt2tG1y6cwrvoZr/H140VKBqStzfa8Zbjgx
W3EwaBzeZ+rn22xXXjTb4ja5Ne6Co7X5/nS1s3zW0dynt8mFuisu6m24mdwf/8HhevUzVrsS2Z9G
YPoYHWzzkHdLGGv4H4+gLtfQuz3zaojVtgTtOg95YkUH6uTb4Gr62SSbyvTm1hUbuGLu5OebdFNu
085ftJ0ArNyLi3PowN/uGcSbARm/RG6rec5YHUbjYEQHYVbboauybxQOgp8fT3X5S97NFFw7DUgd
a4p1v62l3Escb0aHqLgL0L9Npeup07xiPNeZ/+1sXg20PHKvYgsll5yh6PmkAH48zS5pX50b4rcb
FEgDtBf+g8Xz6lIcwzyd4SnEh9vn7Cq9UK6Vz4ic9jtrU/mzp3mZn3uQQjfdtfBTr4PB/2nYhVfy
9e4/eGMI6BcVEeRFKDq9nWyXR8QEcxYf9KK50+LsblTOQQ5eDN7erhzoFBSqANgje0WU83YMEz/M
ObaS5kCnwvrZzFJ/UOKxrV1Iz+BVDH0Yn/rKmH+V45B+mWaj/dYkWnoq9T6+NbVR3Uciia5qbRLC
rSeJxlcR98F3e6wqbsd56SBlcVvddkEs/xqFMn3vzUyOXLNMw9tBhp5AxKNoACts7gU3rHspc1O1
0Y9ppRaIBaRS/gkysHyrmgH/2wCQ6HhNNhZICaSlndAnnPTRc5xmbLD1UvK7oMa22KUMru/nKgtv
7UYyoT2OVMg2Y2skhWuntYXp9NDTiYhqdYh8PQkrDCDRQcCpQA9mGK+GUnyZbHlEOXoRR6ehB9ea
Mltzzm1puQferAHeI5SCYFpxfBAjWh3RLNfLPIri/gBJ8m4q94Vu/JpVbgf9wEX9p2/IYg5pQCyG
isdbvIauzlGUhMMoZAaTXQunW6k+cxlQWV3NB14Du5Z9RWSuA/B6u6fkUldFVug4rKUa6zO1aflk
2oP2Axxk23i2nst7Saul3jVGrVag1BrWVR2H8a8sSsRD51SEVGqbqLWbS1NanzrRN/FLd/YxwASp
cmXVLn4Etpo9SONY/mo7U/6hNnP3dcrUwXGDoNdwDDZGZD2yzi6rjTx3eenCUEn2ZuUA11MKTZnc
RhnFtTDU7JOdOOPJDm0NymFcRblrhOBVNsAo1dytoQzdipoOvZti6mdsR5qEQAYJ0OQz7+9LMvZm
M3DzgEg1FrP3l4re249nQVkK26qPjhJN+VvZhl4tK13toQpYIJw6pO1X02qkKzsoIB0EQtuLXHyn
2TpsQscszoTzL6TT9c/BZHBJTAyAx9Yq5LDKwumgzCXHRE7KiypThD8Ggb2TJnnxHFbENfhe8KrQ
Pg51WVpuN2nFSZPBXbij3jWbprL7u9oIxitQYbI3F6l0cEoRXjh2klOGG6xDgGWNNEzFrUY/6UIe
K+UinYzpihup8BtgX7d9ajl+OOi09OJW23z8eL2wkN/OEdEdAF9ohpLjkSS//eRDK4vaaRX56Fjp
cgkUevurt2HpuWWhqNcRmhBPWdnPl5pSw88p0lb/NKDJRq9cbvPFI0095vZUf+vMeXqgrRo+8q4o
x2YqtcydhEJ3dCqG8qHF+wKTJkICnAVAISlHWsXVJyNKiOOsrEtuTdAVkTtXwKC9zhH2T1Dt45ew
bmrLpfwR/aSIjxCxaYed7IVSVaX3kpn0lRfJeLW7nAHxswwK57NEV/0BbC7+oXLco3vaZ1byRe2j
6judhgCTsrKUHysqmIdBittbNek63e1NR/KDNLEQFfn4I6+x+7CrKU0tVsLgyuntrGvKk2VGVdAP
zrFrHOH4rRkXzW3jBHQlm7Trj92UTJEPXLiMAXpQn/O6qrH17QyWofOCKegeP/5F70IJWkOoHAEF
pXQGDXIVnWHoXNJt6pOjnsLB4qEwAORE4swbvtYWR6If4jPdJyr3FBHeZT+yUBZrkCw/BgFuvNXQ
mYDssOiF6b1LOjn1MmeTTcLcBmrU8mC24/2QBbkHQCUAmjoYDw1n8OKP547exoIQtTBjJV1/u+OL
VoRGpg35MUf24qJuC2ODO/Y57ez3kdTCqoKMg0AVdVxGejtMhlJqSNd1kW+vm+vQlAOctoW5wxzo
TpRTclh8kW8UYeH9mgI3mBEz2GTCyLxOH2n0YjDvVoCcvBEugjsEcrZTZEnz5yzZ2w2Qhm4Ys51p
BsauA1uww/q4vG4N1HjsOGm8GYrzhjc+8poAZb+PP+ESfL25NJa58WIrFJApcyxtzNeRqLCFUVlN
VRyHSgi/MUE0Njp2bEhBn1MRXe7Y9VB8PIpp7CK6Cas7uJ07vderuTjaZhtfO0FsbqxSdtwx1ign
p7nlZX2aHB0FySpkfM8Rz98dFGZqYAhuQWWiRrVufZpmWgST2ZZHQkLJG80xQP466s40hF4g0etZ
Lk1WTiLMGvpibz9oCaoIp8a2OoKao1HZhvC5k7mdN0llhls1i9oLneRyL7LA5IVXbmm/Kl6v6NJO
TdPpCip15pZjAmewHVUgCxGanRJSUMlcjW5O/BryemeRZ8tCvRhLVNw/3hHvwjhyWjY61TXwq3hX
r3YEEkK5lONEf3TGDg0JowaaLDvCMxrj0JYGAEGoBx8P+a7D8DIkHNxlWFRtV6lKqAUh7/ZcHRPJ
QCgiUoKd3c7aBu0KvpHUWS73K4lmkipntv/vJmsxJFEBxuY8mm9Xq1Ud/MmquT46CToidtDiN9HM
c7rRQWf4iax3h8JWz3G6f7MV+bYgXWl7Mdu1TpNcZ7rcKFp9jJui9aYxCiBphuf8tt4f7cWNZ0EV
GCC9Ebd9OzcFxE5bsrmOYgRUY43hcwtt3+tQLvnjLYNeL2to8wiRga3JmJ1o+tIMDe0oco6W44AW
5q2ftxPy756Jnr5vIF1wZtOsJTmYFVsUYgLkf0UhxV1tVFXY8MOHQjrG0VhsdKitTQ8+1Aka32yH
q9axr5WwOy56em1gA83qjX0bIHITJOeQw+8XlLyWcrS6HB2izCWVeJXP11qjR5o5SsewpaWkxNav
Mer+AdH823b2shff3iz6gnB3kHZa+APW8iNeDZJqcta0YSxOgCOcjakWnVuoiN1ohZ1tQGifcwN7
H8MT67w048nrQEQvWo6vB7Qn3ZZko8WSIjK/FpW2FZjNuLEefhqDgzGgBE69J0dUJMoTBXSuegFO
48wBfT/pRWlykc6lic9xWf0GCkKknOgGHbXcMbxcnearifCEenwxbSHmypcfX0W/DfCgLiwZH/AD
BL3fTjrLeb54Le1jGMnAVcNZVZ9yUAwPjTrHvVvTTNnr0+x0oKxG3OwltRjCiyBK9R8t7/65Qub7
Hh6LgKjboiPMMhB+vv09PbqS5TjGzjExp/YCGZpmUxFvaa5UOdJtV1v6PYUw6ToL4/m20UjzyyZz
Pn/8Vd7vb/qlL1pNsN5hqayOWlalY4+UCIL3Y4Rbq5CkBVD66+NBXl7gtxucZvZCyl3w/4s3xdup
TrVcp1GgZ6coKHtwzX3G7rbjdlfWszJ7Rtq3l/IUKvq21Tt98JLKmhIX3mFBLxUAqYsySv8sl0Cf
PB2ymfBtfcAOpMQflTTXLu/ltDAuyNmTL3NmWQBW6xTduSiO88kVZmA/kCLmn1FTHsZFpa12/EEd
G38yxuQhJjW6V+e8xsYznTrScCnqL9UuDgELJoH0SCKv5l4cNc4Tun/98KJrk3t0IlJccbh4lrpA
9KzDWz8VzgxetXZyWXIbWIb8vKDshJ/LsdFcNHGkTW4Jof9+Uqt49LgOJNPDPGGfypX84+Pv/pst
j0I1lm1g/xaVqzUfOdR6s+kRETkJx+guKgcEsjNrUopCha15OtBazwhSNGXi+MrogXHhxZOcqqA9
19t7v83Q6wEatDQr4YeuLYGLqsysUinjk2yl4noyRekC5Tgrh76kBW/3GcOQLkFuV8AarEM02Whk
pU6C+ITBJlbXkWxfC8vMKCMhlIAyR7IL7KjZRJ0U7pVusFx22znpqvf3GrrgKpAa8EkKv2J1rxVB
aupzYUYn2amdWzra42kYa/kOjPNRm8b6nGLrb8ajcA4PzObNJF1chVilaqtJMY/RKcNa1JdC0e9m
dXkUDVB2hgjPteTeoywICUATIpXB7UVvbnVlUG1AEzdiLdG6bHfIToKPbXSxWYREUKOocIuYh8I1
nMJ0R9NJL4rA1nwJWwlXt4H4jVaUH2DcNpchogB+TP5ypmv4PupcfiFPCkkdKeT6k+S6FXYU6eKT
rbAERu2AqVpcLYg6YdUk8+iNfVed8uhsbf43+xyYG+LZS94OfG71xsgVwmCgm+MT1TM4YsS7FxQ5
z3X9f/N+2xZwMdUmGSEEXLeozFAe9d42QRRYVNQQIlUuaJVOFwZVi63oIu2i7C3NTRKzvpmMLrky
4Jb4eShr/gB8w//4mlkWfHXqKJyA4KAHAPBmLYVfKWNVS3menKLMuR+T6ZdpF0czEE+BFd+hPvj8
8XDvo19CUlhT0Kaoa7/r4Ns8l1aEB+cJ44ry2pSEsZfs+QvVVOXMxN7ntWAgyaJtm2iB8Gx1lFsR
GFnWqPnJmJ2viZDbBwdJgLt4QCapVpphg/jecJm1SuNHdvSHBktEwQuPlLKEjQwhzLPVXrI7uBgJ
7c6TNVvyVVZTjSxlE9huZpwDIOIP/G4NHdhoVPcXpUGE51ZxrlmqRYyYYX0qOaLlTu4jzZdt+BJI
bzbZptSlpPSKXBu+zsakydtAojoK9z8uvuVFGnfXVpCm2XZAowUBOmRoE1ctC+Og2JV4mBRpFhtT
m9ULzSxS+hXRUB8HCNWbXu5CbQNPPb0zI1bCV9HV/ab0g/4rRpBr12Ndq1+Z0Hm/YVuLlXwkW6TX
VkbM5OZWlwecZcICX9R29OQU3YRR9QAAcCBBf7bVTqcj0kX6w9hN+nMuEifyJg7oJjM1dPza1Bpu
tDJ3hiXamPZByJ9ze6oNeyePIVaQ8XSuAwXv1Ah5wtrP0HzcH7vgSi5zCZQ/U2tgvhk9ktUgr02v
H1Lr0BRGdWsZnWFfhHEDK3/sVCR0zCrPJBeOWbqbSpbBXbodFNGI8y6trlOvBEXXY1FJwS9y8WRY
xLhky00qqf8yKx2Np9lI0g1eDfIMiM4aMy/KC/6JDG4GPLa84Avkbg7lbaIs9BRRtGHnyegDYozR
TiGxbjFYW0ei48Qq0KlAJW+a72uRSE+V3cqtl+tK34EiqjTHpds02f5QxCpNH0OrDJ+mW6i6hI26
7FMNSzZmHpSfZyMw1c3Uk+t6I+tmPkhVQeumxMkPFpIjdzCLHAgnfqOFZuBjbJnCmcI28zM3dVv4
nTqmlmujjt5uCspittsO1XSNSIPzHFFbfg56PYPBLUKZv6guzI0BdalyZUQRYIDlahD5nW5El5HT
SWBNoaGdeCPUzO1TuyB1tHrtziHCzF0rLUiT2Rj5E6QyFAsKCufyODYbrgDjStTA3GcodJ4wotFX
Z90Q3hgG8+Srw3j3or53bzZJrbkWTYncjworqb05q6O9Q1/vgC4s7uW5OYurcM6zW/BO07d4TnTT
U+cxsyHbd9h+NZKlxa7okBhtlDz7aRtZELsjpf5j7QQOy2iL8FPLwXtCCsSCH2NXD1I7pT87SF43
tW5GYIWFXlyPcqU6vmQ24rlqG/GZvqVk+limyw8zyObCbZropA96slXSqkj9WgPP55ECZo9WoXfX
lTmFW7sqw87V1SG0KZPIUeZVTTk9FhOFBT5RMpteHerQToSam1eTA/3LHYlrPsPHrvZFospfq6Z2
at7+qN5XdW01bt0QqWND0xu3ThvVrRfbc3hR6qaUb+JW39RTm5wmcP93pRINkgsVB727SJlR6jDA
lzGCOURfc8k278Wci+ccujBnX0Jj5ipNomWhnfs+t80vAS3xmpBHgrVqSfP4lVYq5QPYr7DFTaHF
fp2mJqa3KKtUfiAlvblodU8/Kttpr/sxVnd2M/AZpir0Ekif/tBH8k0yyOaPsLbRNg+LTvssa/Nw
z3Kw8wT1P5idEmRltxCF9hjx7xrfkQvH9qLU7I7zSJh/TIZZQVahdeYfo5Io953tpD+E6hSSm5pl
eXAEzpBy0MzPljHqNP8Qh/DavE+3k7DERuhaTrW4KudfvWG6TSbd9bFz6cjZtEv0oPlh0kLx9Qw7
RhVIwGehJ2blsbHxy9NaW7uVBOkNIPKgusoSvZXJ8SIkJTBwwXEYk1yt9VR7kn+pfRU8EK0NBxFI
0yNEr+nKyYnWXQm/HcJJSoVUtMJq+hnbzsznqzqk7kaDW78s1FHyEPRSWbIgjSBGFVUlu8QvsfD1
mb3HHRepAnHwPv6U20l0Iw9xofisXQ6L1G71z7ViBNOZStJ7IB4JB5VaInJQpSRAq1hV15NYdTql
PqlqCVU4nsxPQ6t/y9BjujOcSt4UdZEju5hH21gbsCnOstEbMivd8B6yDqbVekWgBjdBE/S3Zjql
O/555dKARWJeBCNs1AgrdSDc277DtnTQZ/tykvpxn9WaealTbz0TlLwPf5baBZp/YNAtdPFWxfaY
q3acHJRy+hm2XzIVSBGHUud1mWmcKdEs8c3bwO71UO8iLUctZNCDVn2aulBstGgwfGdG6+9P4zkH
OTKw+yr1L8rrqyhrlHVUhWQjPwVS+W3one5e2Hbl4WNp/Pp4pN/MB6gKeHp6XotS1Wo3lAC0OxGZ
xaleuHQj5U7XgCS9/eNRCKOWqJyIihroqtiBkp5dmb0oT+HIPYsFLA+4iXT/x6O8z3EwaiIKdihu
vzBuWLtXNcMWQXSlSqbqFJhNdiUaQ/UK7DJ9biWUmFLJ8buhn3adMM4lnGtNQgJTth59UiqHi17U
GoJXj6aWiCntTgnFI+w6iCh3oZ6LDSxNY/DlwsLXNAjaNHHHCWdBtxziafAkLSu9NG+a+yaQk1tV
j1XYqrCjr+TEmr8RxjWXk9WgP5PjOai7dDDQPkozo713iEAsnw+CxzFs6uiUijaH0auSWjWKxTmg
tZSG2xANJ4mru8ELQh3p1bhtoIhPnZma54zs1nsJQSf6hrJJmYJrjG/x9vtPshTQPe+rR1SAE6/o
9MgrWwAhH6/ySyb3+ggyAptVx6KJ1hPUltWWxczMaCc16B8L9yveJI07u4VneaX7K9zk3llwx/py
WQ+32rumWUbBaDKc7BkulHS/8aKNtOFCZ6x4c4Xr9MXHM1yymPUEaTAAyDYXy9q1wyvRADgf1OIf
zdK5bzXCc62Mn/Ha+Sk1xZkS8Ps1oxbwaqxVkhPETtqoutQ/9tmNbnyP4uPHc3nBCHw0mVUtRlXw
zE5GPt+141au47Z+t+n9y2fdS13bVbx96G15X3z1AllhX3bPUDXWdQFSuEWpFUbc8j0Ra1/tFkgh
hZkjTHVKqlxW4JQX6GzIE3ozXpmozRXSwoDLyjxu5U1SRGoJrGyyQmBOcqpvSByM+1Ru5nzz8Xd5
0SN69V1efhf3OwExjVOL2tjbw4KSXBhIRTWdgiwav3RK26G4QD5rSeF82VV64OFhEuytItLoKjmo
jiKs7QqpGe6nvDQvOqeu76uq/zQoTXoDVbX1p0oWfqQnyf7j37raIy8/FW2jpeMFYRZY0NufOpNk
EtqZ48mZLcnvJtRf55H88uNRVrueo6xQneQeRUYfpdkXfZhXt3ej95qE/IZ1Qq3S/hRlkuwlZdN5
CbW3HfaG/8hT/Q/bFdYq3c9/z+a+i7qfb0mu/PF/ueaZzl9UkWzUv5F5pKDGbfc3n1sCH/gXEZaF
NiqIGMYgynpFc3VQvoEfu6wgOsxcI/9yO1Ocv6jIAaOhwkITk7LYn9BcVwBtHneSQ2pPKBcRwC64
5dVmNFJLpI5UnmRpqahA4K4tP5QCZRMYofGsSpG4bSMggG6mTtRjut5EkqdWlS0NgXlwp2iMgV5l
s7gZakf0Ll6g+d7GKYDnOMNMV66GGmBr2dyWjRw+g7FJ/lay/J+d97+VRZrvg533rau7N1tv+fP/
8KtNEyUBTANgbKHuzAL/a+fhlPd/2TuP5riRdU3/lYm7PuiAN4vZoAyLRVbR2w2CpCjYBBJAwv76
eaC+PS1VnxHjxGzvso1EViGR+eVr/+DfQreDry/2ahbXXwtP/4MsD8Ll0GtBooCBLsT5XyuP/8hc
tsy19l8RBf8fS49VBxC4OJHha+BL2ad+XXoMPYS41FV0jcjCXpsJDGnbvk91M+2kT+xqbtLz7JA3
12YDiJ+nX6b+8GITus4lb14HheWQsNMkTw7d5jMKTFdqxRY6+AkYi0NJERv14+v9n5XGSuNB/2al
4eh//Xw77Qf98af+2uo8949FSsEBTLbkYin+e8E5f2C48yG+/6x15ED8a8GZ7GYLoA+dgarqhy39
r+XmmARbLAuUHGHuH+Rj/ier7WTMXagrrhF4/8C84aCZ0X5dbSnAlHJlr150hx5A6seH1F7J2TXu
xjod0rBvCoHk2bIVYn+b9GY7kla98iKP643n1e430roQZiKglo9ZO43fSkSmX3UKnMxXy6/pEjWx
uCBRPjOwngwHmivtuRg7+4XrrFmsbacLnkwtcC4IuKgesZcpVLA4t8fQrp3qxdAG+9jS/vFSuQa8
92hlxfefnvT1nzPUz9EB7q/3QGgBfhM2kGXwI6c0ODXy0z5Azqrfm+9TpSFajkne/T4Fmb1Q4Inf
bvOmmxFVWGNw7ZfC0MNkMvQnCs3yt8SbCPNolVKhl1nyqHGRg7rujLkLAWaccbeYgySK6dk7RGOR
52FPidQ9BkpS6AkyuIDqjm+b3OpuVdlpb3Pdq8tAr7OXucnFuMHyM5TrKRDVM6l85dH2QWEnhiK5
Flmp8zfPek2JWI5ceEd/TH8lhtG5GiPIxcmYkqMxNP45kZ0AD2niEC7nFW5+PfWN95E0TnMed739
rrpB+wQDwsIxOUSna9ZU3hlNMd/4qZ5de3GWNJu6nppiNRCAMmwyTSO7KnZH9VTZuUE+ti5nE5tG
XQXnyEf6l3Kw8gsz99Rt1bcVGWatVmubeWLHD7PETczt75/iCU61PEVmCeSaPE0yp9DD/Lr+E0NR
32Rp+rteWjpaf6tMVvU0Gdfs0d4UGk3di5DY/elyTi3jGhYgclZW49sCe4TwKR6cs+boUf90M+Fx
ybAs6HG5m8YyfWzS3ji3DWUDWjrK2oupdSCtrAprV282e2sQ5q1Hju6RhNThvEZaxUj1f7ejf7NI
l3Pp50segxKTEJ/PQl4NymOfXCvVOPam2c3iRSOzyUEjL4GZKU6oXtEVodZISdW6G/wp/1gyatzV
kPckHouuHF+d2I5u3CqGzrS1WJ198ZtxnP76mzF8QxNTToz4x+S1/vWLL3St6sZZ5q8jnt2HKiPr
Nwxgop6Lnu6JMII3rVaWiKubmTP5Vq81c1zN8ej5Ye3bDV9pohdfdlItj/vn+xIjH6ozYEv0Svx+
p6Ynz+WnapZfvg6FaxwrPSfGwimr4JEpzwACsTuXeOfIgeZ3XC197W3pHQmjqN6Uodpondma+cg/
8/v5MrIfi2auHTL02v5DOGVxhS0k7lBgFG7x5yH8/5SynUpOAAyZVGniXBJUuYUuk83PuBRpYMzO
Y1C/+lLT3kondW4Tx63e2j7O8tAXdczmOTvvneNSHeYbSnRhj7cJa5Th518Rm6fq9uXXoTkEKxTH
m0F14QlMkwZBLCTZ5q/1HMg7CUHIwitT4YWVX88PhpXLeE23ECnShM8JDf/VsgSayh+/EYWHoyX3
Bueyy81FblTP/VeQy48z49dn7S8YEt8X5wl9DCeYwWQJK0mmaHi1g1LeZIaRP4lG09NtahLwEOIh
ksFW17R53SU9IjDVSAiYrnEf+bui/eDO1LzOXRqFAwNnGcZQL3dWGntXnRkML701wQlOfRBdeF0/
Fqumb6rvnqb34zaho++Bjq7+JWs9D+ROZeNl3PlULnE9v4ptl33S7WvtKdIVT2tq/UbbkAmXfA8g
Mq9sovoec0vAm/ZzXH71bp5exU3i0hl1l1QrLlwYDX9dSoOhi1TPKc+JRoLWEJR4w2NABdZVVZlw
u0MT3ccqN17NsYv90Lfa4lzoBLaFavaM5YVpo7sao0sTDuP7F/vGP343Mj7YzZiQ4eeZCU6eGo2z
pl9SN/nK8EwfsmkUAzWBNi9a6Cmdk7LyM3FfmN14LIBqH4OyHJzV0NkQKmW7QJqmnN9l0rqfUNTj
/AW+cDJQMbSRr73oc5aGMq4SwclrWLuRZGSPyzfg4em8E63RhR7Xu2sps/jWxIr2zs7rdCsi/9Ir
NRjpK8nmwVOFrOGYO+V0YCv3BJRJo3cr6/73X9+fufs/r3pky2wSJngf4wuj38nv5w3BqLVeYb/N
dqn1IflRXrT1vNFMVsKKm+dgaiNmiVlozapsyZvalmUWFSvcdDTh+VlmtxtNksx4JpEUYgzKIER3
LkODvEj1wWq3OnmtcpXWQ1ThzunamTenVXemadif0keYXfjMKJThNPJZCJndFwng5x5EYPzoc2cZ
oPxWF9Qt2HO6tfA6BVslPfUq8652Vr2jy3GtNU7xrc/M7BapTq7WRuUOF8FCyV/SV2nsJcci8oBA
b7vNbDQw/oSgWelNNkpSNZUM5ncTP9r5jNz5G1t55T/rmDjLDcOJEYdVrroPV7pcs8h2xJBjj1D8
67T0xQXuW8kePoi0gVybtXN2VYcZOc1hz2m2juJVlwVNvh7ryX0sYEjNsEo0+D6UPN2D606tvjH1
zPcvOFSgBN1AZvXB9xqId6w5BA43guP6zGzd0b5yGcDEGTIQZa5as+u+xVER3OgpEuVwrodgF8ei
0NZT6k3xaigH1nntWtNNhnHtXkG1NmHdU2uH6c53o5XvCXkbeElzO/ECqcvEdatbPVfNY41W5JkR
axa7dnCMoyGa2GbiidkM55Zw3W3HlEe8cVDU59lcmaQMjKb1lgX0Jm4GEkE/O2Hi7WUMp72HrJdy
r9m0vrAzQJLI2fGeJ4IgxFpPOldtlUmfSJy48yMrgSonbymxOev10r9ucfo8G55mvNiNiCGlhVei
IYnGj64TUwXpP2qvTVznd3pUuRitVUDz9DBPXHCLZAyslUdRoxdqMSq1XS0qw187I7RuWCu32xHl
quyDIsrsqjRiJ9nkSR8X4ZjW5c3QFeKbOZIzHDZMjdNLVlKFFaLpoHCgoUKN5NqOvY/ht3xq2LKJ
raCD4xsCZo+s5da+xJZUkZ9HSHIQ+h7S2BBfcpOF1tR1370yQnonhUBqjlt9GQ1rv3wfPM87NLnn
tmEbRwRf9vx/d1rjG1d9EZCqnKUOMg2VJNHKzFSyb8mijNYi8PLkpaOCOthTRtbGW9NGfxs2duw/
qWYgYnMuA+8p7VrtBoIKRWZqyPJaK8326Oj0ld9RuRnzLru85YJJvE+eB2jO28SKy+vGbIKXqNCq
y4b6EGS1A1kaYUYVkBPSjNEQ2slKEqGdONYr2qz8k1odwoAp4rUFehy93CGsV/G+aukI2Zdemrya
c93551lAgfGV0xtdiq0Tfzczp11Yd60Rx88YcHqbfs+JFY6HhZBfA0iYTvheqy8KWG721rl4HErb
uu2DYvquysWFEZBH/JGyex4x4vbZJojn6U7DXsmTrChImWgylqESKN8l8e57h4HbD2XidoDxdOOG
5qS3Lz7CxhvdibU3WPb6hYbPHu3FFLVXbIMKxy/Xr1dENvK2cL05DaG5kmtaql07jCyzkavSqA2+
W0QkiJz75s0ysvi9YUu/oKqa0F6jLM1L3EY2HmY4tzz0zMi/8GgRfcx5p5oQjlRovERmvcMDUX6b
msRzd5ji0GfrAVL0MAoi86VWvl6vk4oxfl10qbwyCRr2VshGUT3VljIDFP2oEkiQ6P272LaL67oe
xnHN8Zmp0NdaPGmm1PuLsXDj56brzcURGhnt1qo0Y7xkGJ+rTVR1FSeBrP0jNR0SmZKZ1G/C69N3
EU2iXpPHCgke11PrrZLZMRrcbkYWbJQxq6eozgzKbBraUXmIUX/TEC39VFqRdoyjjAhX+FOsB1w7
2nP2Vh3FcN4pl+Ha9J+csqwedbcmiK1NvKNT9UvSa1sXbxmm1npDOHBih1iTY46YfHIOoLRNDy5G
lccqbv3kEMdDfKt4rMkqyGYE4NkUjFGYj4GbreLITXwEGsq9RojBzpG6c/qNBaX2eqw7n4OJttcS
Rq3CKSq9N99rg8c45f8iK9sT9xyjwUus0u4R8Y5L1N5UvDYJg+8mRvgebdEJ6f5NJ5G38zSH/lkQ
0VusqNtunbUrXKxo5pROoBNZzkHaNNK7jYlYeJn1JLiqOcBq5pY0uK6wfcuwSXXrlvtwfOFHwCzZ
6KqPpLbxQBL5jNjOcFv1aEUBCfup3pQP8RgPwxqBDbuXT4L6d72y7fuqwTQa1rHZ3SszE5zrpGag
GJp0sa8DjMSbxrZvyd5VqwSvwNacG7E3JERhSPOh+RFkuiKjGZ/HlRtp4/ehlc+46fdWFowYk0nO
3giK6A9B6/JzUo/miHwo5/esjcQTJ24z7rj96OXGMpX2ZvdxfFeNva+HQel450aVpG1ox427rXwX
JIoAiHkpOzcVev9yDhJY6ED/tO3ZKcBZIKeCPuYi4xW4gzbxUMp+E7QG97XEFHeU0LbHvhS9uzHz
SFwzDRDHM+TeVcZjzlaeQii7gZMy7xpLMCY23Mtv9b5y7/nYxbzO0xLllarm8rHMjPmAcsU+h5oa
9KOfCCfZcsHW7t0+LVNK+4Y8XTcRap7EYadbuc6y3zhZxHfXc3/cobhMbzy776wNL3Bwhz7JVtSl
Z+0+RxstVs0cdRyfXBkvJ4H5Oow9NjcyD7zLKRn8+45ecVzoZC4/wrpTMTTOjX5PBIb7PJtifteG
KpdIZKQP9JtYXYoJsvTjJ+o49fRmufIixxxUatWhlkgtX7Md+C4vd0NRit+7TrLSzci9F1ll2WE5
ofcPI32YSxCApE5vyL0odqr2AnEp7LKiglFmlQr10bPP+9jqFMo0ISUVtRVIU6O7kbi3waD5aDMk
ItIv8szc6Mlqiqo/pEyiXLMG/sJQYmLpV4kxt2804wU2f9hqonDpYaXTTcDafVcdXU2PZLO35MhT
ovMUJOCnF02XeMY2xiJCAgtuaqIjbL3IrsiCFg2HVSydpSzTPFrETdkf4+wzlTtWf3CKoTH3HVKP
aZMylzdAh11jb1yZx1ct+6x5bqct4sqpNx/7ca62cRJ440p2BsJEqpdmpPa54b2w9eVoOlnx2U6Z
41TRhpBY424QSXxLsUJ1RQZOlnPI0NsSynpMquW7rfo7n/j+aF/Nk0fYBpi/RwEJ7/KGVk7cCgUH
9mXmxHytfizb8oI4flmcqx4KYA3uoL2yJuQBBa87rqqgQumRBR1fgNlk5XjWw0fLM0vK0lq1sWr0
M6L+hvNMswr7LG8j5xrjjR+sa1jtbldXLd90Tfz8cNG2lSd4OUCOKAEom/hCczrauTrVa3edbjrz
JhUtiqw8sUW8bXSvmrZm5hjZBnI1qHG1MIrQEOVO9ibi0HHOMqCHdlX6WUEAuJyiZz8eprfC93HC
sPNlerwpAVutY5LVeXqm8rEv905Ty/Qmp+FVbqMldPECRLq+qlQ2AVUaYm1OcR1zU0KAPKWJWvL0
o/xClEH17JFAsWGbmoINcj6aLrjoZ2CskSRNybPnbgfIDeia6dHQEY2a+09ea7h3wCTaVRaLlMQB
EvO+24HKX6LEyqwQRU63V9SAX08p+tIQo0M6r5RfqAuZi2RXaaOPkdhHHnwmJl09Bm08PLctBqFz
O2mQN7vBaFCaNXQY/IqKg2YlNTmeDUCPnLNDlIRL3s9TC5ZOvE2kiSrUCrd8cdJuNG4zLEXFIXAS
31yzfuoPahyady6btdxWujHfRrhcss2/2gwjjpZE/WtiWmO+CgzEzyurMrsh/FdeV1amu1X/qikR
72E3v5eWyffbas31vyRK4US2DvAgeeY3Be2j0aYdqjFAc+yXX6CTJ+Ar4nCYD3uptccKt5BoJ3fR
wOqlVzcqeNXnSdtZXZBeGsE47Rpl2KErTW1PzZRN2vVsbxvP0dZ968kHO2ranQGmtiuKRF9TGmBS
bCJJtk6jeFMjDT60bGMc5217YWrS25SEC23Ir6vXulE22zZ3IlrSav9pKjztCxzupEN++VDYKhcW
j+uUgznoRHIxBz2gISfw25xZ3CRwOHI2S29+UiQ2UWwQ190rMQvxY9y36WPRNfWzY6HdDodkahHg
Z+6O3ad7R5YzXDfVrH300YKMSbPIOHX87qMxyoxPy8364ffowI/a1b/BgR+/+8JjwmrAkHLlWEDb
n9QRWa8oTs+98q32+CHruitQpEvM5Od11guE3aYD1aPr5tk8BhF47IQbY2PngbjNabh883Xh3SCs
QkEc1U5/WwlvPqgMi0LoZ8SYh3nvdOc98UpPEsaS+1EjdY65qNRz1B6mtslnIk9DdNUTIiutMvdg
jAOCVrNLHwPLKGfOS7IAQqbe/iFIMRahqHXnV23iOA45K92LJE/lY8OlvA7TsUm7VdAM1bVmSq54
tue3lE0MbbkicsTpqTlIB0abJEiyG3fwBnPltlobh07vVkc/RURH70BfPDP6zypkY63M1QiDcq2i
wHjT+4jgz7IVFm2uuWteegwQ97zKZRXqJFN8DClVa06fOFfzYDr5Kprn8ZD5NuIWz5zUgajr5lvk
FYqenDQ64IFIi1WGKq9dK1yjxZk3+z2CLJfbF1iK22wH6asNUx95oF1WOpee03Ydin5NPSRUYhBC
EzvtTp+z4IMGvWBrybx/8okkP7rmRNpLU5vpG0lZQ7bqc14krzPEVdEN88gG58xf1ZOe4MAsKeJE
FocrzJ2OnOM08kmZpSxV14s3nwf7TYwqeanKuLyzus784EaepKGj/OSqLXwuo53wdGrnu/6KrXy+
Lbiu34jIMy6HlIyJL7A691d2ZIGnARARRy1NbvAkp+F07dRodCZF9puvSjrbKj7+Q2SSTbcdJte4
ar22dM9q3ssXWRfWDdgFcbJ6z5hXGU63G1TUXcgppjComW06XGAw/TONMOaruoM7CCtbtucAA+7L
2OQU/haJpYAm6/5eC5LgzKldqLisKhjX2Nm0apVCIBpsBHW1b8piul5wqTM+B+KTvk5bH31pOr6I
QjBCUCPmHiddNu0K6yE6+5bCnDBR45yFirtwvZp6pySBgci6Y5Ck5iOCf8Xq8vrm3kv0rljPFvpw
v+nIkPPr+qpJ4kKsG/KNyCbKmTPCaEjz48TYM60UH+Z81m28u4WrFCbWBjoROMFR9AUBvHErZevY
DfDgj9WQdl8wdT+s8T/vTWivPagE+Er8IyjaTwgjmjR1qYLI+Kbrlf6e64NxhncKK5jXyfMibuud
HyXF0c7wSyUErD/WeaDOJuoB96TzmmdZ7y2eYJql2bZsDTNRN2xnRXiqnolx6TVyiZsXlIxnPl1z
Q18ysrGXcS0yqjUvX7dM7cUGqWZ2UG1Sr8cuZaiS0D5OW6s9u4LcQBXY60E65u73W/M/zkqTmESI
riV5Aic9Brxft+bZm1Upait6z7M4sKgDi+PrtoU42GaVHD9lPjTPGhktz9bk2YQ4DXVZrEujMG65
gWj2Kg/s/hAJrtjryB8zfRvlul6v1GTUN3rtYYaqtFZeRbaf3GQs30utFOQnF5rxrgoMeGXa6vvl
bGi3YF7mF5QDCgZ+/18er82haZO2xZQH/2Cd4PotboE5s8fuzQ6G7BW8Ptlzzjbz2gE4fBrqyT/2
BtKCVWZ2OXJ4vDWkmVRjcWn0yoV9Idjk3uItxIU79kNNW1Y+XovM8F8c/vS9QSmuj42MeWxLG7b9
wM06f3DtKt9TQJQw19t291BZYCahR531rRNX3c6xMoRrWjdtU1/S3NPF5goyOYl3Kig6hf2r0D8U
g964dmKjtu6BOgThGFIO1wyx2N2ypgvukViMxsHHH9OEFO3o4qPjY37ao7C+a0MfY17rHCTVhTcO
OxNYmwT1aGolpTVmP6DIF+5F1RvptdOmTrGZzXGpBfKsA5FwxnMXCHWRqLa8lXUwHR1AI7AnHLqf
i2VijUUtZwMbOYl05sZDqlfadTNJ+yL3TEw0IrC9J7qQCFooASEu0xLnSzh5sfykRKT/BpJUvnQT
ntsQXSjdCJNsGeN7bt4XA1X1n9bc+PO2s6rR2MyJJ3G/IZdoSIA3J++snAQjtzXW/nTP7WCYlxbs
BlmzXTjRpZM73VWfE/tKs89o3c8ickBHvFSZVxEqhf5GLeGUqIaR6fnbmAtAG2MUUl65VNgJGZPK
ZnEXiQon+DTpAo33mVHxLheZpr+wSDhq0VH0ezvvxrMqGrMRzn4s3c3k1uLKmKfsviVhbVqNeMtu
PKKpH9JkzK6lN+pGiJ+8JFZqNFSx1dvAaVd2EdE64I+Dma24/Rr5RaGi/jgjKFzuDD0XRfYXWiRK
o/KLM3Yiwz/rlsKrkG/MfxkCp4pWEeqGbD1qfqWH1VTWBakMor9ii3MvPA0AeW+mZWnvk6o0iydh
B8TPGV1SiK3MDO3QFonR05dXI68IyzFrrxInlrhSqrQDaQ6q9L01feDJdFhqwSDJkiPwTvBhukNy
ORJKtZutNra2yD78gwxiVVOpayf5mV302bwtaDnddfhwr12/B6nsbRVVYWLXbXTuSBngQ50IuV7V
fpT1m0lh0NmMVYNigvo2Ss7syKPQsadgNA0HroTvAFP5vT737rxNG9CynML4dIV70KbFDpjlgaU1
j7ssX2wT0oqLC9VPwwgIVTG1aa6ItkM7yCZk/cNwNHOO+5PM//GycRw/v5ADV0hXeeYdlEeXhBbx
j9ukrYO7vJTVce4N5a5dK/bv/XpE0uEbsXnr5ohnQtWmPehArm5i/NR3vpF4e6NdbmpdJessTJUb
zGHrO1joY2IE6DDgonfUuRWCVRWmOJB+YzEcG9Ze1wdPbXu2iDW/Z7ePFUG/oWWP5g07WF+u+tTu
aZVLKmdpp/XvxwL2Znmj5stExnIEmMmJKB2tShxnKKX4LHJ7KqW6ZiiORT97d0miaAvKxty680Ql
L0DCZn2TTEB4AO9jOqz7QsinYJyHeUOKRn1Rz04lCfEpxbdU7/phgynDH1fKrHMVqgJnnTGmUCno
mfYFsoV05VWFnu6iMRre4nLwjiZm0VVAydfj0NQEHSbCMrPz2a7SYRNHc06PXxzIgT2hUJ+IUdR5
kwVIw6y6ektGKR4jQ3H49klLwaVuFk2zNsc5II+zcrP7WAvg9RhvygMBXclHR20evUaU8BHHqoZD
58ZFsSqCEjYwycaz1hfap8tslW5E0KTuajT87FUX/Q9fpSNDsqlj7sgS5/ZNKp06gpyLxE1PZe6z
aiq1Segyu53SzmEluSp+nOaxOlDPp1frsYnIQPQpGbE2eq5N5bnRefWnx9Lq1hgxjWxVOokRPLGx
p9ZxqDOhnxHLp7j6w/WLa1trRhAqBZG6jXyniw9dn7gayccRjhwtN81qlWv4OLdJOQwm6K8mi52F
AsjhzHXNcZE7Eb+Sy9F8GYxkVJBkdUBGWZlOXra12jY6anlZ4A0hXOS2VgiQmerUcNOKktWZF611
p6NuGLamldQaa90o+r3VcQDUceS9QS2kl7RPZphKIvxUG+hQaw5dQgxwnyaaUV+CVbV7jIGwatJQ
GXCNHSTXVmdIcWN6hFB+IsgDRGjZDLst1lOvPOcImdN3BAAWFvQizh4cS9g5O3zZD7s6zkdzneeD
/dp1dOZdxV5e3Es6IKu1qJsiWWPnzr67WWsHxwYfOXmhBlzWltscAoeBkNaj0+em/SyzPH+sETRm
W0LvnJQGUgp1V0pUaPlbqbnIyqI53hVKR6TFTDa4D8APdbbTx8ibDkM+GOZReI2Wn8dM1RNd29Ni
zKwEX2nkt9GwTq3EORtqy3/Q9XZk+ujcLZnSEdBm5vRYhNF/d9vRjzoNAqFxYKjsSjphTi0n8axW
fWek03zb6lMHXht7tbEBBYvyvUZqP/k6/kghXTEO+QInptoYCjUUH56noNdw/5rXQZ46L+Qz0UXX
Uz8hL4bJhO2pQHWm0COcWIYJMSG3g29ClfntLO/IMK1uLTZq7gqlNz26wyTuUi+amlVdWla+JhHZ
9TZ6m+Z7HpF+WemF7lyIaYC2js2+tLbdMjevfDOZ3afei2Igi4qbrF3MxS5Rg9rLdE7NTe8kafJE
QU5gUwbNKR2yo0v5JLk+P2SLmG/lkdBZbqJsHvJ1gzTgGhi5+ZY73KPCIXcg8+BZk+eu9xdLmXBT
hBxJZhwMaSZ7a2qNG6fq4og90ra/EyNNAWSTa8U+00T6oesJ5WWLUItHwLQb6iUUOVIbBCBhNyj2
DcuSM/B0yumaS4UIWpdGsA1Ss8asP3rZBH8Z168uBQFg+KkAKNb6CmhoLklL6ctAq8mX7uIHrxuz
F6kXxkNd9O6jKs1aXeQIJw/YJKPizBm0ibAiT7rpxoGzUSubgmd9BQ6gjoWSNLHFSs7HAGL+sXBq
SJ8209RaZznIjZUYibNNAZG0LdNGj3E9IeWVhp6RkIVytjn0hyx7CITjn6XQNdom8EcguSCJLy3Q
mkfWBjw3j7I6SG0iuylwhcMnsIrk3q+G7i7Wk+ngEP1CLaGnZeNmahv7Zi6H6XGcyqcshiQKfIIi
QlX6A7ETeie99TAEw602Ds4toX0jXj8wI3xoTV8dlFBZGUZ2w9cMIcC/hn9O73WkQmdp66L9rWRE
oj0JHu5WDIXt32Xl3KSbIs77dZNV+bEsOuuipxt53pidpXjWwFrb2ZLxt9KiSfZPSO5/9On/RTTK
T9fI9Zt6++9aueOb+Pzf/3X9Jru3/7X0zp11afn59ospYvmj/22KcII/KC8ER+B+vbgi/tao2/of
xPmwdViLSvzHf/lLo85/8agOopEL0wSJiCSe/m2KMIw/XIhw9OkgPsRP0Y9z0jL3u9Y5frOf7oaL
zt1jesbZw1+IM+O0Y2ywRjKMaaa7bEmhAt2wlPa95FbwxR37RPy5/BgHGTzKsqVlzDlFP+k7rbSi
lf6lBs/yQFL1vLZJwD024BtPsWbYTzQjmueWIfQnwBf3i/Ckf37KgNYin5h3FJzAHCc3YK0KmtYp
nfhQ6rM6M3JfrMU43P60AK7/vFD/LFv/dz8E8xS5igDV2L9PpH2J7qmCrS85ABXQQoytZFXAF61+
/1MWMOLvy/wPY8Ji63JwL4D5+afplRrtuqBBaXLQiaogXqIUm9mfxVqD4l///kf9uw+E8IAiK9LN
EN2d6EyRhLGsIQEP2ZR1H0HlawjQGusree2/+zEBDiBIHoeo21PZoUp8Zwo6PhGXB+bHgZG8cPKv
UltPRbwsQVraAEyXp7PQIicoT4roXTN6HeVCUMlDa1W4ji19SfIyP4d2JEMEKHgDduoDUSbVeuEl
N41wg/98LXJdwZdCNBF5oKdWeoJ97EgbUFAkrdftE58IbNwMxevvn91ChZwsE8xUuFIJm0abvtRW
/kw3gPGLaCS74lDn+rfBQ+EUuPLGQSQYTubo/ucrhSYL1glbFXZY72SldHznTRq4ySHt7A7wgNub
aLmn//4z/Zulj3tQx63A0udNPlHcR4j+XWCI7GDNY3Q2opVb12L6HOAZv3jJ/rEkF5Epmq0le5/K
H/tkvxB5YxBkkomDKvOI+YjFs0P+YXyxY/zjISHfBpvDg4MvjnqtE06I/F6R+55kx4CaWbuxyL+R
IqhCtxP+DSDGVzEb//xYBj4Mb3lABmvv9OdNBu0iBNikh2hO83WyCAxQ5IvN7x/TP3+K6VIzxDNH
TIzY+WTp1TAetZ8RbTSajnEOVdevKpl/VSDwz/eZ1g54ax08k0PSOTUJVQ6fsPEicZAucg0uhvo6
M+vxG+FRwTZRsXkFNHUD+t5+l8jDryLm8FU1w6f/px/XIbTNMxEXecvudbJWAE0mBHtlcrATe9ok
nfYtovznP33BMEDC/S0JhYtI+0eO90/sIRb/qqtTXrAgUt0mKpt0Tbj//yHtvJbkNqIz/ERdhRxu
J24aLIPEdIMiRRI5Zzy9v6Zd9g4GXnhl3ahEldQDoMPp//yh+n+OsngUmAV+k+pTeGm1xN2HmgGe
Nzj1xii3s95CZ2xijcC8x+NxMcok0Az1YZFdECFUd3goNidLiOge+6DpkNDv+0+17v8q37jZNjjC
OF5YXxAMabwuNn6lcAaHWhqrrQwWAhnkvb/jstJ+4s4GC+ets4GjjG0QDjjWWiT5Xu+7IqkhpIuy
uFgYRT22rQ8poU/T538xism7g4bDzrG0ANKTaexbvJ4uYG1ip2cIJZop2ZIG3r44nsWm+KN4ZT0v
izYnJHhUqGZxoU3jlPteE10G4tXAwp7aNgruX38ouX1fHVn0XlQEmCqyEZN4pMWrQ66HlmdOyovd
oBiG3QIRNYVC6p8yZ3a8gH7tz0l01mUsBVS21we/nZQUINTZCrQCJIHLwRGYGIU+2tWlaFva8wnW
bcEuzev4awii9S1MFXzvXx/y5vVS7aCkYAvDi5thF7u/Bi+tqYKsuQSjyT0XjPDdTHA57rWquTFf
1oaSmiuqHouNZFlz6HYQmXlXtNQ+6vCLnFflUo36cB578V/a+P/7akPPTbg0Jqo6ywAvnesFMEx0
BNQ87S+zpK4ZjT2csw7KUgBG9+X1F3jzzag4uJXI2HoIFTAkrodCC1vjo153l9rJaJ3yoR6GscLs
2RHtnYH8cKNyW3mLGA9z66JQVS0Ux9fj4TtIoIDbdBeh8UANXIlDXufDfgT22Lgv3awF+WjSbIGi
gMvhsrXP9KtHJem6C1WQ+n2AdbcXAQ4vI60sjyt/QU/RhXtpE9yxsV3Kp7hahnJoCkJk/DK1Sl98
wHkGQm+R1oDm5cqpQn39LdfDeSMRy94YZfHtrCqqgs7VuoueKV/xLRyPmhG5d5ko/L9iLKj3sx8P
b60f/zwZ9TUUcRxml8ENeg5ypZF2dBmcxD4YkfhSSRktpkfBRk2wOlOwZgM/xJQe0dL1TLG0WZrQ
2d3FLbN5X+iRvgO00fd4Zm2VH6tDsUdb0v5dh+11PVROn7afHKu7zENfwPJVlC+Kr8wPUWPkG99s
IRXn7smLAyngDo+7DithsQAazeqR7Gg97daKnJzScmJvJgrpAZVicFG6UcvvxtI2ISMRogq7LMi0
X9DQ8ueqTtT3dWim2sYmujJbHdY/uRFwdqhqFz+pJLhK4TDsL9MAM332B+PB6CN/42haGwWvAMnb
whvg5nvO0SzauWWUuU99vOy78ZRQfh7fvJ9xnwcc+RNwiybn+lPSGm27Cbexiwb5dB9xDJ6VOq7u
bTwuv3RNE795P1N5a1zuLWALJH9yar0oKofJDRvRKvNliBERwaCt9zai8D0Om+XhrY/GpMF7hksB
dwL+dj0UAoa8mPFXvcRKzbaVNY2m0osExziIarARrsVjtpWdfruJGpA6KCbwX0ChvUy/CuzMr6Do
uxejG93pEqu0+M+izdP6npay7Dj0mFK+S109KS4pgIu9MTlvNznJvJCoE3WNeuOc3YU0FpDhiIvl
1M7DgFv885SJ5oxyUUrfGzEaB9j7kPFff9u30/WPkSJySUpDvH7k73rxYbHR8UGpCv8yw/s5kgCM
CqHww40z6nYUeTqAZODQALa23A3ggU6jVTg+Pdp2Pk2GFh7xsN4CoYAJ+bVXB5JNGa3hn4GdGhDq
8u5jlsJI+dDac9Xzwt6P9iiMY+MMpvM+cBHZnyRISrOvQtDwFLi1ZmAsnRf0J+LSHbNTjFE/bEQ1
w9x69mfFIoSyxkFX2WekGODm3ekAIroxKOKegqbWDya5iMUOzeYYH8yu9z8JKxfANJNOJnRCr0o7
1L0o+JAqAYXwMcuqOXRjpI7QmgYnIlQGesi3Op6zaV/62fw5zbUoeZd0EWtMi8rGesz9JoKZGoxJ
WdDS6lwUQmWvm6e6z7r4e5T0Q3vSe81A89Dhy/qckLXw22xqtd+FbirCp7xwSuNey92ufd+lQUlQ
qhlkLVx7mDN3epspCaL5rvkSZLNtHzI0gMGT4yBx3I2jTvYMYnUUZmEKD+EpUtPySVHG9FPb2rV+
jEGoor+sCfth9J+K/n2ECaJ5YQKX/ZmQ7BFmfz473xpgpc9CA8A6z27ShqcG1WdwnpPB7z6nSZWI
J2ghsX1PR4/gZCj/pEi9jwe6hrsiI13peTZ6MZwUtqrvujGhJgwzzFTvi7yRrrZj58x3lV3Cbalw
JcUejWA9e9cXrtHe90aM+CmnXeKcfE2MH/EoVdNDiVvHl7rNSkjfqImKY2NwVO11+P/ZIXD96HsJ
R09K8kwsKVqQ3HvRBkl8UGF9NTSxMvQhWeI3P/xBsz60wwgwSDnZ4/DaGkV4LEvD/QXhz5nJjkuR
KUYtt4azH6LaOsyWKI2LyHtzOCWzTZt558L0z48hQIX9nOnCaveVSDv7B+ch6iKR2F0A95cWlnOE
zaxH+0K4xQ9rdpofVl2U2h7f7LQ7Gc0QJO+TOtJG2IiZon0bgePCX7PtDtqdoNeFtaSvpM1x7MPS
xknZCun9jEjwTrYZp8q9r4FcnxqTPu3ecRMbXi9gXTIfHSWsxgeckxrrPml1ApB2Zup0xi5y+3Y4
5G2lEySSKCI9NDOcr32TtEn7aBERScohpANSQKG7NSd3IGUaqb1OVwqDinJ4aGj4Nc1u0s0xf3TM
AaFkJUyme9w3WfSICiIlhtoSrfpzwDI4L4+xE4flpRtTc9gXDZxJzguY6PetSdrxGc5dKb7D3Cjy
XWm7aX8oNKVIz1C+MfPFW8x6TxchdMJ9BOCr7Cy/Csx7yw214GSnZVGf5w7T9fso4T/eTSgcYH3V
bRfsy3YIlQdOSgM+S5+izQWriPzj0EFKtmBr4NM80Nx4buq6TXbW6OTlt3isQiA72g51/mlWe8v/
OcPICL5M3JIG/JvTYCxJSlGysLsv54T43p3Aybn5XqaV2X5IWO3Tkyi55ZwTOwP3bksd3ABPFjxj
6gOSpeZnR64L0yKPC4U966TkeWOFD7OpT5hWDb9xN/4xhuBsiZq22q7tSjiumvorVM2vbW0/B26Y
HqzS/Ajth/nmI7JpalM5QnDOfjfdiBt2DgXDBYff5djZZAJWP2zwujs3bePNmvY5bwymUhTgCBpr
z20kWQTmnOBpQ4myi8DUH7quPGdW2MDlBGXGeDHb6X5Qen6lDid3NoxdXE0FnEqjoyVNbpw6htV7
GJQt5vqzs0sRoEQl6riObuqd0xWECkfAdWIyyTCuB5gm1iWuA2yBfVN8yKrCuE8191nP/fzYE697
N6v6jynsh0NiiyfdbJsjLtflyQTJOmOBERz0iZbTpI/5DspI/8XS2zvbicuTAyXlr24onlwYWsdx
wrqehOb4joK2R3WqvZuNMEakk6vnqU8eCVC25R+TJ4W46ew0U/OcEoZDRRyER8PKkQ6p2Tc9M9V9
EE/vK/R9e9GTlUN4WvUI0BF8QTOTHPJx+tKoGjCbpgy7mVv1gxWm+bmu4tPsZDBxzFM6+P4dSkpY
YSQNViOqgDrTdfdO7TCv39cWqm0oFno7FB/LNqgweIzbrng3ZLE732FYa6TvkaOb7l5UkSoe2Cfd
7sFKgz66q4NMN/cWpkoYUCDjyRFx5fP4DoWXbR4UIS1D9rES5cMvSFBF/zuJJq3/4CZF0Hr4Fcyg
7yAl+rmsRaj9yjQsvBGtleY8/zXliFJn+BxB0z9URLHV/6TFqNTvlAJlwEFhRcfHpuxSF/eeDjaG
C2Plg2Ce2+d0QFF6VuMuI3wyVrmy9cBG5qlt0qD4nVUZso19yFkbO4cM42gXndEw6k9+YBv/oGiO
3O8+mzS0tUapOvz8Y3Jli9yh4w/ZIWr1uxhzWtBGVpRZIsMwNeSavo2MDqsE60ufim544vSy4UmE
cZgchBYkXtGMbn0EqMI9zm569xNeAg4HLq6uP12cTjRIFRBRH92swUx8LKwMzcA4OHiqVyIz7iAW
ugoOc3Pp7t0ws/lsOOtzW8oV43fe+hhtDJmJRU9HRZoSzxlH3zjSkbljJlLlSJq68CFEFAb1otLR
UWmTA22xGlLl3dhhNIupegfvHF2xMP4ykLT/U2VQh/bI0fXoqcJKhWPQ4aA+oA3sFK/FOIdU9Rwt
5oH3QvE2OaNRcg0Iyp/t0Pjqoci6ucRUfaIvhqjQsN7lYzbXd240Efu9HwVMt5OPoG461z4q0qd6
DBV0H0Wt6uNT3NoBoDiiN+uQabUq7p0xsBBb17qOaK23iGib24pw312Wji5e83GsEvzeVTEHGHwL
831Vj3GwD9QODq4L5MPJrCTTc0iq73goKrMxPnQoMet3dZXG9QEWjWUfYn2YMDmt26bw3BIGIkYZ
g8ulH2FAdRepg+qfB7sYtAe7DnvxPtNLknyzSim/URVY78KUPusu14bGRecIG/2YUuR/o8qXYl6W
JBd6TY/bnx12k08GnvPoD6Mw1eYzh4UZ79suSfpxp0NbapGm+GZ+HiuNKI2iD31EgphUpfu+LxRt
xwEMlYmTGUmrPjbU6cKJ6/CEUQumcKlN2Gi4a5BrKI+0xoZp5wqQvlPNzvUbAWUcYR1SR8jQESk3
dTkizexHWUuE9Vgme6dMBImNYyFJYpHJrDFxfhAfcr0imM+eJs4FuGtkSuwatWGb4Ggpm8cxT8uf
piw073tIT/kujsJY6mJRfWL2yzIdzlWh6tNFhZ9SnMo51+ezT/e2O2tZjwzewJI322dxlqB8GNB+
3rutCD9FdlbLCJbC/pgTyoDnVEHW9dnpfPdnFKkEzDY14fBMC/Jjd3U5B9+BTSqMv6jp81MaJ1qz
04M23vKlvrmtAbihVXHZVDVaSn9o9C9uTeD1kaNGfejloRV4UP+hz01q/sxB5h8zrUVObnSQqV+/
q93gN39GRX5A8UfTcdk6pahP6gIveg/7ivy+NvPoSEKkfagKsfWAN3ipHMrRAfINkEVwxetrIQC6
qpbtHHpwrRHFCwzLJ5w3o102+9q+1opow7v55obIgIAmusZ8BF9Y+m3agQoWh6+RBxnf/hJAaviK
VqLYgE1WR6FTa/0J+1GdxW1XqcauHHUbZ71Zq5o7YZaW/+xOSP03UL21gST8qyC6ovW49C3vLaMn
lL6NvMrUq3stbeYjgeRbgW9rE4JrNXoUcEosohbYYYn+BWeNJvLgrAR3LjQEKs04v0ibwA2cYG1C
MB1wepdtaPoQ1xMirSeK9WGI8NSoP7SpyzaRY/NEqfeV9u6Xt090iWijQ2Ftgb9eDxYXoV3D9Ii8
vEmNZyUYUNk2Y73XJ20LqF/9UOBZ+EfKz7WkeuRpnhZ6i6aTgjDgkK17v/kk8FPp/3r9mVYHAnyl
08G2AVR//UypESFhaI3I82Epc9UQtvVJVwa3/RdTXHIFYDABJxPgtRiHUwFLqTgmcC/pPtsTTkqH
Yi7T/K2QDrpa+mBkmALX0YqTE+bFFjhXua/NHRPCDs3uEISqdppsJ/z41rdGY9XG2xO7APmVFqMQ
CztxmlaJ59Tj+JRWvfKUWbhLvT7K7TrC1BS0CH9YnMOspQl/iqXbqLi9felg3O99iDJ7iiDSEzCN
evPnuR5q0cxQmrR3ymmy6Wh36qXCZumZ5lS+cVKsTDbZvoNMCJQKbLtYQBgVZJWRD+6ljIV9X3WQ
pX2uvBtQ9+1rg15AD1Tm2KLhXLaWkRmQY5zWgVf24bCfigxP2MaoIFKnlRt/ev0brTySTsKeDJdm
yhEweD3f7N7Wki5zA0+kgVI/53AEswstXuP0+jgrR/vVOIsjYrbmzA1FFnqt1hOwlIuj2vwSNkZR
tm/Op8bZNOFce43QQuicE7EnN4frJ4Nk7ESyAPfIJU67vZYM2QOR71p0N5hT+M/rj7fyGvEgRRiP
u6aOhZ/8MS+W7aQNsSDKL/TwgFQ9W20Tmyp5LH+/PsztMwEXQynDchJ7LmcZIwD4Sfwn1arXBCl2
uKSun8yu4K6finkrimRrLAkKv3ik2EkdIrLmxEMQOb+HU2ocikZBX5Oi23n9sW7fnoSVcWTEcBiG
yJ+ghxdDdaB9fjCOkddmuv8JYEA90V+139psQWMru3S0qfhON82IzCp1o46y2EPj3NhHFQuz7kMN
m63HXWt29I1lvPpQfCqovSZUlOVmofhqYJudThUxDCAC49jsW7WzNrYkWYtcQfPYNIPLG5xMkvGl
LNaVJvF+s+Og9fto5DIIjaRiUzL7u1pxiqfOGeIn/DKEZxjFCPqhZiTWv/71ViYKcQaQ2hxdtqzd
xUQxmxgcaKpiz26AzLmyzYisuiIuPquBzF58fTT5f7t5YEyyZdeDAk3GJLyclph+lUMo6tgzOuwY
uQXR5JTOXTKU68GKu/YxyBvtrnbp+L4+8soHxTdUtnSocOVf1yNHfRS5iNNjDy+s9OBWeH91gzZt
zNK1UVSF3CoL+hLB4YudxHTGRMEZKPbIU+s/W0ocZgf+MAr2rz+N3NiX75FMY0u+Rlqey4njA3X4
5sh7FPowf7Rao/wY24G/x+KzQE0TA3W9PuDaNKGAYu1h3Az1cXHSZPY0zMEgIq9sINxOjuhPGH65
Dy1Wux9fH0p+iZtnYxO25Cnq3tx60JbEVWz4kZcEDUomwwngjl5QrSifChwCDjHum//m6eQHo6qy
JJv0enIMoPFpJKIYHZdqnDJukg+2GMWu1u1mY7dcWwF0MyngCW+ijlusgDpq4W2M7GNd1KYfrbBK
H6tWZA9Di4lnr5qxKZ2A3Icmsfvj6y929RuiI5APChwiQ1JeLr4RWNwwXT/2RgzZvuluG6MYaGYC
VCcds/qNpbA6RYmpxceV/YUd7nq0MMyQlTKG53REDWHNXx7COUmOOcZfj5YyG19ff7rVafNiPLnX
vjiGsrIG2AL38rJhMujGp7+CTiBoG8kxp3GVPamoVzcYHWtvVONrysA1GtVISa7G1PM0HFwhkU3f
J5k0Dh2EpmGXS1smZStSWb32IeCKxCHxcrTF1AF2oruFr6yn1k1pHMa8Ip2zF/67uEN6msd5SE8R
IHhqnc7eNbaef0Y2slVZLI3b//NnoHiRRBYYlEucx/XD2R0iYpz7YQDxzFM7/1klIXhSa2NVR28x
6NN9jgrWooVVDO9rU/PfYQMZ3GWlHt+PtTIfQ6zh/ivQ6H+lzq3NAA3Pdo4xaSnvLvYox2kGy4+V
2JuQo5NlFQ/NKVcTAGJ4DF2CmZX9g8O+3EBpVieBQQXFfyuZUYuJBzXB97uORnhn0ushD/nTHPvK
sUotsbF3rJ0u3MeosiS9/sZgGp/T2nda9g59pDnU+3l8sKZeOb2+kNZ2KMAt2rZ/SpMlX6AtmiRv
uin2CogznhJazcc07JsnzRiyD7Pduo+6b7R3auUHb6VZygluwknEhwbIaxljadSJgpmcGnuJm5iY
Jc7VEfWn/gDnpNooB9YqLwglhDGaUnJ0Q6J2RBdRhicevhe/Mpep2jbV/KupdO0r2N90DkNn+lo4
RfaLnmezwRFcXUMkikk3EYjcpian8ovNiiCGin/jJ17NneAsyF1CyoIxUkhEYVl/TMqo/WxnyOd3
1aD+HDPz65T3xql0Ov1jrQi6v6E5zBs76NqHR4ViwhGBp2Ut+ZnJNNVAx5RISqEDntaqOp/8cm6/
a8PUA9Wl+Te6Cs0HoWrWxgtZHVq6KLOOYKssqzOiNXq3UKDD2YU/YNYaE1uxK2L6ZIc6UwgMEbpJ
41clFRJL2cx1u42ltbZ34PJG4gZSO9jni0UsdD/kMtDEnjYTyFtBrfgbfVF8UUcRHIjBMs9uiG3+
Rt2xdkbC4Ue7AoQo1/T1NHCreAR9K2MvzQ3sQszCKGTzKhTPPUj5vZ6rYmNxr21WBlgydynKfqxq
r0cMpnBM6GjFXq2rFabcWVe4h3QUBIQSmZluVTtrr9XAxwrBEVd5Ko/r4frZVzKHwHQPS2aHcYbq
B0HK0ikUnfZpQMv7O+Sm9en1HWz1taKWlJY9pK3+8cF7sbpQy3RWhEjS6/qRfuqMdxQtc3quZymQ
7E6YBTR/vz7k2nuVtG2JAlOyLt/rSNbPRB4pQ456/myHwTgdsJLpQ+joRvL+XwxmokyTLQ+6lYtp
EwUO5lB5y+XerNNPZgc78FSMUfqjthMa6K8PdstaZVdmMIXMZJSXzvJtjm6OV4nD22wK7jECH116
8UNwpCM77y0VL5XUUN9HSpMf7FjD3me2af8EOK3uxBhuNWHksy1vB5DyOCFgTQE2LGaUhKk6O8oS
eq8d9pdZ23pJEQJOUu84np6M1XNHGre10+m7PpkOTYCNo+NWOSVfiIyhkDAEn3qxhirkQ5Up+Am1
NHx11UbBo6s3p0OM6+Zz6WAgvp9DXJbU1ngSka3ulFDtECYMw9Y9cG3fhCFNH4grGUCtXAkvZjr5
KWFFNELiYZDjnACuMIIx5qB67DDaPXW4u/6Dk1N6KYvC2poXa+WoVAXDlSC24KYObOpuClKRpF6O
BT7J4qEwvrRO3H0RrRnXe7IEmrPedxiZz0PZypjfajQh/6Kk3tjU1nYZblOgGKhBmKiLOUHYHDlU
c5d4ajdB74tq+kt7HHJpQc8TiP+pTQL/txCpMm/Ufmsj2zToNK457KjLxkLLc2HoEqeS46Pau6DM
lfDYidb4kHZQE3CfGIp9J+N6N97+2n6Doli2PInCJY7v+sMbo1tMBj7MXmoW+IyNFcZGSl596LXI
Pry+Aaw9IxpOphiFGY+6uHYIaw4jqBy0GyC3n/yxzfeAWtY9vF/x2GThpzjvlY33uv54/zOmfv14
jelACyzzBCujPsJhJPgAlyB/9Isyu3/96dbOClBLetaYLcLJl7/kxQoqoPhVCmwDz8euftwNWjLN
5yrvOpxCtJxEpKET9Ua1szomYkQXAAdC93IDwdgGidJUJt6Q047fGe2M1xMrHPVUorvHore3jv21
fYKCUhZXpPOZS4wWf9OuSnQt8cYI3hoeLURTa7lf3WlaYj0OeIK3u4ZT8iDceqv5tjp/qKiAVWS1
rct//+INhz3sLQz8E08E9UOh+J5Fts2ebIz3IvKbw5Rt4RyrF2X8Iv57xMUGTaxEqmIkiJuHBn/W
oPQ6NGXl44BItJndtP1htvOvmTa6Z63t53MUdlvpbWtXNTKAaAEirYDwuFifYLaQYUumlZbl5jly
cdMk4qTfwFhWP+ufMDDJSgB1vH616Rzqc5U1iRfmdnIywfZ3DcF5h0D04RP+N+Gpbyen3IkJ7u3r
62Z1hb4YevFVySfgAuWrNDPoDouda6Xh35UD53Gn2JJE/Ppoq69Tug7IRQOBYPFF8VDva6NJU28S
s0/aSN9TWZXVMG6hG2uPBVFOMuVhKRCkd/1GtRZAXo3kxcwp1WIXW+bYQv5VMwCFGnfPjVpidTiq
cXpChgU4vdh9SgKfIgL6mKkWHQcy79LqMyTY5rew/C7dOCbXXiJ3O9malp0afVE2pmMcinwWbHVd
Wh4a+Pr7uRjDjTm5+kgEFEuaL+2TpUgeZUBTBG6Uei09DWVvhHBjz2QXth+HBovjf3GDohRECY+G
CWOPheZHNHTJ3a5Ova7Qk4+t0U5fa90Nv2DLYjj7BgjhX6BMXNjwhlAR/nBXXRQbfq7mOFvMqWfa
wqbGz8pz77ZwEVOo6fsinIx3ld9Md68vgJW36qJz5TIDAE/M6GKl4xCaOnpOsWXMujSBs/WU5iH8
NJmWom3cL9YqXBdqgbyMk/qLvPZ6FbBj+1ZNfhnwRI5uo7eah8hI0/tqyqezFdQaCUl+9hTDPCNG
osb+S6BU/ZKqTb4xm1aOSqKP6Rjhu0Dm4ZJRYTW+IOXVTL24N8byvqt9GIV+psAVrYlv+KvN6+bb
66965bzCb0jC86i6mFaLNVnnCBb6GU9DwrmaH2oRoFkh4eSYKb3+jOTLP0GAt/uNnWBlcQJbSr0q
a1NRlne6JpQ5hKPCB85xnD8QrNPCkcQALTm+/nhr2BM7nMbeRsEKyreorRAh4uec15k31pORHNXa
pQFnaUX699wWXJeh9Md3cV/t496Mj5QN2SGsAhTWuK5c/BQ3YysfxbvXf9Xad5ZdM5NVTI25lFzN
tetX3KAzD/KTemyrPkp3Qi2qM0Ia5R4xavn19QHXigTp/w34Z3CRvhFjav7Q9tnMPkUF5O/JaXL3
c6lNKB2UQaoqlD3+r3qHBAZWLH7v+V+KSPKNx16ba2yVlJ70YzgEFuca/SXoQS7LGlh1/iuq5u+O
SKc7YfT2xxK+Pj6h6EBff3K5eBc3aEyzZLeeEEUk9IsjbkxSg/DcLvWcTJ8+dIFizY8EA9b13gVT
OGBQ9DmhJTXB9OkCIoBcHBg/vf4T1r425SBQNrpCmvqLPbQcEJaYI6s6meLAPlhjbhItwvXwl13n
ffvozp1ZbJwUK7USXxrsCxUl1/alh1Vd66GVGFbqNSLt/9Zi0vH8VHfuyd96sqe+POAlLe5CJIGn
1x927RuDCaH1A0TBeGdxfxpHc9JJsck8W+uLIyIucVaw/7tXU6VCfiLirzLJaGNiLczt/zSLZEAm
gCaQCLJRud+8qLoFzr9pK8zM0+Oo+AzgG0Eat4dP9VwMZ0UPqj0RAkfo+2QYGX5wsHB12tPWKe8J
xwrJpSmMM+7d8eH1l7G6+5D2CrhP2Q2Ms9h9/EJE7NtK5uUOMgKyAdwD1Lwh2jvwAvZCRfvl6yiF
evJeDobW0AjNCTsmy3RfkNcMBBzGG2fr2mzkasJtmjICM5rFT5riqRxIDsvIog7sYUfCm2rxdjop
RIyUmpOmn3J140WsrULZepA3av6+xCzUFsNMy9UyT0ylejLJPrh3oc3cI+OvTqMJb8B1BObb2ejj
+l0O09YEWZuWJkcqDXpKiptrWRoNYZ7TefYsA8OJw9DRq9v1uo6UAE77fHan0LwwufYVKk98bAC/
LQSYOzaWeo9DafUQN/X0OxwhTu3G2il++m1QIlzShvTn65NGztXrHYtVJyOPZcdRo+l4PZcxB6oN
sqoirytJqNmjmFD/1tPamDdW6m2RhdpX9jTZHQE6l12IJB7xVZH9tbYCuZv4R5ODsOyKBzW1kSy+
+alQC0IUlNOOwRbTrpo7F8mCBaE3NazgUJGXN5+NIMIH9O0DuZhJKewCFJBL7gZhl0RiRXTGnQT+
pu4XxBOBiW+Mcru/cqKoMHvoHFJY3MBEmt7wtEAMNMGLCAqYUzoHqCQRwfGY1n7KcO1HRddAWNlV
ipv0319/ytsFxfgWCI4k4GqYGlxPEofaAnoYoRCwrex3Luql+ZhrvUJoo6hL8Ejkx/80Avv2R7dt
m+Y4iGJ6s2IdFxVwSMkxVSUNWP7IF7tuFdKViMSQeHY0pVhcW4TDNbC8ElaMOsF6qshhGqtU+/r6
w99uYRxqEBAkkZo1siyf8KcJCsoVrnb1qPl7PNHm4DjiRj2dzYzhD2Q/lG9nhTIobFeDexeffcl+
ILIYydbIF6+x4f0JJDjv7d7s8WnXqycu59GXCmPujc+88qQQ4GnS0WyRxlSL0kGIwCq7DuCTkFMy
GaPB0f19kuZIL/XRjZBDpYqzUTqs7AuyJqVaVDlSaVFff1UMI+e5QGrlIVkd8Q7OueSeXZe7H9E6
2rBx/1h7QhobklHJhmfoyvVoFYhA4TsZF0xr0JEL52icZmcUfztNO3gg7u1WMNTK89GFxOfQMNle
IXhdj1hAp7BK1089VWsV635ulWo4trRgyk94PtRvPm7JQzDhi2PWAeS67PLPRtyZk6bnnp7OxUHB
Z8HryfPdB8BZZ4NOxd9vXhsA8wp3CuhyYNSLencanSR3nBQ1bGyld3Or6+RKaNOvnBAurObRs25t
hbdHKz6L0hBEMrw0auzr9ylIQIijucs9xBWaOJSj/+xj3rHLLNIgzL5zH91UVbcoeiunJBABGzCo
BCSdJS8HvCKEQDvnHhuQ9rdANPejqsLp/vW3uToKzluYgMKmv3FWUgleJtxCyb1iLIojOQP93hHD
Vpm4sgZ4d8h3eH+SkreYkTi35pVRjaQjjNyJT0YE52g3RGasnWbNCbVTo01qsnGC3Q4KBxZVIDY9
XE7Qo1x/Nj0MiORq3Nwjr8/8YIez8VHHeODXHPrmx7ToLPPw1neJSolbH0RRSXVfSpXiXHrRKnrh
dZYljl2JRNzvW7HRS1l7LKxbQd7p1OEbuJiNOfm6cWg5jJLZqBO1FCV4VvgocElJbmZNP/2Lp5JU
DmggsuBYfDtyI+3WwSnAs8SgX8IWQaZeTBvHwO0S4/9vyNOHexX088Um2QpBp61OKm9I8/gh9+f0
6Ad9zzmbaVBum2j84geOr25MkdudUg4LfIIZLuqYZb+19OFrjrpbepio9M9mEKsPtMcxBbBwFxdv
nx5QjfCK0mHEQA5ZvEgSeVtfI2DBq63+n67MuvMUvN3rBhdJZp5cadgH3syOCnn45PZD7cUdXvzY
tZvVl6kB/Tu+PitWZiGltYvdKNzTW0c2YoqNIAXU8jQNSRnpisGD6mi/tbTMvVGUW3Tv2+HYgcHx
Nai2EMqWG8hUGBhvJPPghUXwlYAfey+U5r1l9s6+TactIeBt7ftnv/9Tg4ENLz3fsrbKFfwtRk8t
hAVnzVfKva/EbXLk+Haf8j4LXdy8qqw6Drk7bLXibxcDmyUSKvp7HKygOtcbl0M+sZon1cQKx/w5
d+rPJFx/wtPe3Vfm8JyXSnV649fkUIPuKLkuAAxczK5H7EwdyUXliktY20jfR+MoNKwtwtzhfJvV
t1YMf0azWXYwHXi/ix1MJd2ox/xJXKJUU+64oLXI0KJ2vuPAt8qdz/6wMeLNOgd0puD7cxHUaDgt
3mg0dkqRVtw4sXObrcNYCNGSBanZP2slHM2NtXFzpjIa57a8NPFw1NLXb5NGLKlCQipo+olMi7ET
741u2iIdrj2T9MnH+JwFYSy7zuNQBzq7QOQN5O8cEoIVDk7miAeR5sNbiwQeSMrfWO/SFH955KSh
Gef4JMdeVYzlA2ye9Dipg7bRRpcf4QoWYBSsNuV9jsLnRqbKbu/3Jn5MXge88lcBaRQv1yiurR35
sX7+Y8ijREl35JKrwWOn+2NBhHutuVvudmsvljqWhhevD6s+uTu8uPSFQvGJkIFXD+zoF8dOI7H4
gNWD2V+IGur+xWSBokk9yz4KrCh/zYvR3KY3O9vsuc3nkK01IgejQ1vkbbtx+qw9FSeCJNFRidGW
uB5nqKdsgmsDqSa143lHu9f5GTnavFd93Gv+1WDwRwDguNotOdR+66uoOhgMImgPauDGwRHHgPrD
nGWEmLx18/qj6CJ8C/tfdutF7TDgttNag6BDmVUueiuzJp8Z5m/8D8Lx6FmzsvjN64EROYjoYoFN
qMuSKCsxNAG5yjx6CVKlM9i5OBELhEPX2x+NNijO6xznaOwXO0kf535o1qCKddr21U4p1UzsMFUq
poPdl1GwqyqJQLw+6M3xwyxh9kNg5QrJYy7mvzVzf4yqLPACMnq8SBHKSeCAhS9Lnd3NZfOVKD99
o/67Od9p0XEZlxsMGPJNEyumgRET+xgSqjlGx7Yuja+FWw0f2NPjg/DxZdx4yNvlYPD5kAPSDoWf
vAwEKJ3CHceB9kEygkoc3MJu/hFKMP1Viwnvltff6O3T0amgP+JArIOcbi+On6pQjNCC1eZl/8HZ
ee3IbXRd+4oIMIdTssPMSNOtYEm2TggHmTnH4tV/T+kF/l9NNpoYwwc2IFjVVayw99prrzUreK/q
eqvWh6kWWP+4vRMjGGUVzZ4zxvYzIi4AX0WSsMmA1vIWqWfmtl30+cVbrPAFdWUEvHJh9p+wpzX8
Pp0jpMqGRNu5xe/MFSYl/EHCJqpda1VZu4TGtjhU/rAW/tEbcfJvXpbDV9csG0iclJ4/P17b1Yek
tkoahBqiZM/Sqb0+iwsswk7Bne+VeygMNFn3clEkOsS9s6dQLU/bLw+UHIq9olPygS7q0Jlye4Wq
kI7U2rXFa4mN0uc2qWxQyCXZiVXujULxAu8ZfjEQ1er49Qv6SiVmsa+q2YExcGcfU9PId7akKW/F
1WTkUQNZhdNBE+Xq3bHCaW6r2BKvsg8mCwwtbfRj6bVIICYNu/jgjZ0zB07jiH+jXq8rH4qI/T4i
ocKLDj3DP7Socj5Vat/Mx67Epg+FtDxESinBYPnAHFTFj2BS4TNWQCN9nlSkuV7MCk+q125k7wYV
Bqb5iaqtOZ11YVTxSc3Dwr4O7dSMB92MvR9TSUZK8aiMUQUTphNF71Pb6eLXrHa78ujVop2CSG1V
Vsok4XlSoauI59Jrii9ZFjuLH7a1Mb8tXJYbQVLgiZRBhRC3X32iRddqxI1c9bUZyo6yY+0dtSJH
o8xLG9TIGv1tjTRyPIBmaDGUMciP10iGVmSKqRST9mpMjRloRm0dJSnQHxYj3dsX222BqwIhAkkq
xdV1mACaP9oiXLRXNet7LDZhCyxdtPeuyQVabT4XsjUVOrYgoqyrBTQdVN2ydjZesfxQUCZsZ0w3
nU47RlqmBLoY/u1Tza5OYqT17PF9ced4sZAyKHEg/WzK5YYyjUUy5/NrY5XFoVTK6CM2kc7ODlld
vnwxoEC4SoBdFBCA726vCg6CamNTpr2iUPWbnSA+Nbuq35Txjwg5Fl+Ee9nAdlqmzsmjrCaJB5Q9
bwdUymGy21LRXlPk9p66tPwizHqvlezuID+FMAAW2CCrWXlVN/Sp3eivUQ/1fYi0+MR9sRwef6Ht
jQ6erIN6gsp4VJ9W8Vyf172hUG9+hTwQVqexXjrLh5QMpoyK624X3p1PBfBEMzmqvRBa15NynL4J
RTiar3PsaX8MKP49G7STv1Dlj3A9NszTDK1h55W8M0d4pAxLywfkpLXMlWJpnUDgznwlkVT+Md02
/LJMCY1R+I00b+NcsRchQ3PaTOlyQ3VnVWKxJqElbeqar4hroQmuWLiNY+kcxEjnHUIKWTsnbBUB
/G88WbSSGgRgCXIX/ZLRZIU9RSEgxmsaZtNhDq0icOYO7cVqHHwkGeePj/fL9gPKWPWnVwblOop1
t+MlVULDHRoTr0SpzhiEwqj7Z0dxy/ZZ8zqnedfR3wLJPS8yayeK3N5jloGvD70AJox6wIzboXuV
4GtaNOs1QcozCGc1/AsCMSQj+EXnuY3EJ5MuwGDWxj3xrTuLLNmYUFrJmumuNG5HTqkCRwJLSsS8
m+lQp2GPEKMIfViaeI+Xs/3mjwrSwE2NjzI3GjfM7Xg0MjfYP4LZxE5UYvxaZGc8WOPASPJs9JtR
jP8+/qrbu4bx0AoneYR4SpB+O6DwltjMk155ZfVNv+9L9DTcZg+yX1Mj2awMQ+uRnBi1go2+z7yY
mZPZyqulWJfSzJZDN9Z/Tpb6r9Ubke8m/eckdruDo4rrpFlPbjrPO5tohXv87yfQ8sEhZbbce7cz
hW8NUZLI5jKY9hDDngrt6XNWEaYjuei5PTqq9OMXZzSx4/DHoGmoLToqIoQ79+72HJF3UbwgGyLh
pPJ8+zsWU2+wwM2ii9eEni/aodaobXf1n3ZN42qd0vFnxnOzB0xspy8dAkmLQPdIV9ay9KPjzRQX
i+RS2cJ+glTfiaNZF7Xqd7FuC1QhVftPQxeW5deL0X8ptcb88da9BvwPGGnI4g2P9eoYO06rOskE
pStGnOm1y7T0aJXNtLOjt0cW/EXC5VgUseHWvKR0dsIsh2d7KRUdi9R0eqHe4mLVrrxQe9/L4rfn
R9oHgT4SD5jkEqsDy2XVN2nUFxcsaMo/MqM0j66XTk+PV+5nNnIbyclhWDzE5ej1XmPVMRrc5qIr
1SVJ3cXW/YbVy/y2BUw8D4OW/KhKU10OmNLWyHYqiIlPLxFKEtPBLVF5tGt1dAK7wG3oM7rYSuxb
YgIO1jx4u0HaYfF7EJoXGc9cOU660/Rwb42AaHl+wdol3n6744t0cKpy8IpLqg12QMVcwY8cadzH
a7R962EFSetBOnUg6m4QvhlrF4En+sVRdBMjTNc+TGFuBzX84dPjoTYTAk6H8gT/lZiT3G4VoA3h
YtelE1aXXvOSYBpjPJZRWN2pQG4uCkbhsLCpSIIomq0urCpMh1LLp5oTWySnpjWIJVphK34Y4lLj
wyIfT4Otxzt77c7kpBAEARN9zkxztaMNY8ptJECaS2/3S9ApA+2qpjYf37yEJFgkxBjKAiiu0cS8
wKBe4B5wmUJtDPquj8g76+TweJTNnkDdTV6zlM94UDEcud15yKJbSZNMzAXt3KdF2OlrTmxzAJTZ
q9Rth0JZ6GewSYMr/WKrZZsXPFRGb6kvy9TZ524wce2ObPr9lPjNLwgRED0b9DUArEna2O2sgGIy
A1nc5jJos/6Nb5MhH4JX3xGl8znxm2kI0YtZ9LcGuHJYjK8wQPxJv1vNUMUlWo/rtrmkukEnWi9S
9M/D5Y8wi4uTh5X1G9t8aIdkQCr9xNIkW0QQt/NM+kZCEWVzUd28fnKhN5/jLOuPQ+a8sVb2cygW
UxImKbMC6N0ONVvaYOatxlCJVj+pKRqXXWIOxwxw6F2KBurHxxtze8gQIyEaArojxcM35XY806lT
TwmN5gKn1z5WhVWeCk15IzPzf7MCIuQIwJUHQ7kdxUKWO8lHr7mg3akeIlcr/Hyyl5Oli3oncL07
IXBIakv4vtIFdjuUo2X21C9uc1ksLfwTetL0oevFsnPHb69Elu2XUVafiToRpgNoFl3or7CCxHb6
OTBSvcVQAjLoP4o1/T3YY/rlP3ws5NzlXcUnW2d2jVNaGh3R7WWJ3OhlklLlBk4Qb19Btjs4G4kk
4gRr32PL7EMlbu32MqCJy1FO8SGJE/HmG5GQRPKBpWYX/XqrtzhExb5pXTZ6F6ZZYKK7enGbaH5x
0PX/8HjZ7tyIWG9TdZINuzwRqz0+oqpAx9fSXKLRiz7n7aI+Cy1+F4lk3Hmy7o4EqACHVBJW11hu
Am5nlb3TIHupDge3QxxSi1M3EAnQ/+NJ3dnn0kyKexeKieQ83+5zwpjeGIu0vfRzpARFrZcnPTI+
/YdBgCIlnEDJch3CFqo9YORZthdNpvZ9sUx+L7S9w7QJlH/uBGJf2WIBCrm6z9sRgfp6GNlwnNTn
pkYgvxF4fxCsNc9RUe7ZNd/7Srpkl8gwVvpB3i6dkwBreYNgVkk4p8SBYlBOpZL012G0qmFnT9z7
UNDtoHBJ9Q0Qu9vRDHo0w0IsLX3TRn1OIhW3XgvTnMdf6v6c/t8oa0JV6NHThThpe+mSpD2A85dB
k2LqUsXRj8cj3ZsPJQSCGAIzg8L57Xxo3usXkMn20irJ+JxOixlE3Rwe/8MopIh8JLbfhicc6WWF
gp/XXmo04Q6tJv7WCuwY/sMgUmWGcggR+zpST9pmUqIp6y6hHpuHaOqncyystwfpBM+8fHwcaHUb
wiySfa43uFV3gWXgfteM0fKeTRwu9fN/mA2do7I5jLd8ndXi4dTbS1h0SKziwut72azafluWzZ7m
6N0dABf1ZzMW1RC5F38B/HrP6umCSli2QogDqYHj4+z15oSWO5s+Stm+SiMrb97tKPlgzcloosmG
SZRxDOsO1yUH/sKbF40cTarRoOEE+V9fjTJCKLZaG+W3fNSCNE2Ug1EPb7/hCEYgYUgbZvnv1SjR
mNp4b1pQ7fFw+KAnifo37WPGx2jps+eZS+jPx7OS8dRNlg6uxHwo9IF3AauvHle3HCtndmEwL06t
Dk9V3DfK5ykWw/IaTqJqXss5DO1T4mBv/USNuI/eHKIDHQIFG8RIUuN8NeGpYMlnc6wvWduB0cZR
pP2oc+wYA1qqlN9R5hn2bsDtK0LWw4hSaJg9sw4oTC/FZEqYHDMimCEoS8UsTlAMlrNh4SLiO3pR
7OHB2zGlYJRkOgPdECmtToI60GGZwi27REKd4oOn5o39LV+MMfqimK1i/FlnabQDYsi/8/bb3o4p
f9Mvpy/qpnEG9O0v/aDq7zW87A8WgOJ3kRGDPt5G24MurxOuekruGmp3q6/ouktnKogjXmhzUg5z
C/U4b6J654G8t4hsVUTQAcvQxF9NKBm1flS7ZrgII/tamN3g4z31flj05yGt9oLbe6snbWIpctO3
i63i7epVlbZkYLrDBYe27gUlrr+gA4uzu+Dq/XjxNiPJ24sdDXGfuhZPzO1IigH0V/dzf3GrWjmk
yGzSxWN0frKIdmeozXfi3uJFhmJsEs5sGhYK0VSJjUHyJSyRy8pSbzikfb13wO5MiCgQ1jQMKEk5
Xl3IXTOPWoIjGJIhSaP7UZ/8M2dhgVu4hXf3mxcPeNyGscBZptK52hMmVtPN5Ooj/CC7or27psET
7yBPq4MGy8e9qW3uy580dJ17SubBYMO334q4yWq7wpwuujvxDAzw88oAmwm7fcLGy6JuLDoMqKjV
jV8bUr5hJxDZLi2BqJSx5B0C7NoQLgW2F3xi9WLneXIcgVqCTguH87RYe0IFm8wViJiNSXcbZ5vC
6yrYhne0xM1UGFBjcefExK0iO3HTE57G5kXPW+ev3AiTt5Y/qZhxN/MmSc1kUufb9XWjuaGU2zqX
waWh4EwJKLLOiJlr+N+OitiTLNqeB1BXdIvZO5TLKILeDjdPw5hFfeXSETyqQR9rtq/qu7fj9qNJ
txCq8DSWcfbWaYtiIAzmGelyyWP6sQ+t27M7nb5zSywTUdzaOeTyeN3c+yiqUriiGgcPX3a43k6q
1lLpbCCMCx7e5iGu4DzZwm1PujWr2DE3etANCQVlQOCnrtH33oLNvkGt76fwNNVAbpm1LowdQ+Io
Bme5oI7WRid3ahmiM7o+f0edq7Vw5MTK8bDEGLWcHl8Gm9PJ0LBGIKeAPZNGGbczN7UYY8qw0pD3
duv6lI5GrJ28Oo71Iyd1nA88u5YbWPGcL8da6cw3qtRIypRJTyyACF8a9YFVwtjYRFGVNpqXdMG2
zco894MWE0vFU6d9xsR0r8qy+dTwziDlkCvwD6XQ1U3bD4WXLItt0ViktE+6Emb2s1VZOXVK3shj
ViY43k2NAzfC7HUsw0wyZeP4eNU3h0j+COnGLVucHELj21VXoEkUIs8sAAYUa7iS8peltPSd2sLm
EMGbR3eZfAWMVYcxeTtK0dWLO7qoik2xVr1MwskONbj/YbB2/dvvDiXrrfDNuWS91QGiUkLSornh
xfJ6U5x6zFeKIMKzbwnMASFV/63rhxYvKDX/EAYDId/OzDEap5jH3rnMXh35doRGcZMk9U7Stwme
pCocyR6kT1CUjaZ0rXsUmzLXuYzgdFfHbfW/HZgsz/WEqbdXlOpOd+t2EdkUZMsQL1lIPtztrPJR
MZZ+cL1LLNyM3g00BAIquvlHG72yt954vE6A7rJcD0GZvPZ2rFa3cvwxu/BCA3qJPLki2oNSt/VR
7UwLn028ceFKKm6hHzUltnNU481lZ33vzJfiEyVPqZcuize3vyGtLZd6CpumQiz9qdKG4ZAUlXsc
nUF8fLxhfjZc39zweEEAxkPwAKekKr8ayzZy2aIwZdc21JrejymQ1ueUD29cM7UZ2qOdcOEe8CHE
bKQlUuhPatu25rkehVCeuBFz82BbUUf7wiSNNVMjTsUXhFHK9qSkyRT6etnb2bt2MdoR4qZn/dt2
jVX5FcYJAgfWvBhH325q1JvjzDOGr61ITEZBSbw9pEM+9AeRpxXKRoLTZPpZ1NKLSGtUGf6WmWY4
PalZ5UZ+y4Wi+JNmd2cBQB0G6PGYxjkz+/mqFbD3P4aeHYbP6QBf7r02KU37qkVN2x46r0aEYi4T
03gudatKsec0+wIGXW4W32gKE8upNdtwDkS6zMVvg0NH67mN1Cg6pnrfLQfVIi/y3dye/0QUpUwD
1eBAHJOiQFmvTul2PbpFNLv+5C5G8zHr9BF/5Na2lCfkeMMx4JxN0Yl1Vc3jkqFz83EoKd11vibE
5J3UxOnab/GQoXft52RjBrobTdOb11aZmj8Gvtf4JR1bt/g+68NQfFCSFhw4qqMs/G1usBbDjT2c
4/DFNZJy+BDOuio+eUbVCUgpiRY9L1Or1X6NrlN9huFkEf8SedofYc661dPjTbe9P8B2wfIgblOY
JJa53d+QTzss9orsSrhpfJ+aZvkaG7gTGLVbnBS1Lnciwe1bTvZKgQuzQmoziGfejlfO2oKC0Vhf
qym33mm82OMhRBf8G+Bz/DJRqX2FezX+6GZt3kmc7w0tEUWeKslBXSdkWR4VmIOazbWkI218qssc
YUma8heMO4ThVGdB437/Mmnz4p0XgO8dVu82gqL4RUqI7zc/gY6L26mHhtmJUZHvj53rByyKqt9a
FVXdYzko+OWYXelZYN7p+PvjT7x9yIHuWW6ksti6xroZDl2HpMXAKL0qTTrhZywm04/dxi53kpjt
VqLwgQwr0vMUEqlA386vqTJTHXhUr1PWcweMlZ7/m9Pk+5XDCc+pzTWrPj6e2vZ2ZkhmxPRAVmHP
3w5pxDrObI2RXZVsqfSTjk96fixp8x3fL2q+uE+Ph9uuJFkYUo9S4EzyiVePX1KBIbkqggcFstTH
fBTaKSze2sdOtAkNARaPjHj5D291JMt5ihY6GMNLZpj9uYa7+akalvFJRcvumEHRGN4cqTAgH0yq
gMhCxSq81c3UTHF7CS+0wulnL8WXApenN5orymnRIgmJhMf0p5zW7bcqQMhK207Sq8cpvxpLbAeO
Ejlv/kQulVEebBJNqi1rRefRSQiYKqO+xrhDHDv8JP1aj7qdfbfdCMht0LILtsleINVczcXqijof
8ukKsDh8rAtzPKaxvlc1vzOKnAQ4CHw/OFfyz39B+vJIX0AN7Olq6qV4QSQ69AuAmTevGL55Ml8m
sflJ7LodJcwA8W0rn68/+Z1NoSQ/5rpe9kQ1tkcVzIGzSsjIHkPn+3aYEs4YLUHjfE3b8l0cKk6Q
9VGK5wxdNY9P6Vo7TQLe1AvIyEldoAev0ZzatmZuxFRcPUuBJ9uTx7jnUZ8W90PdRa16JOiwmg9z
ZveaP9GgMv0Jwckz0XAy579Ta1DcIxb303trihTrnwXzmWJnA91ZDdlYRJxHfy2/cXWTKE4eaUQ6
4krQI9HHXH2atX64ug4RzOPluLOLkGTnjpQELll8uF34yFDHYaHL7UrnhdP6YWQ65VGxp7Y7PR7o
3pwIbsjkkNjhPl4lPEaYtVNmpct1zIbxhabBIhBAiQd3cbSd5bszJ4+EUfauI0MDWeZ2TmGbKZHZ
Z8VVFar21EdLHERZnu2s3PbB5rHmukIdHtCTLOt2FCdRjUWJ5uI6NOPwpKdm/ZW+ReuoAAH6HoqP
h3wYxE7l5N7UoFtLWXHkfDZZqlRNj2avZ9CaRvU6KYtABw7dOyN3PhakC8ArhEV4N9dBQdSOQ6qk
ZXlNapADj5rFGdpRGUyqkX0wxVJ/H2iUL3waxKZz2E4vs2pO3800yl9yvAzfUShvj1EFo802iz31
h80agEtKAWJJD6Hx7qcI4S8XH/LDQhfOoF3HogQPsNzOVxVHf368X7ejSLQcFihEHuDJ9cGgAEcz
WYRZbSzg5y5Jph1dOPY7W3V7G8GOkxGf7D2SpNPVLkpJb6tM74dLrhfC9j2TIPAHEghD9z5arEZ9
LQey1yeqz4L2u8Vx63OuuIv70kRlpAfhkKb9EbfyZfZnexpBShZR7AmfbbaDVB0ixGaXgy9C9Lzd
6rZGPXBo2+GiK3qD170BpQ7RG1/RM31n622XXbYUgKbB8wcWXuMiEAbIteimvlA0aYPRiauzkWbe
4a0fVx5ZRpCDSLGX2wmNxVi5ztKMqCWI8lCkZDPoPutvjZxkn6+k4EAqBhlcG/iqZtZp8ObVy6LY
2ks1ZsVBHYSys4U2gfXPUej8ABLEwXFNW27oX4MT3zIK+YI/pNZfg7E8VQ3mLHYY7ZmabrcCeBUb
gVKErMetETlrSskzc0MD1vbCxDcyWj+srokAtXPj2+OvdHcsWRaX3k1Yf6zORhV2tGsiB3lRyhQF
7jY2g0rh3fBssN3HQ223HdOStjOoesFYXcfueMrlAyIF2mXqIzvQ1Cg8JEuzVxDePBl8Kmi+NAuj
0MElvnpslyyfen1h8fBdqw7TUAqgmEH53Bu06bRGVZ80O9lr+Lo7NUBaVSZd28Rytt24AyXULosQ
3ckogf/ibNhD4+6OQiRBvwhUZt752xOlDX3UxZWpXWLDLoKhK5t3xhDtmT/cHwW2DALeskFjBX3b
/SzmBuom3k+9FYRp2jwrSrfXTXV3FHq6uYVoltgQKTMrRsJSuOy71kHjPuVebnplj/VxdzPQqyXb
XMhO17zDQmSlPQJEXHBaWgK9SK62Gv6WV8ZvaVW/jmX4NjtLYjs23/8fb43Yx2pq4SHDF0rr/nsZ
YQcyeFF9sMphj/i9KVDIkcixKG8DGm3sazrkhQdTKNrFmDCsHHX3KYnKJydGjsNoli/NUn0Ph/Aj
nghv1HH4OUdWk65XUnEKmPLL/hIadHlr9WnC/kAVPDzrwyigE3vlUw6c9NZ4lklKJhU8GjIJsO7b
obKebbEsbJJ48PQAM2nXrzwD4HHq91KWe/uRCxfON88IEcnqHlTBljsqszrWlx7OfV6hvNh0TJ8f
X4H3blsb1E0y3kD61iykZDYHS7SNfmlDxz1iVfMjhAlxcKNsr56+Nh3jM0H+AcOmhAt7hPrE7drR
t9HV4VAtl9LIYvQ9Z2hGotaDvHLK84Tlw3VY4vl1GLXxVGt9eALarJ/KPppAPJ09paHt8sIHJ45E
FAPRURqybn9NURrCMhdzucxWJIIy9xCjXkrjzYENOSd0K0nPoVS7NsqhzNNGyHDql5JlPUT9+N2a
mz0pgu1UuBbZj0jfUCvYqERS3c0AbA1xiZRaOWnRiFeY25s7O2UTcSAgAu2CyrZsLudxvl2wMIwH
LfZi55I09nvhWq8jbZt+jLwVlea9zbKZkkVhBdlmuiGh/8C+uB3Mm5HbHNPOuiA5ZR6mwsQapjD2
JCnvjUILpWQTUsjhG92OAsd3TL15tC5WazW+rY/eycyGvV7ou6MAgNKjCvMAMsftKK7bwruhJeBC
S3tCg7Bi4AIfhZ8fH+Q7o0gdCvlIIgFAbex2lBqGhbnQEHqJjGo5YJauHcdemQ+PR9lcF1TfaHtB
xlZSszch9Cy8vpuV1EVBqus/NzkFosTI+r/RQBl2js69oVBYohmTzyPZmLcTchMEj1t+yKUYxtKv
Fn08Oyb1xMRL27cWnJkV3CXpEkpMRPZ7OxQQZI6eU0FRUcniAx6lgy9U9Lu7YtljgN35TJgCyQ5Q
Sulsu9VQSVX1hdJRv4xUTFGHUBteNbcXb3315YRoFAKPJtGhKHs7oTYG2kuMhAl55h8J1snPxuAh
MeDObwUKpUgDJCRs1og1ETO4Hajs0WxJoiK6Goo2HN1a/7tCtG0no6Lnjr/mpgpKJgDoTe4GdLdt
tlJLYindHtzL1LaiOtS6G31o8HKbg4GymAmjWa+cK49pkx9ikU3R10RUs/vRwUdRf4lA7adveaJm
5VGUDeJjNuFjHVBP1C91m43hN22a6sWPjZ5aZ6Upo+Xr6Wgbz7WluK2PkD5dKX5vdzOmwmjylmfM
QbPuUHhC5H7lqpFy0PGRmYPMJiI+hX3e2b6mp5N5rNR5Mk6FR0vrydO6qThHOAjOL8Po2s3Zc8Li
lCDq5QifUsWsfxJFtUy/w2ujlmo3s/sSZbHZPCFS6sXPk5dV/+acwR8EsIZ2WqbUjd57ZWwmJynA
PvT+bC5qcphqqCuf5pm4/WOYmXF8FpPWgtEoiWjf65NrYQcAAEtJuewyQXt5lXyvioENT4DqqbT3
45DgJ1VZ4GgP1zOYa1PP/Aox3fI9T/ncnhozXT6peef8kWlTXvFr8zo+zItifndNwIOjK8pF/2yP
htU/JZjG6gFdXoruowTRIP7rhLWtH23ICvU/XTFkHyGFaBqSH4Rep7K3sJMtWlymrqmG2tiLaOtp
Os8dlkSnLKUF/CkkO0TsAXmy8eOUaOMfihh6aDG8hVYeeLESmj+AHyM1sJc5F/9iZuboQYpVRx+U
c1F3QW6nofNpIcTyTs1o1mNQFuMyni2ttNKn3nZmWu+LSkzKK08irYtma0YfKpYo+ctzpjA7qqBm
8alxM+P32CpNI6CPL6+P3pQVzkc1Ezmd3WMYf4omxcuD2u5qBYkltWkOo5NOKhtjGPXDNMcxfpv0
aZvvsmzMtJdiCkVCoii89ENPQ7J4MtsyW3w+hkLFvXMaNyho5hcBdf00/ncRUe8GXtQWf4dRV36y
I5y5fItYqwvqaEo/DcKY1d/yZTBehTrnuAOz0zQPVTBbTQNRWkp1wHK0Wp77Xi16ZP09Pf5oLWae
HvrYVJKrZuZKek7JLaMzhBA7Pi5K5epHEfcDBAz5Gb41tdbpJwAC3QrUNJ3q01yltXqGDjLogZY5
ceNT2/bmM/XWVPhxki/fkdKzR2mJwXnyzSY080OCpsz3UcPR59BBf6h9GvRn/eAajWYdamzTrWPb
d6r9Q9OaQg1io9UzqBie/qEx1MT+oKlVV2U+zVfd7xnnVgtsK4t0iGK51p+qzlT/fvwybi92rhdI
YVRxaZTb4JNDEyWAqxpF86n8hCNq/EVBmfLTGwfhFQdE1wCYHCpMa/YLpdwhGbOlvI4qVdu2Q4nc
0ZUpeDzK5uW1QZSkajxdydBC14CFNqnTlCtVe42AsE69VydPVqLoX9seydvHQ21WTQYrWDzAVyJM
Jn+8fT9w5rBivevaq1X39lM8TkVgjJpxeDzKJnSVo8hyFi3dvCDrolnZ0/OFSXR7bciDXiCvtzQX
kuXAMj8hDP7P49G2c4KfBIbJyhGPE/HdzqlRvFDNp3S4etUk0B6zK1+N1Ob4xlGoNVI7pSWTdFRS
QG9HQbUgpMQx9tfMG13rUEyT+s6avfmNdt80QNHIDfLOxoMVAgx8O47eGbOoaVNDfpJOzDqLx8KH
X5l+oTZiHmfIRKfIHspo55PJZPD2xadch3gQbEdp37NuFsmTeA77iWyjccbw2XH+SrUJ57Coo383
Kynox73t6+2AWsRb11XafVAYI1FFuGgd0UQqkk9LbduXstbmsymt0tBN+vx4kO3siDRJtn+mHRYk
x9tFbY3FKKTi2MVwQ+VkK6bxLqWseLBq1zzlmf4uTxCe8brJeHO8RoxLuoueJUEPsdvtwMbQ8Foa
vXeZGtYvgjD2rsMIbSee3pw31NwAFchCpPXbxuGPvKppJlvxLu0Qph+9zElPmlkr3/qYqjsSB8uX
x8u5radIpBPVV5pspdDJmoxL76QzRFxbV6EU5eRrSonBVFNH9JSHqaYPfuYabnzssmIo/tE8IdVU
MyWEPZdNVfe+zLNqPuUNPeKvmZNbg4/rebhXxdteq/xIYHReRsmqWrdjajV/cRx605XbVyVqadND
Sijsx8O85616ZygSPKpLRP/cQ+uyaxTxdeNZHa6FJcYDGnTZFxQyjXd1pQw7tcm7Q4EwQ1CkYkhX
/+2OUuJGeFNsDtc2iWYn4FIA0rGiaCBWVNvGPu18annf3FwMgCiyOCeNVEg+TPl7fgH7RJ33qi6c
6drzFYsrXZoK9lFLbqH+6GJ9FnQD/9tzabWO7lfGqDZfXBNfW4iMdeogj60l0ROu4VRMJi1O9rCY
TabCz4OfzZ3JNpSWrLc/z52UvoeCP14dRUsCY0qJWymjvU90jw5mq6ETc1b2Kgx3XhwASRp+6C4H
WNPlj/plTWIDQQ9B4fXKZTogn4NG6oeQNdlZ++2nlu8aO0p2LG4zcpGjsZkVy3zVB0rCgaFUyxWr
Ui85DGIxo52L+M5o/2twcSSzeAMXiiJZNLCz5UovpHhKkgG+aoixH20/fz3eU9tvJpsigVlltowA
1eo29irMXwsRzldebuUjuoyR9Qxmrh/KwjWKE8ovjQjybGrjnUDrzsAU20GRubp+atfefrfciSCa
QEq9Aj/UByB1xY81ZToMqlddtabJnyYZzz+e7eZyxgVFBl2A5fKlc+Sf/7JZnAVp7GqMxLXMhfcp
GZfoXalYHtJ8yfi+KzIU1x8PeOdDAk6SoHNF4IW6VkrVzKEjMywZkMV/jZwU+RKUub+EYZ+cHw+1
PQg8buCUfEiwfm9dp7TLUDMWpxDXTnXjd3qaoThYJHtOAvdWkNeT1mCUS7dQW2UakUZ2Jq5mGIuv
jpV0h0iz8rM6pOFhQKd6hyR6Z1ZSJpJWCIqIEKZWX6zzWgwwk1K9ZhBQP3OvFX7kJM3XN68dJo6I
2UhBc0nMu90XAESiDEWjXvOhQGzPSOqT1+t7Qu135iJp86CUlAu5JtcBSJHncYni9NWaevM5mzzx
Coyzp+ZwbxQuYbA8kENysdWKTWXXUZlutWvnQJTI8n6mf3QuDo9X7KdJ2O1bxAwAdtF55c6nbni7
ZJOTRIrrhOp1pFxoHMLagCJXgbmgFVjN6l/K7EJc7+H2fhRt3HgnCP5dFAEY1Yr3JFpVzwI99Oav
wpnF8qc+lblzLFVnsAKcMyf32uqlmgeqDZHwJQvb9m8nTOz+pWqS0f1CGlqrKIglFCkNK47Tk4hH
5Y3u6WRmFC6kizGcOZZzTZro0WDLx7LRrmaROBfSGoT1szqR3ENN+/Z4QeV6rdZTtjRyeqVL9SY6
nduC+yNVtWteqXRnaxbcU58OOuMDGHHbHds81e2dWHW7VXgOOVUAYdKebV0gdXtEyua5xFJFyfSz
7iZQmBaz29kqm4BfAtk0S7OMsilXX237TNfGMkOK4erZ1fhXbnXjiY1rfCoXIC0xt/Y3E9vrZ02o
5g7DfXv7ksBBFyXHRm2Cl/92jw6hAVsoZo8ilVG/z1uhfR0ymC+TAL98/PnuLCVDUQIGnqDJaU1g
5K3pla5iqNDIp1eDrfKS6IPz/HiU7aNJMAAoQd8oFwhqX7cTcnqkqXFJN65gvu2htCbrVMyl+zrr
bfQ5S+z8Hw9r9dPjQbdTQ3gb7TSYqvR3QvC9HRRB5bytSt24UoDxAnwDk6+uF1tvjqUlCYqvhPI7
FfS1eZioU1NUuCpd8TtM3mNay1F3J/vVbpw9hu92W4C4QDPlkiSe5r9vJ1TMjlcr1D+vnhr/1S5e
/6z+H3PfsRw7siT7K9d6jx7IBDA29y4SKKAkS1AckhsYeciT0JnQ4uufg90z9xSKjzXczaIFjSIL
iRQRHh7ujRi8LqyulfI+OSWhOQdaNEpTECXEgXk+VEg0GF4XmrEHCTyRYPeLNr54kcSQd1opOqwQ
3UjvBHqM4DekrEk4jpVbkILvZbuwyoUa9WL4EUW9DUHSVp+KW70ux0tmttGhGBI2uEMpFW+wQ2bR
0QRFhC1VCGlkC5LLUYhGJAteyEqTRTYFXaUI0OSUVsO1KGeasPOzCxsc3XZQgsMaAM50/pSQYc+D
zuLavqyiX7wuNMfUm5UI0OajRtXL0IarISlh9yVdiV4/WZpTrw5ybUQjExfsfGCSVmMHwFvdazYn
21GXpJfUKJUrG+CDgjd7PhTZcQlAeQXjzJG6Fror5WiVxh6NT5YD6N+4SS3SuCyu66NiVtVehliv
PxgNd/qhEwe4C0QuJ/U1C7XLlTs5+uJORzyJSqQynQ+/xa/I35oIYgPW3oS7BAVQKTllX3AA92Oy
+O6un/r7ps2IC3DS1DofqiacZQHKaHtdsqKFBg8LFERQFfl6lE8eCGxi8FaAsE3skinj/e2BBibX
VkgyA+lHWDtjmsuUZ5GMQhOxryQcl9eQORXwEbNOwOFFKRoSbondiMrYK8yU3IE19T1RktZhpQXQ
Q7FC9P31yhC7vZaKK11el+sUYwMfx8GN1QpE9vwx7axEyAeR272QeOzCnZT5VjcMV17Zp5MJ2wK0
1wINhyT1+SgW2qZgPtEa+06A0hfXZrBvSFx4BbfjK6f15Y7HA5kTB3xyZABp7HyoopR6uI3Kxn4A
GxMKobgjTnaUVT9CLFs30bTsLS3j5jEAFMgoY8S+plP62cNO3rVwuETF4eK+0CM9bIWQMKWw7L7t
pbDdQVGR/cBiugbpfbL/ceVCkg8sE5CwLyxJeKlDkCJQyR6yPa25LIsmYVQEsJehihnHpsPtsHvg
VVRmCF77tPVlu4qKHSkVa3QLcLHyK8neZ/OPgBm3GJJ3xKmzBaUngwmdz5LsdVYNgNhTfBJ1uBNV
sdA5MWgVKK+VzTyFp9+W8wVNHt2RYIwoQKBAyj9/9SOcTbrJiGaP0Nly2kgOQEZnpR+VdXPlKT97
x5O6Cu5QTD8aAM6HqlAzAYoamvs271UKOhPZSzWBEkkS6KevD6JLhhYeC/I0WFCIQAD0zMaqO9iV
F6wzsZ7qVnKbse3e47SAFmMmZeOxU6phoObYpPuhS6LeRS9tkHg1r5tTFWek97VEDa+BJJ+cG1jb
CLwAIAA9nFOo2pzVVcFDa9/JpX7DweLe9SCS3X397J+MghwHMo1QPZ08mmZvlERMoH2ksfdm1/Sg
m+QVf24NMnz/rJ9aGNDuhCwbL2vGOCI8NJtRyizcKFkCxtEwnDpD6TwlJPqVJ5oCjvMLG5ASMlNw
+yZ57jkoaMb6aDatbO1Tq27vWyMMNmDWoXJrpjKV9aB5+PYMQq4GTGB0jqDQqc9O3lzihQo4y9oT
M0ipqFP071r1Na/wT7YDCp/Y75OYJu7l2QQ2baUx20rsfZLlzSKwmsZRuJlBdlcur4Q8nyyJj740
8IEmAbG5sioaLhvwtFJ7T1KldVsdpaYALkRXruTPRgFUjO5ECF3iXJ2dYkyWSgl9j1h4CSkcI4ps
R5P15ttZLvIxbCOEMbgaEYmfnyK9EuaIPxJ2GEVj+DnvGiprwbW+lk+eBTwqrAKst8k/bhaaEagG
Q0wDwk+i01KnicxkleCEvAKHfbixnK1s7NMPKV9UjBGczb1DrbhTzAxuswc9s5rRHXBojfdKUuUp
hZ1nEawCk5S9qwe58bPNlJEcOiOT0eXM1VwcIVWu9ifYSYJ2gQirTB3E5vClnrQkpJgaOOWeIhnK
KrSAu6vtwtTJxv8nTS4t0wBY1c6yOg4qh2zmqKhEhpHdl1ArOdQ4WiJY0ZJapnbTQWsr7AY1fgXm
E9c7bkI3gSqMpae8SZrhrsuhhJ9QlcS67uAJtGojygBsII1JEWQU4HRp00Q14p9dAufNUxQbNV+W
KleNhQ75om7TQ7jKpLICjPipK+VohDCVMpCNpEeKuY/slBerCHYJARpQOshH5epgo7Q4VuNA4XnR
CipBhzQpXQamoP6q1HDcef/moWCCVPwBrePMuxTRahEBQBJksPYN7n+XaBlz6wxa8V+PcnHUTaOg
pQe9cVN8Mo/EKklSVDRDWXuLN/GBwJSIZi3TN6nW94ugS6vHr8e7WOeTsD4wVxO4Cjp95qe4rRc2
x3eVfdxE3CtU6NKGpW58+6mmTkPEmIAdAGqT2W4y0K4hQ11C3ZfMLF1uxsJDL5q0MUQvrQy1uNZa
fDmLSCGnFmbwohVgcLNsJ4tlqSFlpe3hsqQf4HJnhzQES/uBBZrEqNzA6vjreZye4HwjA+bAk0Eb
YKLgzrGpobJrkWgtIrgyy0zXMEXxDoKzlPhqVhuqz1SV50ujQmFk+fXIH5p+s6HRkAMuKxjN6DOa
ly3BI5yc52x7n1V9M9yI3k5/JmaePJZmlzDPTNTmGaZCqOGlSc96yDjakFBp7KB5F3VWSSs7hUEU
1Ugq2S7WpAXGoIa6831IrEr1kS+WoxtF6Kt1uqKvxZNmZgxqcU08GI5IyiZacIA9pdtEBq9vbQTS
vwK1NX+grVRraTRAhpDK4CC+tBWKtleuto9rcvb4oCuh1oVOjanzfra2FEkZGoJO+T10PgQtUGnb
x3Zn6DQebONVa4eH3GrdAeL5P0veVk96ScS1Y3z+8if8DiEd4B5QvBHYnV9JZQgqF+QL7L0UJ5Hf
1aVSomKsssQZ6iS5goJeJL6onmiA7SYNeOAzc3Z00GlIPcvK3tsMJMYOORNF3+oz6VHqyKXCz3P1
yCxcAl8vs4uDAokhGqzBYAHHAy1g05b7LbVvtRItKECn9ioWtFdXSEkzhnaR744CNATMB8ChyO3J
xUyWZiYbSRQfuog3j53EUwrJYvXh61EuIi8Lo6BbQgHRAk8yR3eNYoR5V5LHh6rFBjUzRd6iezLx
gHBdS68uTiLk7RgISAEQA6Bp85PI7qoMWmrAXVIblhGkf+oTZjoBevDrpg2vnEKXD4b+1gnbwj2l
QllhNhoL854zIdih7FrhtBhyK1Kh3ShZ823jQaAfYGYDH8dDAVRSz9dD1veQwoNRxSHuOWo8RZl5
bQrpla/f1OWqw1NAKRHYBMBIJI3no0jA6hDpFLgJyyB1EHeEKx4z2/96lE+mbUqYcEWhgg20eoY7
FqHJzaQLE0xbojFXcFs8WyMaeWlc5aHsfj3axVWBmgluWjyRCSFgFDTOn8kIoo5kHW532WAjNTLI
p9mF9LMU7UaKW+6DS3pNXPGTB8RNCL45xF2mG3g2ZIMTiYxJnRxAcBerwKhR+RpqKcXuqoP26evn
++SdQXIDwBBk4cGu+GDA/3ZShGbPdJkJKEPxiu1sKFDfxXrGF98fBbVXFbf8pO00n8VWHYBIpVZ2
gB4s9LOq2l609nDtXX32LFP1FeKU2FaApM/fVchiJYdkQXZQGyvw0JlCXhjs45+/+yxQjNJBkJrU
xoEEz0YhFZwvtC7IDiToE7iGwCktqaFC+fUolxcHRjHwUtAmBs3K+Y4dTXlUeZXnB55qo5+hn2th
D8noQbapXukSHGkLiIRv6iIj1wgwl0seid6HbQQykqmV43wag04RYE6H2YErZtud1DIj8Q26YtT+
UMKIK78bVNG8EhEY8bfV3D9sFyCZArlCoFvz1ViJtFLiruKHNCSd5XBhw24OVrrf32IonqMmhNAI
bxAaLeePmEZDYI4W44egHXOoC8Am0sigcGanxPz2oTiJLeD+ws0FcdZ5rKnFGQf3vOaHXIyNB3CE
HHhc8yuY8CVMOmk6oDkKejaIXsCwOX+iqIq1RpJSfmjjpFuSRE+80JQCH7lYtFA7QdwsA28W8Ljl
9HCXWrRWp9/kOPOuHM+Xdyj69bHVUdaeChjz1YO9nQKmNPlBwE/H74qc0KwL84UmlYGrJCijfb1R
Ljc9xkO3PlBDIO8XOAYvBqMwWCwOAY9iNGkVA5yD82uB62dPhaQWF/YkBnJRh83VVMfx1YgD+nqY
M2p27OR2gG5SNRCLbJSr5ddP9ckeRIMgiM9IU0BvnOdESF3GcihNccBW0RxcT9oiQnXbs1PwG61R
hgJCUbOXrwf9ZCoRH0yQ59TxBBDvfA3h3A4gpTipEQWq7QSQvDQcFRGsdeWVfTKZQLaAYKN/Cz5M
czKwAl5zbwxyceB1Lv+KSM5PWULyhwo+fgtVRN9mpaJJDI1auEvhfQj5uVlcYqllhxPbEgewc7X1
JJztqb2OKo2mP349gxelAYyEcwVwJI4vRKwzLLIsC1A+GZ4MMIy2qFhatA6yHfRYFWoCCZMozeR7
MqBn227DelXGgl/5BJ8sHIDJaFUDCw0nqD19/7f7vGrUoh3HuDrgjOPaAud1qS40pWuytc0VUayg
aiCdci4b/Eo28NG5fJbbTdQZFEhxeUwh4FwnPQyjGJygxjikBdwyTFxQhoBUKnQPBFtD5bOIVrYA
MWobQsa8/CXMfjR9ucvi6jY3RzTP0YSTkfxSSMWLjdRr9uDXvVpUU2eSnK++flXzRYjeBSwFvKOJ
XzGlaOcT1XRgWrejkh5aM6/cdkzWTAoOuc5+oHb83UxpGgwEHGBFUzZ4oaaqKrxRzDHODyGvFBi7
pi2sVuXvpi8YBQLNOKQmKhNypdkjValQ6yyvywM8ColjGJLtY6ndG7bgDpgS9ZU7Z77Yp+HA2EMe
j8wCNbpphn9bakIHadOyhuoQCcn0ax13TGq3ygJ9Ya3TWX3qV0NnLcqSMEcdivDKKTI/rTA8uvIQ
JCE8wj0+17tJa1HVCLzqgybBYUZLFeZJBA12Xy+Ty1Gwjz9EHnAq4kienR2kgsivNrLmAIEaa1eg
5S1b9lnRXYuQP8oiv+8eFV3uChARyCEALyfzOIFUqZTbTdMdAA/BK0fV4t7yK3uU11CVHXMvtcb4
STekQjmGJbQmRhedSxCJBTOghkySJTdVAQRDRXdvKlh0F7eaPProzot7x2o7qMsMLYRm0ChqxzFt
EmKNPgsy8pqYcnYXBcAmaFaGMQyVLWY/DlB8RVeDLN1rpCLxN4MiPCxgA+S9k1zRBFKcLx0tQcNi
X+T9gdvSs9rqoR/ymFzZ4RfdGdMoFk5BqAdgKGzz2SgFU60sEgOQ2VZRFmVv1DotQHob3FHKIfhk
9z1QMamvbWjysp7lh1TD7vdjg1mVBzvrGFosJah1tIesjeSi0KR130yNJocFrGRsWxR2gaLMsj1R
WB1Av1EcWttCsJ0p5o2UNSjcf6zj//jZ/yd758gCwLPPq3/9F77+ycWApoewnn35r714z2/r8v29
3r2I/5p+9X9+9PwX/7WLAK9V/Fc9/6mzX8Lf/3t896V+OftikddRPRyb93I4vVdNWn8MgE86/eT/
9pv/eP/4K3eDeP/nHz95g6MLf42h9/ePv7+1evvnH4BRf9vS09//+5s3Lxl+7/CSvjQXP//+UtX4
VU3/E1x0VHM+8CUEPn/8o3v/6zvKnyggfGSSBpCGqc0t52g0/Ocf1p8TFQkwB7hlGuAipEcVb6bv
qH/CbBfQBxTcdARu+IE//vuxz17Qv1/YP3JoLvMoryv8XazOfx8IyCvB/QEUhQh8AqsvYPFWheY9
5+awBbejduG4UNFQt1BBUSKIPIuhpkKDW3UEwtlv8/P3B/l94GnFnQ9sYGiEgeDOTb4XsyPPthMS
D1lXbnO1iZ2WxAQtFyrI8ypEpr8e6vx0nZ4RQyH+QT0DisC4g853aJsW8IHq8nLLAzQpJ3VLvN4g
0ZUH0qfjZPZEEOUFF3VSsUXUOX2M326qiFWsgS9Ds7XQgE/l0gq9SjbSeziAtus6kjvPSFJFXdRl
D6RPjSGp2BM9RCu3bncvEURBFp1eEeKOalH60qgGtUMULjhVR1PdF1qDTmaF9/Gb0DTUZUKzoHk9
DPdKO1Q/krbo3toolJ5MSUupMRa2QaM+bm/aUuLAk/pwOMWZqt7rTVc81UwxNyzsX40qlo/wTOtc
te0bEH0CuchpoGX9sz0q0vcw4493MQUNCMyRGEMNexY5qkqVqWjBrbdJZzae3fHMDZr+mufRedj1
1yjYPVhe+AcsgdmrILEM1kxnVVtjDB/awtWaG1jACF8jwTVa8AdtZPbaAe9DUXwiKKKpclrov732
qmF9ZIig2qKj3SsG2VFZ5haB5sVoq2l+stgTqgFvOjSqQ3VoMEqvaWsELTK1akgRlcCRXhI5XkUF
f2eSvgg7C0jMXqt62qk3RmVDTGhAsVVzjezBgjNPU2S0GxH8aFulPLTRWq4dUZ0COaah/KxHP+J2
XXEnzR0JegehKS9Yoi7g+ONYceNJbUzj0VdCgdX3owr2MR+OsPaFKeQ2RojTx8eBvAf1wzDGmy6C
EHPtpco6gOmqgK6XOTgd8TSLLdS2w/++mFq6hzLGMm9OZVy6X+/cD4jkYnKR50+oIfL8uXcP7F1g
7FYp1ZaHkeLjS49YuezFSf4eJXwAT0iJtoSNL1nBJd8c7dINiqx8Ah5i+UYQSm4WBmTDy6yjWSBT
KM4+otjqtfo7LuvSSQGVuFmbl8e4kqNDAJkyuNqOm16K0kUdapqjVH3kWJ3ylgqjXiWm0W5s3po7
olfYfgiU3BLtP7daQsQq6aMObykffJTiwyuBxkeucDEXAJIm9TFA+tYMMQOlWBZxQ+qtUVmai16J
yMNZNKxHMRqOnmvtL7vrcXybaUuhaKg9QihBXeXQRaCss4nTBqSgkRIrrgHOlSMhRKSK3NoOxCAa
J8BBs+yDCn95Ev/VdVTOv36Zs7LcX7sSfcFw6IPIIm6wWaQkNaER1qZSbzMIsoO9yAqnYjbxazHo
i8rqcj+1hmSDoL6nQml+oE118L/+DJ/cOqCHTNrpAKKBrs5S5y7XWzlRk2YrWeBBBbYUbyCkbviW
EVxTOPt0KFyrU/8M4s/5dZDrYVFUY9NsY5IxJ9XC0s0KBfA6ajzXZnY6z+ZLA/1aSMrQNjrxbM/P
IFmprcoA9XWbCrm+yazMcgEJaseurbsNJkOjSThajtmVyTZUZLEQTalTIIagdzaceKyK4Qc5hNmV
wuRHenT+wdDyggsR5F/8+6L/hJlQe6mgLrNlZaAuKuCtFAq1YYoqirCg7QFfMZNZUPaotcegiDQX
PaXB0si7zstBbfFJ2o1LII6w4RtbGUaHwzVx1ssACLDeR6aAPHNScTufOj1gIYhqmtjyvgZClJd8
ESZ9uiZjmfvmECarGPodWwUl1m8lfdgOAE6gnQbaEqIF9K4i+Pv94iiYrDRmmOcb9KpYC3NIhMtQ
Uvhu8AOMDVxyxD+gLSE8mQU/orVFW/SxvsnksvfkLMLcm7nkfb2vLi5cYAGQYkKijKAOJ/VsXxEm
kzEd2nGTDYqvibJcNqMMDEIxC6i8/K1T+K004/+bPJwlHF8mI/8n0wy8n//473j+Is3YvZRV+JKm
/1hV6Uv+Vp1nHPjVvzMOU/kTbTxgTiPFh0LflFf8nXEQ+c+JHD8tCDQaAE74n4xD0f8kKLIjFico
b0E8HTvh75RD/3NKHIEUQxkcYB+6vb6TcpyvFWwx9JEoqKgCdMZYQFfO132nZGnWyVF2Knu5dJRC
oaNs3bYd0WjYF9aVE/98f/81Gqrsk6WXMXXozi4dErOuTyWRnWCCnXjZUR3ZvtNiNM+DtaaFEQXi
Hy1/eymf5DafjIlDHy0ImGIkN3PzvywOQrXJ+uTUDua+j2xcrHXviypayC03/UhNNpF9TYjvk2n9
qLwjjwT4fDGtLWnthitpelJHY1y2tbWqe/tHLVmQ2yDX5Ohxq+At/ftkx7xCJRQIPqD8aV5xw52/
RYT4uRWnMjnZe6P1oNGiRa6VvMk9VXpGq/gtAkk9zx8bdqvEoJLdWPVeA90poWXgyMxV0QyivNgj
nbqKwzeLvVn8vi9gM3SQ21Xd/tL0lRUv4L9Uh14a3+nVnoSbFM05xiJqHTN0ysy3qqexZjRnCGZL
R71rylUVuvo2PvJwMWhvA7/T29swh7LzfjSf4B43Ct+y/MA4aSaE1o6yfrKMmFYKA3augjpzrGXJ
h0xeYy4jv1eXEoNhI9iF2skKVppvrjXU5sOMQpDNfhhfSOhmRu3gvoie9B/JqyqcRDqMxs9UynYR
EQ46ZAt+6NB3pmfvlvw0WLeG9VKgpjm0DQVhUy1eQUF3Kx7DtuO9DZ7R3kdzm7LGq7RVy3Nok6fQ
mH0MxmOQu5BfkzvwOJsWTwxUaXg045Qq2g8p2pT9mpARN6WgtrKRBfRsaHXII3Thov3M4Yw5zPaw
FiCRWyYbPXDN7qmRHKL7UHiL+Ap0rq83wizk+2uV4GabPGE/WIwzCK6IWckyBJ+nLsoKh5BAh+vP
ELjoBA2xEALds6pI2+ZdAfaBVNzxWr/W4nuxL7AZplI6OLvggl1gq4NZg3A1EP1UWy/1UIdO3VWj
Q0RnU2Ai6pVQ7LPRwKaYXDjAjEKp8HxbGBJ07zloIqe0se+DUITUJI1w8jbe9mVYXxnt4qABb+RD
dxvBFcSEJmTp9xAi6MxWarQ+vesR8lKAna5em/emCFZ1l22IHd0PZX4NTvkgOp9tfYwK3gNKMKgE
gPY6y3iHgMHbLDGTu3IwnmpzGWbo17ZrpFeRlRQLBQETLUPSQ5GmW4LFi7Uswrsoa4+kyy1aNZa2
yuqEL1DAQYUiPn296D6Kv2efD8gZbHthzASx/QnwOZ+VSDXQfqAy+zYXO7Px8bZNzamtpaG6NhK6
iOryckiWitev5G4hAmjV0VAspPcEi9AGFZS2INDd1stYcmIv25UbZV2sjLUJoJs2YMMWjr0jDZ7R
wQ+WJcXvKZ1boKfbgRwW0BeIGXsyjYEDy1R6k7bVmi8NQclN9cpuw7W6KZ/TNfNCP1gUCxXcZYmq
JlViNzgZT1/PxsdBfDkb4OsiNAPXf34BMoEq3lAk9q113w2O9hNZVwztGGyBElCfE/wyN/w+ral6
SDeYiB6iQrIroH9oUzhElg/w4JEKp7gVu24Tv/NXPIcpKFCErz/nh0fNV59zhgzB0K4DqhHat/FK
bPWBgpkRrkqPb/hSWuY4Rn8pmNvH5Gb0gmP7qOzz7bBuFiYN4Bul+iiTB7twZS9RfVBP2kqbXH69
iC/tZsFTVyrcNHQh4Dgm21h3rP6+Dt1co11B+5oalYMbrLVoAviFmktzE6y6g3LsT+ikrU0qgLgU
bg9ALXSLxk8J1ca93m9Gw6uCnc0PA4S7+FNdn/LC0UqqP6Y3AeWevoSd4VHs+B5aCPy23MX+tcj7
I7SezxvwYfQ0Ad6cOuXOV3uCntkM9l/WbfQgr5W9shr38ba6yW5saiylH/pDRbNjU2C10iShrKdG
TcfKgRqwpCAJd7rnrF8ALLK4U/WrsjuUJew4nFyBAp+D30tLv0F6EnlIk8MCXmOu1TlR4w4xsmYn
ELTJ0TC7UEKn2sYbI3HzZ9w7kNuWwnUhsOm89Lm4ldbNyvoRP5Mfyq69gdHeARePBuONIypHGawJ
cXjcNjI19Fu7XYWGi/1Q8KWmuxKHkyN8oV27XcDgSq5pFtL4Svumdp5B46LCmTFJMUO8A3YGYOuc
z+IQI8bJEPPcBrtgFz00a20V3geOcNNtETpyv5DQt8q9sHLQnQZ2WbYjq8ZLN/km8gvXPvJVv1A9
3ZNzqv4Aap7urvkWopaEz/D7mwZwgaQRCSOIZzaEfGbnrtA5jAKCYjimlh9lPlfWsU3hh0ywH1mq
4vzfJCKglb3I2IqxtYhWqXkk7THOV7K9Rk9FJZ50+96q1xWUytjOGBxZc4dgGUdO8VNYHmspSEP1
r2EfBi6a2bVjXtNSpqpC9bekoPYLul9+qWTR8Hs2PFrlXukX+D6wxXSgcQileMdqFobpdB2UZr2S
u5F6O3K3KtyhW/P4BnWEMnWDyE9DD1JVtZkjtgkdGB5TW4MyxrqV78G+hdflzZjsROGHKA7gNK72
UWzSMb+p9chpTNtV83uiwVHFxcZsQVu3vKL2gXXGJwiDNq8ogGvkNmk2serx5NhKPhleB8SKJEcf
CbjuJKeFqS0SKEpBgIamOh4RH0bn4BKUiARjJ8iohDNSMxws0TxMQFiH4A58/gyXVIzCvpeW5jbr
T2Z4aJtdZUVeaz1E5h0kX2gWY7auSVfOgwv0HhHAV9jqINgihZpt9SBTK+jzh/IJBqHQ7e3jVUAG
bVEEaoUeG/PKzXExGrA6FJrA1YFYIWpXs+BCzmKd8AgqnwBo3qoSoZuWJDGVof6J61K9BhXNdyCq
JgBBQFyY0sOJjHi+A1EgIRUoJ+wWeFlBG6VAh0Ge/0QVYYrz1/CAlZ3IXOVtq20ZBGZB5XD1kZVw
gTXXJdeuuX/MC7sTawi5FBJVhFaoms/pe1IX65EMnbkTHJR/lF1oeAgcAa+SLdMa4Hgs8GsNl6qU
QQRQgnC8eTQIz5CNyEdzgFrA1xfkPNbDx0FYA7VIRF0gidmzyBJnU88gqzie4E3l6xAkD/Wuhiox
dJdRp3HHjAd0YnpduZfPYUzIqhiT8DrCB5BtQL6fE1H7SKtNNB7JpyYS1UJOKtlpFVZBMBkr77tP
OFXrEaWg8RgTPwdnJZbqIYNK86mGNQnlwaLuUY5ECSdEZvmsaTFxE0X3vh4Uwfn8WEVTAbyZJgM9
nPsoj58vvL5UhVYKoZ6SBIIkThavQv3NTjUn4TdjCq+UZWPfmOwF2slUa21UT3AoyDeWvDPshAr+
ZBR3en0KxEMuH/p+k/e3g3gYqteixirpb8N029WvEdno9RbRcpJvINxlDcu82A3jEoQIRUd1JkQS
V9FIz5xHNAvVWevEK7NYJirH4YcMz9qPoA+MyzKmvTiaEXb9IW92Bllm8pNc4ADXpZtiXOrDLpF+
ceQcI0SKKzWi0OA0cfXqj4SdGvtk8ofCRCa0NPFBrL3EPFX7mfIHY1jw/qZibkeWuONa85jKK9vY
lJmr5L9sM0Y8sEUnp2XioTNXgiJY1NIW7mgDHaWFLf2w4nt1vFHDEzJsk7gBninCLEprVX8PGt9o
XxQOe4xjVNylSG8h9RQrftgJtx1WMeZKwkVbuqa0jVAYExlIPVbgasYOHgzNz5BLMEZ+USYE3XiG
cQLUoKkgfqo4YQXh7mM+INlZlpHDjZUAw09fIX8m5l3b3IX40SghTqndVoPTWw+N7SnaQtWWwCii
AInzdFZXYqGh5HVN9ubi1kZYNnFzIaUF9BX76Xx5FVHeMTi36KcwYikSdlgJCWHVNIdnJx0MqXQi
RVzjA19E06B6wGcHDAEcpBh2HiuEI5s6vWXtNJK3vAXnZoQByEIuGLX4Jil+VdINmGE6alsNO2r1
mkE5OPeVYKcXD3Xm4UCp+ifJ8lJzl/U7KIpGKlTTjaOFVMA4DspzwBxdpwJ4AoLGct2lqDLSkqwH
tNDoMcoPmNlhXXCvtd12rZrbnGbaPaK68RAEDrGPdtss5JBOdU3mtZqnopFTciprDZ8HKuR1Lq/7
6p3lnm4s6nTB3wLiy5g7eW0f22R3M2q07PZh/MgHgxppSYsIEgkNNGKOwuTULB9Mbc1aJyr3qeaZ
Pc2jK23HUA+4ODrQUIPGoY+KEhC/Wc5iVVBhHXJNPUXaGsVdRAvtNl1BnnKROt2vFmr7u7Gl5aNu
QqLHCQboZKAHjdA2OMrjuucFhUK65vTmToTbVH+dvmDwBYuyB9SjstZNczoKV9Wgu+ZAxF26HW74
uI7NXZjv9hxYW+LITY6oWV/puJu14b1vIQmnPTYWpoDjP6hrrDJFeGi7s9NnO3oZ4p0NzAfUW/g/
R7chiNv9UnoVB6XaQTZFYRvWujl5CIb7tmkdi0HSfHhh+lETLRKlHQznJbIXGtUQB8hK5mQdDoRy
PwwvVrO1uYyE6SRFaMFutq3LCyeoT7IEzI47kGfNLRXkKJcZFNyykvihRjN2Vxl8ETSvCsqnsZRQ
o7yDWdU0ZQPywSZZyrgGyp2K5DpGDh9RcP2KpKfEdIcHZduou0Lz1Y4S+UaPTuVLB8XCQ4cm5rGh
lrRLiU5ZsTeCmyDu3Aj69+WbhrMt3KlNv4xqiOx3xjYvD5XxoLBgmTCk42Jf1IsXA14+RvPKe2ML
abgVtEip1RdU9FBsdjPzXSYhLdBjWI0hlDj8vIQSa+GZ9U+0VppZgHPdg8/2lAoFUEca4QdQ4sxM
Birpd5lYB8Oqh91jA1yvaQ5MGyiociJ9M7Q7lcKwXup9I0HZGzHzMp58n3AXIMz3uEXv8TL9/PlB
fZWEF6J5I/Bk2Y1P0n0ju8obaAcWkpfCA5XM5o6dgJi2S0If90F7rG/6ESmwBxUMkFKdOPUh3xR7
gelzOYI8z6JI1kPqivs62QBW9dAUNC568NME1dhKdtFB5neQwYWx0IJV/4+989qNI+va86188LFr
UDkcukIHNkOzm2ySOimIklg557p6P8WZHxabMhtjwIAPPBBmBpLASnuvvcIbbqLOC42VvrHcxiM+
hC9opxTfgp21Km6T78K+Cu1MsvvD6HXbYQPGpLnr6KXqW4O+yyH8FuT2KNjipjpGMXc3qZxlTrQt
d/GTaou+M93Xqqs+XTJmPxtOLqkNKqELjWBhMlBBn/WJCnL5LMEm4hDXQML7qBTtESg1BWJo64qK
8KtkebGYy2xQ+lpB2rkwo3e4Kqg2NkG3oSo9NoJx3YjJBdDrp1yY/iHo5neIN8Clc9UrC+pcJICL
OcRh2jmBJhdukveX9EQ/ZZQ8OsZigHB0FaDkOXJFaSO/MuNJPMSoNdul1p3EUNzjRU+RP39vxXk/
xNaFmIlI0XnMpFdJ03Ixw+TNM0P4eB4CDhLkOJ6kQwaqdHZEw83EDY2oaCYSrKrcpf89KnBINrl8
GwvrkHU6n1JiLF34cmv+kiL3lfBTtkvLokt3hnQIYmS5QD5VlTP2t5FGzNhN4a9O38/DLyl7Npqd
mL723R7aYBGf8v5tNldMxXsAVTUWpHYl2EwakthFnJKcU6ILbxvVijUQh6t8cuoJGKdXkEnFV1G9
zQ13BDDVOWnksGMGqNKTzeQhTK9M2sor8BgbeUdDY0Mict94FJMO/UKX1tVaWk1O5fWrxgtuzXv/
W/HmPyZv5XPhaW6xY47C32NqtKo83etfkqfsVXqpdtJW/jbdC/xX2w/YBIEeEhmjYObs8isPNrO0
SuZDL2ymfKsY1+Nwn69NZVNmr33yY8oQENyJPeifGzG+a4et0OQ2AtF2VG567RhX12LxnLl5dc0G
n+VVVF1Jyc6iiRNs02iTKysrWQPL4MDOIctjJILd/UF8qF4wr8heJtrcBZJwNsM8QSUE2uloGy/R
69e5OoXu58UD8IWB/dIB+VyNTC0YRjPt5kMouUq1GfVNHF+r6koaV77lkVTy+6ruytGWEZwtlg4L
W/1mVW6ten35kBuvXXFLL96cb1oSa/w4pHUf2WXohfNKi+yA8i22g9JpDumL8FxmTnHbOCTXdAhS
Wz+2vjdIbpx58p1/nJ514ITTqihs7V597k/SW3jITxmr4T64Ljfc0FV1E64SfoD1LR3cEQ74NZJd
K8PjHrf5qfyunfo1FmO5LWhOciTcv2m1DciKrjJG0pHkdqUdcYOb8M7YpKUtfodHYGz0bYlrnvSA
RtOqvAq/5eC9VDv1mm37RieQg1OymxftJuHWbpQbzbMcwcvWyVp3m1VwrdscJo64gu6X2ML3mAYN
Gyp2FFSBbPHoX/sP4kC/g66P+FPeBuuYHk8Mfsyuboqr4VbZ9Bv9Z0O09oqV/Co/xTvkP7R7iBjq
QwXU6pk9lZdePLtJ4g3TlUYPVfLmfCMys+p/lsb91G8n5RiW81obr61wFTcOf4Y0yHIo5LZxEF/y
p+RGf+kGDGDt4CZ7rCqbX0bp8Qualy5s9GKF94nU2o3uhImDTt7A5YaNtVgB7cz+phhEunXPzXQF
R8Agvr/2G2NtZk4707X3hnAN5qS/B/4mPQ4/tV/9jdwyxbBrfpJpZ8woE48OktBvat1JA8fHvC9Z
N9pabm+T9EY0V4bq8peLxMlVO/wVQrjHay12xtg1J1fsVr525VtuHe/wM9Kkla9sJWllFlfhcJ/Q
Yg02evemRuRTR4URcb+JqnWj3uAEpjR3A6VJ7LWty292ho1PclG47UCos4F8JXj6pS5DxIGpBeM7
JpEXav/PLRCsDJdJD1w0lXnPOc9H1eoMulY2H7LOwDZgYIf70ZjaSc+8A/7dVZscpPpal7t9XniA
E2VX4B8Hxj4tXiW50KX91JHidjg28IBb9FAYeH08OmqlHtH2CaWD9Gzl1uSJWsmEtWCsMZoXzilG
fZ9CDcAZMgNr8U6jNXDWbBNTX8GpqJwPo5ttqqvudrweTuAoV5Y37NkaUWXPkpOFV934UCYOBCiJ
FvGjvFcfptg293TJ436PulhMx1ygHqESXqHS2eSOHK3N0DZ/zI+gQB3te4YvjGbrrZMadooBmLlq
WNt72fCy9i5tnKH3jGw5oLrYGwu3pixrbXEfvy0b/W566fqNEj8E6u3UewrheT/ty538Um+CbXbd
evNVsI7W1iFZC167m/aqm6zprT7x9+4I76f8+3Bd3sqrgbik3IIKrOJbgyXpu03saTMmL1dTtG6T
m7ndj8lNpnIfrrofY4eOr1ot4dBXGH95gnEvceRIjmrwbZxhLzwusfFG3HP7wTcsv4JHcc98TXxW
3gRiZLqjT2wEtv8yzy5zGAoiYoy+Vw66q7uFI9naar4mv12pNuetK6/mN8goomULj/kr9EhMrrjf
5HFg35l29YsXvYSazXylP4eHprCjh+KBUki4Ku/Tig3a58upaf209oPgqBIQNJvfb157ghajpIQC
w+7eCi+/qe6iZ9omV+Ztd2Vt9EP8K+B8Hq7q6/RB+zFdyTfJK8Rhwq6xpynMf4XxKn5UFMbKrtpR
QtuttNOUZasCIEv7+8bfmc3tYLnCKimu0n4zjcjg3nftPlJvAnUVAQ3WXUFxS2kVmQQdwoObCmur
WVuKK3SbOVrjGgb3hi6GWjr6NxrWekPgdrPG0WJWi508Wbm9IAsEW/emdl92N7K8mbqVPB1k9SZp
nFB3Gp47vxa6m7RFbg+2jnZjRSf4c35jGxf6un/Ys0wqACEt6hNQI88GK2aHo4Q/tvNhRovlTlCi
fIdq1YjY2Kh6VatN/zpGgMFGngsQJLMSNu/HGBEX+hQPg5AcsILRnTYyiZh1dVWIyc/JFC6BPN8d
jT/MZGjukHOAsIMlRpw4ixJWXCo4pJnJIW780sWn/lWT826v4I4FT+oHGDg/mqiSwraAWg/iIhxz
oNk5RyoiwE6bwbHntNKtSVhDBcII1AJwbQXNj69Tp/PPwJunG7R018VFGUc+a3JWI+SBNs6iQzlb
BaOdjmWq661LsePMg9xtv77cO33j9/eyXA+aKjPJBQaB1MnHz5CUVjaXTRodzGgedmk1XY+xb66S
JmwQDpp/VDoV1RQrkTeZM4OW0DRWtIZzp1DTetfX1Iw8T20LsepvkF7raOuVxjVWoxfOuHfU8Yc7
Rd4D8S4wb1BxqE3O3kyTCRUqYcp8lL91XE+ygU+nD8KdutaO/tq8yrzinnlpeAyuil/KE6GeoWj0
LU0cIaNfa9fAsOO9WqwQ26FdkwKA6G4zGi7RSohWSeKSkmi+K9P6kSLO/2On3qr9xjpk8S6Qdrnv
aDjaIlOUOnFt4+yjaCsL2c3Z08weiaotNl5dTRKxYvRpDeTXbpXd5DLN23vBPwyk+7EXVR49ARKR
acf/KoIdvRbedA9ToDKg8SxRgk5Gr9AicSLSJXI5zqOnlugHxspwILWHsVuTBKLfNFx4xe+gl/NX
DOWDsc67qJh6FgMSXTJov6bicS7h+3RZ4irGqDlpyEFZCqNss2u/9znnZ5mQXWXinSr5bzFukFuG
Ivuvl+Z5z07HkARTqsU3FJEQiAUfVyalcKizZfOjjCA3U5z0TlWHfu1HP7BSImt9nPpiEw/jJXXi
8z7w+3XhWBGcMHFCjufjdXMF/z+9ifJjbwmrVgLUVY7xbEe6b2dyJNPM0psLA5VPm55HXcQxKZiY
cCCL/PGSgiq1jaRU2TEu4t6rjd0EAYYij2w+zpLV1+/1DxdbNhIaa8zSka88C7zIiGlRqWm817h6
jsKcBFsxfxVS9zil0aXM9Dw548fTRADaQDq4HCtnmaCCDSLN7WA4+nNCyy1vyLVlRjZfP9L7YfFx
4SJuRR+d0dDCQD5nkMbwRxup0vsjAvw0swroMQ9hbA+6Lc5sf5I+x6TojTZmutfwSRE9JKY1AK35
Yxdti3wXhwfBuivHXal5sb8uLM3R0lWqeXIGs9brRneobpX6oWzcFBn3Zj0KrqVumsRto5Xm71oJ
R7Ftbu0C1YMkUc8by/csjRG1K71RTjK1xl6EzBE/3+ghe5BOxoijhqdETnlL7sWfp6ekt8XCrkJP
qhxU2uTe6VqnYGSY3kLebyOoxrexgTr+UsRDGTIFBz33GllpxQuMdbxrs43or5Nh3d/k60tOyOdd
KD7lgpdDYprwYH7iSaiikGGTKXZHMZkdS+/vmPHZsyWPTt/Wz51W3KHFdCkiLRHn44dFypM5M8to
Waznvh+5EeJGAhPhCGkhpgwc3SkzQg8GLdiuvlFdqPa0hPpxkwtt4FVFeWm8/PmxF+kvBYg2zGTV
eD+WfqONicGMUa425sdUUE9plEVOrYa+E1d55bWxLLtx8YYNYnrhyT/vUkIweMzF6xDw9bnhYdMh
0x/1ZX2cEEO8as21ABZPCzUnkwJh/fX2+YT+pKdIDgAfQF/MfcCZncWfVuz8oS642GAeK1HaIGIa
MxJ4C4d9IeQodEqIkM0WI6S0LC4kgn+4OsjTRVwIFCCl6znts+C8D3P8gI9CLlrMLGYXteUbpdMq
FyHam+l6qOKYIWBwYjL3/PWjf37NCPFBcUQWD941offjk8tqVAa9mdfHJmt2VfNOnbeIF51uj1Zz
MU59Ws1cjbYYekoLqv+8kW0NYg3ET2uOQCvaDY2sod2OkP/sTtZPyiJaDR9tYsCcmBeW0ycsKBBw
npJPTCMXVIoif3zQkKcxhJIJWIYvlZzU4kMIHjrvjl0r7PIaNcBeZiQ9toYABxJZIBCiJnzirW4F
QDDLVFy1s7gyBlU/NszZv/4Mn9Jzbg+NFIXTnsE+vg5nh31cpgJg3EA8TBX+wcE4vYV91az0omxs
OWG6TzJgAF1nlGnB+qGupoiuwqc2khl2qZm6as2u8DKddK9UDojVdF6dgXgr4wu3+mnFAFdFogBp
JDYmmfrZnfZ45ehjrpdHqwS/PTdMTKyykhDISX7gQthe+HCfDtAFk42sIgtUQo3p3AjUarpGyqFn
HTFnUoCUg1tJ/S69sAe1T3EWoQkgNPRtGASAxD1LrgetVopGTqNjBVgtsjNLflGk8dCE8zasouJa
V0GrBdPMEFityp2ucR+WkCo3Y6ff+WJg7eFso8I4A+8ZDe2qx9LytsT9fZegkmzr87NqZox261i/
s0IB3NDc4Rsu/zAB8gqh/2oFobDlNuiW0hSW0/HWqjS63bi1OdgFgTYQSVRaVbgSEr84WFnuxkrL
B5hndV0aYnPf0R31W7O/nw0vRbLoAKxgQqx4b1Q427fRhfT0D0vWhEzFYliQUBxOZzifJsJsrmvS
+Di3WewE+Ok4vVgVrpFKhSPOtPySuFcdsYEejkQ0qF2lyBi6itYvsRVv0IrylFHtnzBUcOaaVkAt
W/UKtrR6ITs6I6TiScDHXUQsF/H+xZrxbO9Xch50lplHR20QorUy9Mqd1BaCF/StjJYgK6rzCwAF
JVVRQe9UYcAo1mz/sKsEt1SkxBWaHkAgstBzMkfbGXHKzEB6LlG7NTY2zbUqBLvWl+TN13Hh0+HL
WoQSgLTCIq/HpvsYtZQur4VQG/oF2mWtFVbHNUM2OxDBsJuQ0u3UxED531+TSIlAJkZcoEnPrjnI
GlBds68Pctz+mNPmVxamT6mfbDPT5zRkACaI4erra0rnim2L8zQKhKwkkh2cl86PBnw6alnHIe6Q
R66Sw1o+GhZeKOMpzzHI7exAetayGwhJbXWV6YB3AGlGNm+FYjVA3Lfyogh7D4g9U+aIkDMis3EV
SrZmAmDgz3Ywg8mQX40WHPCrjsZsoexqOn+QgOT+rkePNlU3cY4d+0Eeb3tgPmWy8ad9m7rG5OUJ
RScV0alJK6cvHzPpdai8hjlep21Va2WFb+B/05AWob72aa1n6qNebMynXHeH/FlRdgOMm0UQ22n2
mul1EyMxkD/MS3VP75x3FZrxTSgPeFrYWeXmIxzuG1W/M+pHn0ae/qSmqmcmdwiz2PUB+5u+WJUB
pju0ZG+n0p1MW3gh/DL5ijS011cwGtlUqEUnOSwLxnAgItdSeSE+fz4OLCpRBKMgiALDPEdDpuI0
oGGMlHujKEAoRrqcfnQbgK8thj65sDT/lvn4kA+zTJadYHEsoC5yzoKNtCwTo0odDp26GuT7Qrf9
+a5p+Hgisv2Np6V0DLRnw/xulTc+H7Hwj2H7HHZXjfKiqL8k9dc40Osq90H5KxVuQh/ZZU9NnuYO
8WOGbjtfZBjzKJmP09ShTvwU9LLTdpaNNvQqYl4mxE7rM9oAXdEDHhmSrd8dhvCmQCjbfO4ssFLl
T7mpkcWjkcEXarrIkdAMaquS9fxk+VdTWNsatJ5B15wpp8FOS2Vs2m0fCp4yYCriDCDp1KGjhzLQ
naPDnLTu1IOTYKhmFRAbYoTyJ5qTogpQGAGjLLAF5Zek/YyE0s6lvfU8UlXVEMAEEP05bYPguSqy
dc+tTzS2a/5Uhss0+CKN1hPwGFuMsG9pOFYSJt39i/YNDsFAU76241MPail1ZPO+Lg9x8lNlipzI
Fo2BrQlH2goerOA+ql8K/SACnQmfC0A8+q6yKHlhFoF4y+KDz82o1tYq1l35Ao4KPPPopgowClZs
t8Z32wSgTku62pqyPZ8KDj/HD23Lcmi4MFDrHuU36TiGLqNwSQXllVzLUBZUx+CGQ68r74V7xoP9
q7JDqINGfbQucketPezsaUlhjdvQuAHGJrsFkD5OS9FNzNdBPgmWVwQeQ6EsdHuMXxMvUBwkuvRu
bcQbLHMsimT/KgLPOHyzGnqTW9nYVtMqrlfDQsubapAhyFIsvz1Od+hw8Yb5/fFJDCcGcy9d8TIy
0AWOO4SucRp+zngTRV5nrmEZMqmt5QcruUInOJevgvY5MLfp/M3ov8+sTBMWi0nesQytu9BLiGOs
E8aj1rroPMV0zXEHMJ5QyK+8v66FYwJEKtlSnI04VqYgCK6zzovLWx3ESN68JstgebSTZptL9yo3
L5Q/e+m+T4/+eIyZOjaYG4w7s97qHO1F8piHN7l/q0hrOViH2ZUarP34Oumu4vSq6pY6X5k3wCTz
+U7Kd7rk5uoq0w7T8ASjT+kfu3SVbbvibjLXo7oqo4c6gSN4kLp9BwLAf8J9wZ7HrWZ5lnkNoj3T
NijsIAURgoe60plMXhIYU5cz/yyQGMDhKPbQPifv+5TGFjjttlN/mJkERoBM07i1DWRqVpMkHuM4
HbZzpQ93alupdpMFqGzLkeujcrkORdopVSfTIE7GxRwC6FyVkAcbvdI6hp4BaMh8Zil2Z/UPZpw/
tP4yyJULLzVEYBALIiwHtdVm4biuxoBWTF+Kq77hmEotMXG08AmhAckujawCNotqIsmIXrVOlOoA
P+dinfRgtC6cwZ9yYDIjqIdLQYiXE/qQH5MNoURiRwqF9Cj74rDXw96tlNyVVb+3517iMO5htZjB
69g1yAaJwSWPJenTN+EGFqLgQoJcyvDlBn9rNWid1BuzpqVHqjj1Oij3tAWmVdmqb1EDhrBtuw6W
D13iehoHJ0/mn7DHGT6VLPSv38Xy9T+sjuVO0MmRmQMhVP/eKP7tToY5Da0UbZLjnIovgTZzdk+U
XgU571pH7MYirn99xfe06tMldUx7wPJr1IFnlXieKVgIyio90GZoXbPIB6dNjB9KaZn7TA1gUHTy
Vq/zDGBs43u+Wt/Vo/ygcBheVeYEtE/PHgPEPWEQTjUpUN47bZ3YlvzLGDm0oEGPF97SO7zr4z1D
N1iEv8j+AaedJ9bR7EfJFFUJeDjWRy/l4bofRdkZ/K53pSFqvTLtZ1sOqJt0YLvIXQf7FqxFwNyx
y9N+pQaWtJ5EsVvLnWprFXpACcYhq8Bv9JWWF9baNBYyTBaDymjaZt1Ipb6ZCuBXKGz+mHKjuZ6k
bI3Fy7/Uz+ZDLNLwBAn4VvA5zvXbm6kc/UKdk6MMu8JGpOlhwu/ywlf/lOCfXeTsq/uBlshy4oOo
aUQmHrhmryKpLgHU8C/VhPpnBDLyOSk92RQpML2xnqvuLh/TchUbmC3hf+FIuJOMJkShoQf7xfjJ
EcE0uDNi7CSxnAwjJKYMAVpA/OamVAP4CaVgrCyXr6tcSuU/7+Klqy7TzsKaDezi2S4uI1NHP2cW
DnoLwgm559mrxJ4ugRkM27CkaNHJC7rgWhuXPm8Q1PBrTR2k1mBeWKDnIqzLN2SEoYOaXGYZn+SX
W0v1J8ok4dBV6VprlX5dtbxFYVa3hSbDVpBxW52B56kJ4r7SpNxZUUuSAGHCCzSSMC1j5BIblxCN
f7wxDMgWhTEanKhVfAx1eTnkcVrXwqGyptlpg+GgzNWW/CB1iW2wgPP2pe98d/T5hlko7EQaCo4x
AZfqMTxEgi48Ftn4fGE5LrXd2YZmN8vsZL4bVf1Z7Vd3iDxOQRkcU9/Mb2fqWV3p1n5qDrs597e6
j25VmZiBM6qj6Kj8LUdvSn2naZIXC7uxuFYYl6oiJk1B02bkCvpbboXTqppyEUPS4u/F9v8FVv4b
lfBv3+6TwMrxOzKJ/9n8Sn/l3//7f/5H8+NX3qAE+R/EVv7zUEdN+z3/z8/v/3G6PPz+u/jK+4/9
W3xFUP9CvJshGOUUWCW81djJf6uvCGisoKRC+U/PBDHx3wUfBeMvXcXcCZEVmF6o6+rkCf/orwiq
+BeKWRoF4eLRzKr+L4WY/d+r7G8Nzj8rPp71xQE1mZq8jAMRcUd/BVTXxz0yj9kYZUV4JSZhn64a
A1ua1M0hluabOpf67JERX1m8Bok6wiYNBaUm9Zc60qxYNkIA+7+94H/u73chyLP0hLEPBEP2BQ8N
W2XpJn28HyxIp8S0IJqm+EQA46k6cvc+LrNacXRlKqIfQt+YqIAUWtaDW2hmzWo2YzMrQupGBpbS
gjfqs0zNWluX4CtnDRSdyYVF+Y1j+yLvaiF2/fHuAitLLRLQzi6YygCbL7OuIvlvjRA7YBJdAaxN
yOgGiO+CSCHoaKlZ7eM8Ha0VtgcLJioITPECrOYMYAFOYZE4AJpGY1tcOgTLcfFbKiUzAs1RIr6q
cy0tJm8WO3W8FjDAZYpc4RuMd1qtyzOFbCcmeXUi+qn9NpGsyDAdqY993XSUQZhm4JZWjoydqk9N
/JBJqfFERpqOvZvUcQQwu+61DpCRL03iP44x/xfizEOR8etcKPaD1tP/VhHq/0GdJ6Skf9sln8LQ
Q5Evsvp/K9Mu8rPvf/+f+CIZyl80iBd5C7wvZWZs/yu+GNZfICQxWYcijOHi8kf/CMoKkvYX2qRA
omgEvmuUkpz/V3yR1b8QB1skREy6Tpib/CtN2TO8hwaWZjEJp5+0zL8QJTorAg3cmrQwGrXH0Sys
61xQ+mc0iOqDxqrayImYPyAoC4W6SJBGUnN53OIiBQ6/sjp3VJGMsUOpni/UYUuZ9b/OYG6KGQRK
fHDoSV3QMzoLe9lYikEQCe2jLyLFFyeAa5Rghro9NfJKHqm3f/tif4hr6p+ux5dgLKagKHBedYU9
qJJ5CvpHZBg7Lx1gTyFCL12Knh+ry78fCxwEgQk1LUizZ+869MtE8vOwfywNoNa5YBUQCEJTQBDD
Gg44SCKjEZtoLsq64rZG0ztCVXf7r591eXcf3i3COjjYgsMAK0tOfxYkoyRWG98yi5OgCRMSvrLw
PFUwiBAi7J6mWmxBJ2XdXq4KtGZVwKJfX/7sSOMlMMCinsQ9CUQPGenZ9QVVa2apWLraLUROvwBQ
28mjuVfEVrotNKOH1xHLO6Vqxtt4VJ87QtuFD/Hpc6O3Rmq3GOnA3AFw8zEe520izE0atKdaln0w
57Qx2trQL1xleZCPL5qroKdE5o1l+ycJiHGMh0oKx/ZU6Uq9laMElH6I52kd49964aXKn66F0ymE
bzYw4G9AlR+faC77QcLFbzopWjpv5xl8gFCAXxc5ra96WQtDuyhDoNit8KwPcPmEqE1oUwe+nDmR
kuoXSFEfmwfLRwbtA8LS4DSmENLOBmMqTZs46+rhpCvCt47ZP4OjfBOP2j0Cb3YYlZfG6p9fNgkS
MBHqVMIiPKmPL0A2cRHVy3Q6obkMVgcGuRugfI/8V2RcWMGfLkWKQUJGroGDCJPSs9XTVtrUcI73
p7SDTZhFEEZnzDsg3TX/TvCS18ilqI5NhestypBLnPwtccjLKi5Df+hOnZBnq9GwhCu/02vHrzXt
UEy66ElGbWCeml3i9//pISl8l7nhojl+XvnHbReWalKPJySg1Q1SvAJCGkUKwXe65Hr3KdjzkMz1
4ECTvS2aLh8fcsT2LrJmeTz5qn9tNMkz3tCpPRoRGoON8vr1Tvm0MJf8EAYde4QTlpf68WJGKSO5
22M5nYwl5FRYh7mToKS+KaesvJ4jIdt1OTjkf31VdM0pxIm7nC/y2Xes5zmhTROKpznJ/NdkQCoj
qhnDRrKwEbpFx3cSlLevr7m8tg/hh7yCng1oWcwEaU+d7QjuQu17qxJPfQCz2hr8xJn5AZt/fRXq
H/IQlI5BK71z239fof1AbdX680lvQssLtaa1TWX0V19f5Yz++b4ReG+aSOAGgEbC8vGz+TjX9KXW
66e4NG8yOEZlAKWuLTG1gblce5KCuBnK3fEmTE8jZkixOCHkOME+7uAwn76+nT9sjiVLoLuzyI2Q
un28m0oJS4y1Mv1kgsJtgDnPxejKWHJ8fZk/PvWCZqSeUbCyOoehTomByhazrxOqGiAiBrQFd9GN
eRxUTwHrYMvb6gcyZ8FPeAT+JQzsnx7y94uf7RSs3lIrqxv9lFs3andtGLdBeIG48/kSlM701wAj
IdwC0v3je+yVPBdTIW6f0L1O1+mMCWWWGChip1ryr9cpi5SNT04JFp3/+3gpYchUNUw661QN+uAl
MtUrmP7yQgf7zMx3Wafyu2/isjJI3NWzc08y4jqiuW+dTLMvEhDhRfsrwHDad/yYgSX0szqGoqzl
ybZs2/ANZ5WRD6gkcO+LSlVfxC6z6Mn5epi4AA3yn5mWo0uZtxLIex+davpOZhK161BLDR/2ZpIi
46S0004tq34PaA1UuglZADCdCt+0EwpxE0QVy6RRF9k/Bdm2N7Ogq3Ahxn2ONzy6Qm4J15OZwTs/
7bdIoElJRY97ME55kxZemfkKU4nmkjnKp+yVF0zYpjwARbfAMT9+xxwLp1o2G+s0LfLniS8hmOG3
hSFfyVZEb7VSp/a6G+BDx36yCBw2afav0F/LN2ZW9t734TbAq50VJzPlOjrzQnDSBtnajoyCXFlM
ko0wFLmXhMwavw4Dn18suo00NdCRh/VAA+bjI9N/rzKpbpOTWAeJa8xoK+kZXIWvr/L5xXIVfjwu
XaAS0aX9eBV5lPwxlpvkFHJIgyJRSg1XhAqFhaHX9nnQ17sgp/+pVABKpiAoL8SCP15/KUTB+VD0
nk/ekKdU0xnb6xPOAtHtmDHNEcRA30QFCY6e4W09jCMqFkohPFehdGn2dNY7Wr4qzw/IV6cVjZLW
OdV9TAdTCEM9PqXwQgeEZTla652BdZs3KlP5EIcBWhYTM19YUrmjV3O6qSZJvbC4/vCxF4NogJrg
SQDnn30Gv5KKVvH5DAywEqc3kfOD1zj9+yW1+EGTLqOqsPQWP37sYQ6sqjJYUkXVZl6TjuNVKcaX
ZML++CzEWosT21p4HB+vkg4Zxqhmkpz0FqrOMIQl9EOjuRBzz6aG71+OPE4yoTH93f37eJnO7zHB
7cX4FJVjClRUipNfrYBNh50aEYPbYqjCmzSzskd8e8Uf2KejO+T7o6fkCGoaY/9miB1wxHEwQK4I
cz69SYkgr9VRmdE3aevJS6MEHSMfErDfS2BY/vXW4wGAeS9PsJTmHx9AHgMGEn4Xn7KZEU1nsMEx
5ASqIUigHSZZdQS/eM0wBi/76RLU7ayl+8/rY85LwxrjJMD9H69eZDC/sIFHaSGtNa+LMmA6Qilt
axEyU1JK8XpSRmMzVJ24qrRBuy16fzqMvhitgsQP/w/WPyJMy1iIRrN6/i50vZKsIcvjk5WKxhaf
jwKug5qvv37jyxv9mBtzhpALvF+HTtpZbtxbxli3/RydZnNIHD8ZETi0gmwbZRnVc6GNF673h5e8
yCrzitl1dJbP02RGYDVLtG5O1tC/lAa6AUUoa/Yg6dN2HhX9WWr7515F0asvhngrdSL8d7Fvdkpd
JN7XD/+pA7MM18m4SCvNBbwqnz19GGUgPaa8PQWqLFWotrTNFYVR5gVWE65Z9c0TLw77lkAFU1WG
C+i+Ei8s+jO++iLbSVucvG9hgCK+bJ6t+krgOyeK0S4tAhNtkKp9Ih0NtoMIomcQIe5lOW0Mtc7y
1YQb02vbKdODL8i/cgsLrak94M9jXWiOGctq/21lEP+X3gXN+kUIjCTjbDdIxWDmgDz7Z4Mj/jro
yvhZbxqwgz5MNXR+DBNluaYGkG2D+tNuAjOtnvVqUlskgWcUhqZUSW+rvPO/hVK7aCEZqXajG6HS
2P0AWwXVoFQHsxz00kOmjqAVhSks7lo8GQBpAn15Rg25G+25HfKHCodOVIlp6uyboZHuaa0BRorA
wD/ITamM8A8rhLjqIqi+BVEa/kBfS31IsyKGGD43oOJGyjIwbeUMtEfW/OrQD0L+Lc9q6TSZFiq5
Woddj60qPlMRIHrhd1lsZwCEYWLtilHPb0hZgx9Y1OSEVsRtXpUZpfZCCpWf8ARgUMdJJr8qvRmh
PqSP6qtkBdW9OouoXmIdGzBJLkUy2Jm1hFicEv4oLSNDumMgGf+f7J3Jbt3Ylm1/JZF9GqyLRjaS
PPWRjo5qyx1CtmWWm8VmzW/L3vuxN2j7RkhyIPyi8RoJXODeAAzZOhKLvddea845DKtbhEOeJ++U
pkTMJ9LKm9H+zOTLlXGVPqmFCH8cBf4/DDL+txEpqBteLQW/Tiq6/jnv3o4q+Ad/jCq8D2TPccim
W8mL/+eogpr+gwpEnXfCwvTFPvHnpMJiEspEC+gw7Sk2sKUb9q9JhaZ+gEKx7P0wodibjX8yCv0u
B3j1ZlKoAL9h5VziLTgsmu8q/8Yxq9aqrBYlHRpBgeL2OBpo9SzRmbuka9x90Yxia0eyPOu9UR3M
Kqw2+WTP58YY+2OXZTk21mIbRZhs3LLOLjyvre80bSwunII6z4aGsDNlMx8TbVbJ1LKakERhch3J
+Ze/KVvenn2XIz1FLvGZNMFpxbMvvN12VVNaJOwb5q2F2GcVicJdp677BWCAsn91k88/LtHroe3S
jfjzwv38pGXwSMOfDtt7+0gnGi8dqs661QVmxjgeXbYcAqoKqxLoU2P7suoWeKCXa/NvFvm/+CX5
RA5LCxFWJ7Xz7S8Zu1U5ukINb62ERGiyfKNjHpro2ix7+s2u9stH8ZC5nFv4HcFFoZ5/+1Epz03v
9aK+Uwa73cST/SzsWAXlqVm/uXPGUoO/uaDMpYCv8BgyD0ej927nYghvR8Ke6rvMUTciavb0iTfu
3F4UtbquR7GBy+Jbxr6IqODNR1boa63UgxQPefhMEB29tEAqzS4e2sMkzqpEcdube2HS/shvrS6+
H8HPG2IJEWqOBAEcZY9mLCYPrtO13+x4yw/79pcx6TEvhSeaQ05f74p0d5xSO9bz7E7LBiKzVNRn
Y1jovpjaMkhM5XdNrV+eRjyGOp16Gj5MRngy3t6naiCfLaU3cces3N7O4YhNVhkJFxFhsa/GwbvO
FAchkvztE/L2OMJ7wCcvo07ePERRNNXffrKTpiNGNrbOzqEFFFUFmSl6KH7ztr2XNfExnNyI/2W4
hmtFdZYf41UfRKu0MlUwyt91oYY5XYmzncm8aZsJh6QnN19hLmmYvKAYjiRCrCaMbV+asHpTIZMT
AYPGWoFK19XP/3AdIMTNc9C34rFcMonfLaDVWOddmYbRfRJGZRDmbXflaHhZwgppu4ZPZN1rWKAd
VBB//8HfAyvePGPLIdCm2uP/TGe+d81eXxLg02psW/K+NdHSo99nHoWBeSiu62Z6lEZ/l+bTFDiR
py710+cW5sxgEK0mzJCAr+4cD5RPCL+ey7baZp3+EmlG69Ob/QwfHI3gvB0rzumEpv39T/6uVOaZ
WaQ/Lk8sXS2GMe+VGwrKUzOiB3tfW/plCORsyKtV6XqnxoOwUJiB1RZ+opiP2s9Ujn9XKf/Jsvnq
LvxSpTzCzEqa7yquTdd2BU/5K23F8m//KFhslBBLBxmHFjfnT3KWQojJB9DZi0hrqSP+kFUYH5a6
htkvdu4l5IYl4I9ixfyw2GIBZ7GqL8kI2j+pVt6tApyqOQ04nCVsGnd0c94f+CKIqUmiqe192qWU
4dIQ+WksEkcNLDqG28UG7KdjFGXredJ73AjsC64evxSR3TyjtW9P+WiIG3Q887bh9Pib3XJZZf98
I7//eEhHkCwjb2Nw8z55Z0Aqq0raxPd1Su4QYRoHwq9cVMmiNn+zIL5ddn9+FMMS5hi0+rlbb9fD
tncGJL5zez8pExmQg4zWkRqnvxk4/1IeLns/4RnLpIuX9ZcE+AGngiJxEzxwgO62mo1lQWBdH5Ex
BLgTa3yzHWkpbRuy1eWTe5pr5TKT+VHGIXleWlRw6s7mNZn91q1wueKK5mWrdJqyjRPeZA6W1wyl
2y6NGF5XTRxusUZakC489XfdguUA/vbuIIilrmatVJfcgXeXbKIulJNo4gfHUeKvDjvCmeZZE1Bi
cSpPKg+zkHYYTcLHO3Oqtn0+B9GUqSvRWvhryenLGyFxdt9ZZp+u+yxKftzUf69OrE7e361Ot8+i
fLci8ff/WJG0D0gPYH5TTfHkL22gf6lJHf0DYAZ4n7S4qUTerkpgJSlcUUogHKV2eLMqsYCwe5qI
VNk+SST/B3LS7+OnNw8WRRejE5ov/BAcyN7V41HdKUK4swb2IkFULfFiY6sP5+prlYTkaraW5SuR
Fo0BJ4a8DFxtDvHiAcFbYA5qPQDpqQoyAx2PSNRhELPf5LZ9NjmxQ0ZSjSYLomzSnRU42PI2nZVP
sm/oxBb6UH5W6adOS5Y6UyFc4soNI545XqZavfD1vJ+qdada8VdhVy69sQK1JJwSSfyraPPqnBgU
yHU79HUwLPzrdZXUtfKEOdi7SsaIfoOgEbzP8h4pT1QQp1lP4/ybcvmX1YyeJPEEtPIY/ZAP9K5c
ltzZhC6tdperSUhkfycDIcx+9eqZOv+4I6+PbL8sz3yKhn+PSeHiKf1+AnlVMOWS4qyuEjpEhdms
i7iUm9FoAEKTD7E2evE7MNFfPBj8KpxDF2AFTaRFBv26aO10UcwGwRR3tlpNDHrK/mk0XMXYDKFX
236FCCtfOuveFhRqzMOgOYPwG6PCCTyWjKOrNoRVbRbmF1Go7Uuolh7kO1KhnKB1Bvzl0VSat2YC
hzDQK3O675zJIifAQDS8TiosPcU0yGbN+BMrMNtzVq7mWZtsP+uGuQ3iyilsn5CH9KrRGkJiTaOa
SI0FKKV45AisbLMiRzF06hs7DsdPZEU5pH41nfFsIWf8ZoospcI2sZP5JvoP8ZuT7i93bJElkJ1n
aow/l6v49gICc0YjM9rjXRsV38K5PEYK12bWvR1ZBcnm++Px79UXyT/dnVfvyi/V4WXydXie/uO/
2zLP3xSGP/7hHwux84GcfxT99J8W2NbrhZgvUTAuqn/je4X4R32ou0t5iDYT9ChpG69V/XyJKpPT
iwOa9MeX/sE6/K73TXYIvZ8F6MobR2C4/V7OondUeH1iR091T+BCL2PrRmvSU0XrSanrl1q02zor
Y3+M8nZDV2qVmmLdurX0cZkNa1kYX19dxL9YcN5WHD9/IOIhEGcuQ2abPe31+z9IUjWmqY+eRFbV
GyWyIXws/8nInV4pGVxA0amP//wp/t/WYSWfiC2ccdzSZkJIxvz01YX+5WklU7yqXmSLK+UHBfj1
I/uX3+tfD7Dq8cDxlPzhI/mzkuBL1AjYuhhf0YVSWYp+HnBouDK8ZtNAibVYmJYj/s/zDV9CyYc+
dKmQKcRJDfgnD/D3EvRVJfH+MryfoBF6mXRJZ6b7ThxjM/Ud7UWwi5uoTxQiobXphIVeH1ZTHUzz
fR0BW1tjnEqttQulITww7IiJPGN3MNdltnO+ZKzucB7sm7o+2+Fp9rYYWsx858yPoCpS5+sCpSjw
fiXtl9q81syLMLrrw31M89QJYGto1nMS37rZSelOTnWo9WNjn0v3wkzPzNEy/ntUwuOcXDXj1nUJ
9gyPGi56PTlJhckLFrS5PTkLXhVURvbZKXYhiY3eg5VcleAmZeETBikXHY1H9CPZ0vmlIEuy39va
pg+PUDHs4o6BSmYEOiDtdKfLfTw86z04P15lLWyCtLsR021s3M3qXsketflTn+2d+DJsdqLd22y8
wxamuT1sbM4ZuPW8C1tD5JM/eED2sqAdkeFfjdPWThBiXsXeBYtBmh+bajfGB2O4nPozKcVNiDH0
MPdPSxwH2fG0RYz0TKhTaOwc0rHnj2BcdiTgLv8rN7P5GI/XXXZXDcya0qMgsdI6SfO2bm7D/DKN
d+Sdp9AW3XVSLJHZ2bxqmQrbB6nswNnp5BNrG73a1vHVP18h/tpMsmyVX8pqkglprDiqfm6dywv4
5g/rosXBft29yOnmpeny9l8P/fI3/1+/+LP/cDdVL//1n1/KrmDkf/MS4TV7/TqTvP13S8Hd//kf
mSXTyy//5Mcbby5ONIe9xWSB4cVdzrc/jg46IxbGtDgGbAp2Oml/vu+m/kHD0cmGxeSNicgyE/n5
vhvW4mzjEALUejnom+Y/ed/fVjcsG0zjwUfz6WwNfOS7qpcYmsauKHqCjJFcFw8Xfe4dBUIIMQ6c
lv6ApP/FTgTf/M3p98eHcURafh8OK9gl3u5FWdfobVFbWLdLRcy3jAS16tAUWhITq43r2derUdcu
KfvTb5J2orsVMYFGSL06d6eSEStQfaPNg2jfhQRiYFKz9lkUpQ2mBsuFKZiUONSsOSuUfd0Iezzq
ddjWO9sZnEsjyevyKotb/cJqkjY6FXGaTKvBk2N9jK0pqnlhdPikvXCjCTT2bDXkR6uCHmqKESar
EYJCD8iXf2TpI7NVRsfZtu1asqNbjECb3sgK49BVos6IF66F2JmDyUyrIoRnijq+UzsCIQ7sSlRP
XubaNa8956WgbhzaGrKPuRQpsuFzWkYuwdrZYEFBkTPylZpvwPEo76ONV86qtkIYo0KKdNVYuURB
pe4hCJbdSrbDkJAQAhy43hZ2qYmLvkqswlzlHRNAwGl22O51r0jDZdYGdXGoko4eUaN5chvPBEf4
2qCoY9BE3ESiddJl6NF00QNhOHOBioLRR0okMOV2pHyOCB7XNAUFi2WvkMLg1RftFGQNOR5DEmq+
3iwkClOBmTMs3ykDoF0pfGLvQmEfujWjCC3ItYZk9Zj8H7u1TtAEbyIbWZEWtg8efm8unB1D8NFJ
u3HuSJe+qfTk0pwYuFt69tXiqOBPXdaDzUhJrpjTDU88ISautfcELJMkIpe/mb2I/PeOfHHQGolN
pPikJpxz9A1m74xWebstRS0CxUqC1FGu+nHY9f0Mrmgwdyy4EpDCcD3W6XFWRbKKU2XTiJLk8rFY
dckYrtA4ugQDg4UUOKvU5gX3OsmWaj/547IXzEK/1EfrBrtV5k969Bw3+mECAlq5tJ+zxiaWYg7F
ViuajVlbZ7fPV+nYIa/SlFOvddi55c2kRadsZonONf2AuckPXXA+qtN0fpZK0qXSnUEfbjUW09YZ
pt08FVfazKdXpX1R2v3Zoh2peXoQxVLeYYu+NToyU4vpNBk5lKAuvDfa/qiS+ayY6YznApVEM4f7
2UjTvZsTGKA7yWrGMeqr9rz8TOiu2gHEObpsGc33wjOv8oyA+MgZXSSuM5k2xH77ZiYKtKMkQOVF
/GjKSPEVr7vqXfqHTgvqFI3/ymOCgIPqq4aLyo+8kRT8OkUV27w0I652Newdf5jiW7rAK5kDc5kJ
Mq8Ihak0cWcvxbVVe8dBny+KOTmXekSYs+YQ5ayemH9FzL8sMKdqRopLkRLCwySTQGgi76iiH/TK
w87qsh97c7MFcuJbdvuRH/QC8qPre636xVMyPP9xeZ6T+NscdbcdBk5f8/qtrO1jkXcfbWPctQZo
ArOg5Eis5nMsifKIp7DbkHpmBlMZKqtJGpeKpx+diV96rmYIvJw/13GWppdtBXhzItHaqEpz61XV
eVYaRndx/bUbMsWXKejnHtAgKmDXN2LnBSfiRpRg5aYsuqm0dgzikWEYp6XZN2t4qp2UblAW84UZ
AYoVOuxpw8i+9ZPBOaX2PtPBIetV4XcNL7NxImXL60niKKxA5tVLmXiaH+mKQzCgtbFM8LJjqvi9
SEZfut4qT9CaNI5+1c+IV2SbHJtYrbaJYm8MQaD65MBaGES/mdMZCYo4xJOxj8LsqKai8DOvXavg
2JqMnAxEsRYPmLhOw5TAwMQagt7K2yAzrIfI1TK+1i/8eGat6mxOKzHat2HpnJm+uecQx+a6rQoQ
EaVzZ2rS28WkQDjK+NDUw0gYQb2j87R2h3o/zXyawTgy0DN4tkqszTcZ2zQSnuaycylUk6xCMDsK
QFtt8W3Ki4fSdr4Ww7QlJhuKtRobZFd2RoDIRlmxahApp62qBa9meiPA+axr11ENkpg/XqhNbYHr
61M6bsphdCd+UmqgJojqTH2I4UfvAHxswqhamwZSRjMNr3MnOtlCfqktHvSyJ/IrieHIuPVaNJBy
HJeIK3UidFgFxttgi7KHNg6kBQJNb6JTQ7TONElIN6TxrNkkihMPfbnW1EFql2M+Ez81NMqVagiy
tzoS3ow8rX26P9zbPtvkNgIypriYvOilp15/LGtSkSqjCXB5fzOGjKVByzL2xUjP14mrtS6XhZCr
QjnUaaEeLRfET2KG2a4rx5jko+Q6yuUTvojLUmh3rSF4rEtnK1HlDuRaOY+FVxsvTSqUU4GJ1p+H
/NLJy8siJp69NOA45Na0Afr32YNnT/fRfJlErq4su75y7G66zvA8onVLNmx+n2cHIHjFEu2JGr6l
ou5C4iehW8Hy6RiGpwWUSjmU+8KGLR064ecJqchQW9/6kpur95W7S824OvciHY6aXQErZgDNFlmI
u4jEiEXVaSJyyw0uFDepUMf7wkmRd2Ic85ph9BGF3ejWZKzMRLskOfIbHblm43VV5Y+TcUqYihOo
13SBlcAtV2b4EUlhsc3K7qrzmohExEkWi5DkkWRSM6iqxj3JNKNe8LoHQpvQLGdOjgHeUnxEVdPB
kdWxizy5VylccUEm8JebYUHiqpBz06eiLbp9pVofSdbx1mo5f4oqca2wToVE4viD9CSwSUsnkjUz
L1SDSGh97GDWmSRG0qjbzXF2wGlwbZXy0nWKW8tNjLU2Eb3CBjisrVg3b2ZAC74hcKtHSG5uXXt+
ssYOhXlvbsMyF9xLNdkpEUx44g46BsZVejR15bJqKm/FFOsp4o3wEw2Coe2lE8u67ayRFipfByP/
0o1EjmljcmPhd+TGUfJ4rqI9kJK5KQYr2ZoVrNJytp/mAg4AI2xng9Ci9DXktpDGSEMxZLttZoAn
xZwN614N91lrrF0R7029u+IQ/zyY4PpYaS7sHgykHeabLo9InbO8Uycm3pOJdJWsZZcQS/zh6Dh+
m3FsNeejBtPOL4v+a6nma/pVR+LXIdZ62bOdGVBkvau0Te6q3lxpan4pY1rpUZV/ybzaV0JcclFp
q6tkVsGNWGfC5a/bWWxRDH8c55xflxJjESUGtI5cf8zV59ZNSH3srAd+25LQPRhLg36vOjTPE2c4
Igu883gQha7Kg9nZICXzQVl1MkquhMDtOHqyD8qmfqpSZSTANdRPGMPrcZ/KJZTRrKa827pyrOJr
Wr2C7cVVSDnv7aF4SQadQLY4rkkTzKZc3ESqno0gS+1BCxBYEzwnib46VolAGaLglAYsnKIi2S2B
1cVzJkmCG9Ku5EQ9oTrrA5KTjMumM1VKQkPVYDI0fBPQ4EVzpUqDKLi/P5u87ZItJxPI83THOKLh
NuXPb08mUaFz+XJURaWgi+anPaw/+tzTRdHHMFanZBplkFph8+MczBn2r2NA3g03lw9GLsvMhsT1
RS9rvJOuVIiVOzqTXWBqpZJwAFJMcgvTtq6C3HUx8ir1Av0FV6qhM7IF972geFS5zh4RoKqT3SKp
67dKnRsfs1AHTGNqheo7oo1Wc9aiSnEnnEJUhrN1jFW2a2FkToo2FWKqr0pLvetQmVZBpPTjb0Yq
v15VTraLIEfFTYcrnV7t695jjTHSYWbTAViR+UNjeflDr+Y7RejswsqkOB/tOnPV9d/fy3eGj+83
kz7wommk7blMwt9+LJKc1ohUmGN22ufJyiwq496oNbPZyHEUoS/1HuRFybgn94UYOWWMQGkQzNoO
JDmv9pTfPF1vlVE/ni70l0veOw4j7b0DpkcR1Cu6VIOOp/mId8I9jlmj0IBJk7NSVcplXTohmQCD
8jtD/C/n++9NB+LtF2HE4gp5ey1IvHM7jxkOUKsh+txHbsVyUcwyCgydeXcgndn+XTAVDY1XQ+5F
+oUekZEJHQUCfmlZvv3MQR+l44RmtOry+YDWrQi7dVd+/Pu7vLiV338OHQZElrjDsaYBBXj37qCs
SEInAtLWxvWRgdRdHFL7VBnxbOBeQ8I0Bwm5yTqMcXZVCYDULeuecJNmN+XV7FNjLZsiTc26ZY0p
GX0eMCJ9s5VuH0YdYeOiTaleSiO71uVMNCeB0BSMBJMT88Aaa1Zb0yZB14uDmUS3hhO7xXC0zK2D
k9jnCs6trUkQeeWplfqOUWfjo2XYl7VRwotqg7AQk9/2LpulYSTIRtTiwrUzfT0r41IuD+fOCD9K
daFNiNuyKb/MhoCoR3QaR4hTbg+P0hoPVk4snTX1j2E3POkgo9W+egwN/ZAaxVFhaVtBHYLXx+GO
VLI9U0Y8MYp3Fw2Egkb1isDlTZbY29Ic96pWX3m96RwbNKuprmzmVoJRjmgJEVFHDUAmthaLU2Xa
mykZkLAA5yGm0wbFSebHpyGsyaS1n5M6vBiyaDcNxk1SegHhW+TC2s2TgL9TGPKRq3JX9oQeMpVF
V6lt0yk5CMX6SHl02SjRKRbTatL5y0pE4GjVPfaAtrIUfT6no01kKlsrVr7gpD3qGtBps+pfSrO8
Y5EktrKdt0MywOuBgMarsSIz4b5wIwN8H6mvcRNkiXMTG/rHhS08dOIBINOhEyZ4STVD2T42G2eh
6Fa2j91wX0p91VfeUzFae7yQR5HWJ31KH4coWQrTXdYzQA/7ZzF4vd8Z5Y2RDLd5Sv4u/n210T4p
trPD3EjxyI1F1UGsb34XR9pBmHW+avsmIOaAbGTDLctNNBccJNLiyU6UERQ153+bGilw1PiWau5+
aJt6RTusDnJ4UgEpV9p1p3C2H9qr1ijuom4aNnU9QrIPZf6FubyzwfRzEabldtbJMCUvtVSHhQWu
ilWoJBfm7BxGD8V+KLjHruoRa0fHYI5BU0gypous3Vb5fDER+h50RnOtdEZ7KkaFsrNNT4bbHDmN
Xil1wyM/CbBpsXlI7erI2fDgzbxn3eSkm8ojN1brZ2fbyRwxZKQnu1hk01VWVhd9mm3DsCNZ1Ex7
op4Hwmn7eOMwUsMoMU97Uyr3Jq2pvYna4ZoWybeUAMbl0PrY5i1gu9YJZrKUAlXQdO9429ZJmTy1
XntnC0JKx8keQWw6G9WZt6wHbTBNpeXHLBqFKC+UAlJZmF1xXVdFWTZ+jD4tsFFU+0geMDNgmoBj
TtGl6vTi60muzTy5dJpwl5ez/oAkIeU7dndexfZSgxkTVl8+ujTfg5oe14UcPGCR1Gi+VRG8nbeD
a/gMl4/NWH8LdetQdGC+C6WM17WGQc2R5qUXezdD0z0qzUAOswwiQvvRdYABdUAK0VhsmByE5kdT
qvVBQdI+u0RsG6BEdOFdVumEgd69Qye8zpHIrZxyViCgq77dW1eq3Z+sMXpqMmh7Wr2VIMg1YTGe
oYxtrAo6nPk4l9MJTdJV6FkbnSdFlslzWbWHXCprXemgecASrcdN5WoMcbKrbkowtGnrGHdyksMn
hHUl3fnYTNDGtTzfqGQk16721M3PWqw9dnOVHry0NeXWFLkSPzZS7bft4ADBM6jNBwkWteiUdTnI
hTOpR/xw0LU6x9tqwn6xlQFbtekRMZtrk8MYNZn3oVUYDcnjlfLsFHpKJFk0wIVP4bw4iXXTDamk
H8tF91gbI706akqPZLVNqpOqJON28mY4png1kSU0PPxT9uABq/GrZhwDUAQ6aJ7MuWMD4CyeuV9x
Qe7nXglpZGgrcvi/KZ1t0ZbrR2tlGwmk3zkLgdbK9hxzGg+UxDC+jTNtikPckqCdhjmtsNElnTuj
Vnczj3O+FflW1Ls+Cpz5skrUe0vvtRtVhXFHNolz3yUKsceN2QR5PujnItVyD3V1NBBtXFJQ4sBa
4uPqQ5pW06USqk7i5xj7gsKZdCjm7dVAR2Nb5w0YkOSICgg7YhvCf3RnRmYh55tpsC+Tvq/XRJld
uIN7bgc8iyEHlBVBHODYQo5lUZceikhDleeUGv0Hiss4kw9tY3ysRzCl5LRitnSIUJF2rRwMtz41
43A99e2FORUktzlOW37Rp/arIdphi0NeC/paoR8r6pAek5aE7ZOnMiQcnSJXPmPjdQVkA9qQ/QxB
lrzUJ3WoqkPRAo9Cnq/wb2QGj7jGSQ41uG+HC49jX3OSkeN9CoekukkUfN4rNZJXmaqTQT2FHjm4
qWq3xl5iRavWtOLlsJ7ZjtchocLFOoyyZgsxT1zOsqppSokGi6GHmDD3G6s2PUDWdfdieWph7Fxv
NiBZDsV8SqXRKsGktFVC5x4re8QZ50oOMoMLJ5RkDsK6nEmA7Wtn5RVu+lUOaXivDWZ+W05DccCL
HBGq3xVw+TDjr2nI5x87V7rrmiSXOzL49IsmHekh8+zYkmKSR3HvTY4NsVODt+xG7oXO73YwlLK3
6bSO2ikv3F1Zwt4YOBWtQqA0R7umLKzkuLE65WoRl25dpXzoaSmPLjA7d9YB6KlFsk5pDwaIuuCn
KllQJsrwGFvyRvO6MogHFr+kH+zruhZ50PSO91FpY4znRhKa3wpanHetTK12jbVuO9jKScwlJYmN
iDZWSdhd4uM99ShpRdOZL0oitDDONKak0dnZZXOjKOZOqWdcQdZU3GehdW0bfclJTffah87JSnrh
rctQt1LkjvKU9owlGRIPrNd2f9mYRrpidpsGWQRLO5LNsSHt7MpifYHqObCtYW9As94gqFuXWmY8
Dcz1GPpa2lWSTPSXC8doDtUwD3urVXZqJPqzrlsviNtL5uCKeWH0dC5cmsSwvFI4JmHDriXymAeT
ocpmnNSHOq+kSRvfnrZhr/q5oR4Nq/1kTuJTW1unzm2/yLnaRhQWqLOclVIY6UaxTWx3uRP3eyiN
5tfeigum5TNpuXCcFl/muJcEN24JTEQIReTbbG4Mvc+Po87iWShZ5M+MoY4MZuCwNii7krQvVyYh
aYvX5TrMYBQqc24HtWNV59KZtm6YNNeFRdD8LDSmzKTJJ3m1ZyChAnnIyyMqrsu+CGGzax3a2nqA
bCizZ3Z9sevUYT3FtYu6MHtuiavxWy+3VrU+nBtRrWIXM7Rg1Y6G7iWyrRtbxz1TgLrVi/Ri0Ich
oNV8JurqS516hJmnnT/REFn1FrnJzEAmBjvaLq0XaiL9ViXj4VOi4VItULWlg3dIFTq4Stxe1q57
jjKFFOIG2wbxOTDqRwLbk349RszRmCSwCybQeosEr3g3z/euFt7XedYz3YdGKYvhLgd+AZ6sZL8t
8kKj6U/tsOBj/Kbp9E8DxReRMVSSxpDOu9KOmMqlCaP8qjZnrrVnJeduYNBJbCbxuxW5L5nlniWU
40unU8yt0lvqR3qELRDYPDALaLiV7uXrtqZuBdAYcW6t86KjCz/WgTNLy9lzFQrfM+spaArc3KM7
B7DZ1S9SxnEPfcprvyZpk28VegRXbWFc57k5nrLCNW5VEK2E6LhnIKGYm4RZfLKH5rIfscJOXrwd
DGW+hoWWr4hyvq+99KG1AClYYdrRqDSvnFBFjKzVA9qI6RBJmq7RID8hP2/WQm2JYRqJ1Lgqu6n/
VmQ1HI9+fErT3jmkLvEejdp/LLKQQ8KcwZyJ4O6Gaj3tLA7hm1pOVRA2lKpDxLSp0RNwx2GJZNQA
ECnwTS1rNpg851SqZf61qcR4raNnXWmQyY3vR/yw3M9Wvc0ScU11zexXtJsiVR7mwrkue8nlrgAN
dHD7FvlJ0bioYzU2h2YOihaOuzqibwzDuIUI2LmfW4QDtA4J5GHl5H1iId/HeZ8mK4uNLglyXs9b
w4A0MJkWCWl9W/AG0/zuzr1dkhpTtYUCYTkPgbBTxncTDTobBBLtay0KmVKyP+pDeNIGeKA9TBwX
AchsJNcMD1HVNFf2XF+N0MgzpbpBowMrQehbtTS6DSl38Oob75vM3KrziVh+NAfgxbiyAnpnLKhj
qBD/n7DLlZUSwGghdjYlv0ZH+OvHJO5X0SC2UaskO5shDUvLc492zWeDhP9hHrWuPNDO+cL8wIQd
lqyTyAHaYrNFD3QEfdupel8Z6tmPR3lGxHfsGp6Ask9v84LsZGaNwtVn3ysHBMoWCMSKIZYTyVPd
6vI8mt7Rc2R2Y+ZEU+sF5ULo5Pu+Hs65HTUYiOtTTf8fVEY2doGo1Mdkaue9jIz92Ks6cuNiQU3o
z3Wu31tKaN0w7qaGMtvhydGQlDqJJGe/yCLusngMxWLTn9qnEuytz1TA3IPEvVMmr7yGV0WBjx9s
PVhwq9upCDe8Pnur8bDO6RFc2ZRWgB3GNRPQUV3R3NNOTslpLY3jj2pJmej1BfMZK70wplCsO4va
euguJ4NlhmeSqX4R2kfdhhWiM4n2vUS/jhrvJlS47LXzTepaEzipd+2MdrROaovyp+yiwFQ4mlvF
ySsmfZu7bbbOVagnBZXl7B0tuyTrwGwpwZbo7ZRszUNeJVA6+ig98O6Cqpat92IkyllQgXezJQNL
K56NBqKJSOU5K+kJ9M5DW2k+RwmqIebA/5e781huY8229KsoetKjVKQ3g3sjDhKOHrSiNMkASSi9
9/k6PbqDnvUb1Iv1l6BwiqBUOjoCO4p9WVEVRaMfaX6z99prr3UUlcqxlFDTkRTXZPEWd3kvZ5OK
gsmVagarkOLOWePGJshtm9pKi3aXgCKiG+Lq1IJdynZtDcZJ3haAzF523Ou4fNPhMMzluC/tskii
pVvL/dJp3GtKCsJErQC/CUDmTqZXsMwCARMW7agWmvge8WaXaCttCKsU7peGP5o9Lsus9SeV2FxX
ORIrplueR1Fp3jQaBiL4zOEcLsU+qv34QQftAItcLe+6su6WtVnrx1bokUuVPQLMWqPZXuIs5dR/
UIeke0pbNYW3rlnHXTg8iAgVHVtpT9Nx8DnPVeAfI/scK8VqELNkVrm6cGTEbTQLW4yWIV7eQHXZ
YCfgTQb22Bl2CHCXQ/zrzEqyOwrTpdcaMzOARtDRLjhk/rFX5vIEARF00BKa9jGyJtYQ5oj8nBt9
19gj4iCreKJ29QVPyJ82erzsmnpZ1hRZPE0/wXKwh5CXh4uc7Ri09yJonJSgOrMuQEe/iP1Q0LyP
F1AtfaXIhyFPmh6JsrrypEZFIda/j+hcWJD3CjO/LnJKUHqCxJVMs1wbrXo3oNQRDebSij3OKZ/q
oyLmD1kJVF2hxDkhuj8vVXUFPJzbSRZelHkWwyXn+WuC9qAZAR9hqN7RoGN4mmfZVdhgTghPJ5oi
lHGSxM0ijLx64hVdcOy1UvIURYm8qPgnjR7c1zKL022N05SlehZl3XWI4O0kN8nW6zI7lzuVKxn8
burJ2W2ei7e9ZaxcrOo6H4HWQJW7qaOheUvn0Y0EHbDOWNCCGF1Sa/6iVcRClhacZEqHaZGSw22o
/ROpqzocnEMMsvNYhvLYSRdaFj65KivH14SpFyoZs4fadZzTC1b5CshuY3WTvhgzG1MjGWjxjmND
nvUDJ0pfWNVU5WeY//WnWDPcenl0PRiQE/JAuCmb6FOqekueojahi2Ip9tGqy5L7VouOrJzM1hBG
GLHowmkPiYI5YnW4m9SxDXxGYaESZlqeXRMA30Y98I5Q5peBj0t2mhUnQe6eKWK7rIOmWDoR1kue
WK8cRzpBJfPMxA8ILX9MSUrtToXYQ3uzF5MnxZ8SUQNhjS6Cwbs1VGpGmY/jRdofdU60Vs3uNgjE
hW7BhPKV+F4vouBORH4LGwdx7vFgToHoS6C8GMsETu2JWwWnXQ3LVAJe5I3DQEUy6zHvMlyxq2Cu
VMnKrw0+t7nXCFDLgK7/MsZF2Q1TiJl6aguyCnYGktRpuHE0F7oL8aCm9cDC9pugZ90U6bIXGiKP
IEN+JrIavgWUTTPxusm8u9wbNixu9URNsUil9INnvIPHWJk6IGPmJR0o1wYz15Io8LaG1MzNplpK
dXChd0SUglY4E60T5q4AkE/8RRGdXH7uFf6K8rFPNjQoRCzmqlfjHGgpSueUKWdxpYf3ViC3k1yJ
kHZjC/I6St9mISgzRcflrBdMplMSrCO3PIUx1yziyJ9nMiSEOMF0KemaVa5jNB6V2jmowVWLT1hu
QaCL1BCDRndaJdZ00ON51IHrpZh+TAMLaA5OMaGzbi3TKCR4VIvii9YVjzjEaAtyrIFdsRNsdXCB
YiJFduSpl2jVcctWPJWVLiTUF1dmjL6A4mC5LDjORa9Fp73YnFJnOnNzYCmlGB28xM68MrT+tu1I
xJSohpAuhhSnlIWoO8cQ6QLsnDkIU4mA3qmNiRib3rk3NBaMOH1t1lLP0cHHxk7mzMy6vUT/X55U
BtwnDY0ZG5LAcWi1d2Lq3qQlCauVx6eIgvlTXwxv1F51mBDJMiJFntaBo9mUPIFD2zOUwM6z1jzP
HOVETAVl6kV+BBOueaxKtgCvjq69RFxEKsW3oTEJmPLmqFWH4zwsiaE8Cq+Ng/5LlGIwNqTiXaWO
DmCmTMQu+5Xd9jkQOfL+Tesj6WqGwtTNyGTg9im2SnG1A5RBvGrZCRA8oF5cyshOziLKNmeiklz3
eatxWLrm0pVICBQfV29xkLWZY3asqcjGyXRtGlp1L+YAZmqKxICqrFwLvbO+TMSrUuWkw8rJF477
znlqChgHcj7ED10sCWdGlUV2LVozqXVO4MEhzorU4JXkDMDXVn2SFpYOQwhJRWxcrBMvjZRFkgmZ
3RZQrgMRWMzRwBt99pneqG9KR2CuROjKSg70YaEYu8qk7MJhtk5UX9enfWk0hJw4805LT8juoKeW
N7qTlqs+Ep1VK0jIDBZJ3Z06OrwFSQoxHOhKs5t4jdG5J2aFj7dyb1G8m6c1/a0WcT0NHlNdTi6C
mEpxLObGqeBxspMuTigLwFSTCgm2ZOhn0zjWyLar4EpzwI/zWF1Hgdkvm8F0loR+U6j590nnPJZC
qh/lmnY75LA9oUPlE9r8n8LY9W2616RJqLefhxDaxeDpq7AT+ykNt3euPnYtCS6czZpqrldXzkwL
9c8gle0st6qTJivxmKKWMEt6HfBdcLC67uGDq17ySJUIamRlXrWtAsqiBxzvYnRc6akyrz15Dlko
mfpC8NVyCvY9IRdsXaqkhZU2mOMFzYMR+0dG6PKAdf9TWjVLa4B4M2jpqqpclrwuDUTt0Jy0Uvo8
6FyTYaUbVBo2reAZM5UWpxbttNPI9eb6oJyqDU5tTvQ5a/Am9z0T3quYSkgTYfeYD4CesaPHNkpb
OuDHyK9T+zVd/Ve5AA0UbkFhNymmqWpEnSdIGg1z0R6KWBkeZ91wUvfVivV9OSSpdyW3irVwlb7h
dRkN1Vghah4S1YmngiRfoGYfnOEN3o1bAzxLMI0rNS2fetJqYMAQf6VpnbPsFkGXxqmt6z6FHp6N
HC+0xo+TGR/KSdA0EXqkmuL5J4JYiVNEAoKZM4LYnlSSvIbZMpez82RAME1z9HQ25AUkuojSR6Ur
qzyjaMXec9QkxjzziMWBe4Y5yF0OBIiJ41zJCIckwBVMo5qJQW44rYUet/mW19h8agT9Ic5QeaVK
mdtZat3KecnMsq4FAPTIvQWKuLBq+sp7iK7TurfwSUOoDq6kuuxgnsGJEohoPTWt2NtDEDNc2hA7
lrDUGQR5EuG2U1kZwEb8WcNaFTQclXAtgv2vGpPIR0/XEKqjeIAlZjkdhOuxO8G6KRRSlnCQmakN
embJWaOTX+hkTGAXfe3YfakZFXQk95PjoWrWDmR0oJ9dbIpzabBuwcWuW0mYGFndT8HfwG6tWZck
i8ojsnTLL7HXiFS6EnXmtEYyreDwBarZ27mT3kEWmVVNctQHzlndiI+dIl8VnXSaKY4M2kDvg9VX
rh0pzXkCv8cyhmmrKrM6K7CYS8OrKC6LWVjBcuSKv8JcPRcDr1xETnMZtq1sJzp91EPcRXxkxDpU
lu5gnrCI8okWEKiFYbNW4oF100iYqyZHTq5Qc8OMTcualeJ9iZXcs4FpjoXEmpnYnnBlnyg53zjl
pu3JfUmfPCG21eLRDSoOMAsYUfC9ZWqo9y3TOzVy6m4u+1Qen7hgqKVcHpNbLuuu+CINwywth1k2
1KBJFXVXE2OnAAixqs5CneYPw7voAAmYNUdkLwst878YQ0mbBlyOowglv0qTYEl2R56E5gwmMQvL
M66HDt5RKacnldMn8xwcnERygBbhB5vIcb9mWvwVOHXlaOoFofmn0I9OpMxNMGVW7lwxgttp4Elt
uyoB/CBAGjFCqT2ltRkWrUbcp8rtbRD3l4RiKJF5NIx4/YkVR1M1z2i4MdJUnwetjvHi2F9ph+Jw
gTN7fSZVPUhb3DSfc1knN6jr/EpzM+daNVmMk7D1Q7tXpeMwKyjOVxJzUMniqRoIEgiDWUwTwaij
WSRU+tcykt1bC8+KeTjko9lyNdqfi3F75OCzyd6nzGTAYtkfBjirEjQ1Kr5FDS+hFY1sivZaM01Q
UaQXBx2pRs/E6ZjI+6aHvq9jPDpum1+n7K4pJpW6YyuR1oI9SUY9awZtBm+f2w2QD9Dx1K6KBh8w
TTP8BAFfvUP+BGxm9J5YKKr4BcwUkUDieEzN+ovBUNgiMlFaEN49lpFhXZhKdj+o1HJEzGYrjz4f
TtQSapgZzMWqnrmeKl75rqxNlV5H2VxfQYSY9dR8KtWA7JwV2bWf69hWezErT23peoKHrGTCk4yB
2TTRHWr1JTSxDouhcy+TdKISawFHeSF2QzMz5MGD0qo9FuRN542r3hiOd+kYxHPF8Aieqc2kNBdm
g+oZ3LELBjhmQorhPtVwyqdCabhHvSdf6IF7Z/TqUWRl12WmHbdZbYdaOm6TYrxOYhLnsDyRtxrR
7E8TSO3+JFOLYWpF1iNhCg0YpQ9uJJpPbiQ4D8HALm4lcj7PcsUEu8wFHyqbHiMioyTAfmZ5qUY9
l+BWyUkbestIFMIpZapTmg9yvKUz7BNguOK8Ey69ig6PlLyQmp55LwjC7aBnF2Jv4IArd9wUan1t
gY+tlnYSD8uYGQM1WDXA4i1rw2KqySQbg3VJoDCtBLfmeFSusSqiOIRzjyskn9ykfMQ+k8gtpTBo
nMaDikKQhiIfxsWRWq3qtJZnRmTQSYCrfTRI1CV0mPxuoBcTU6PaSUh6EmR0WShub9iyGaczUS2O
B6GdeSiTSxWCp5VM1TcbrGFe5vVRbyrxjPd+jMxvflSkYOWBI5wXTXAsqMon1Bf1aSlY4twv3dWg
1M2Z0AefC7+6TVujP6pK0wGaCFwbU4t+kmnVlREmcyvyUgQ3PCqgSchKEdV5kYXGjF5wj4qfGk/Q
fML7rslPRKm+h+jNVGOYdOJwe1NTigq7VREWSFDMPgkqYY4ikk5DoetcI2tUj30u9/Bpanovo1UQ
SfM21B2IPWr3JNbCp75Ep9SvNSicUq1TsaPARmblLXgaGImYZnDfqeLGo9x2rTYJHQVJyaaMgylV
eQgifUeYn/B8RdTRtID8SkF82O7DYeV7rnIlQ8avsI3VOG2oYNsFRCfb87CwZ5u7bQvvVBulEJKS
EDw179DhqCdZQeYaWiGFdFR3JzlgxsQcpVxBPo8ilEAhW+HxKgz6UU/MNu3E+IYE+DKM9XjqW5G8
KHv4R0aiCTgdMgMCu8A6kjwfGZICDDjDOFHH0Yw/rFW5mXjck3vCux+suZ8ZMIod2JPJZylCl3vS
5lLfnzSq4QKx4mqpnUTeCHmJdVhPFbjm9OWEcSFfyJGohWe9nvIhydARTAkutuIZUrD+TSeDUs66
kCaQY0r9ljGTtAR71gZlLJaLQoE8pBHJmxII9WtDNmj0r1Ip02eSTuo0w9I9YB70ek351KWvsQmF
eNPURDVCnrFx5xWDnvqa0Zczg5Bx7HUJWYqlRYBBLhUEG93vguQu6VjfdD1ALJpWkl/XmzgqOe4R
VtCWlEWH4lMB5hrRU34HQspzd+tq/F+3gvKYKH3YA0JrREx4awnKsostIbUBAJ/UWpEp5QSZz6Fb
45bcpHF82nlmUxxTHYJjJLm99dnF2Kucd3ozMCgs84dcqoL+EZWKxnzsYJ7ceZhM+zOVNcBl0dK7
HNy8Ta6a0bUF54A4PFOkxuhtKYjSBTpWTn8m1lakTk0o1clCb10ln8HFpQsDKhZ8DZOkiZ7Xgv6Z
a01qqoXsGHUxb2rPDJacm1hEZ4PYOvOw0HtjhYyVZZ2Eg2jWn4n3/NQuYVaOKmBsmhM8HFrhPij9
DNVZfSCB9cIKc5G48kDihHIgqSiGiLvz4bbPMAWiGbUwM4e4rFCGhdtHkOkpX0o3quFY/ozWCmlA
liYRKizCy9o/y3SkbI6sui0hDtGAFz8BzGD96wHQQDEK9Jrg1kOiRwGSDZPGOQ4qelxsdLlzqq60
LsXXpaDrhFUUjLvLNA7r/piSbJxMoxzJ3WNXdXz5rDXoUAMgoerhZAGs57BQBGQAe5E8qpPa5hEo
K2kJtsxMPCNRJJ4XxTAAvBZDWbyS9F67r9yi7WdKXsNUUMrAGol9QpTApAvauenqBVVRr5SgUeSS
PK1H1uaxWJdeQQ036h3yuzpL64mpNjIEFZn8Qr6Q4JI3V3o06OqydH3eTND0LMY6M1Pj1IhcuCHw
YAubRymT/3dZ30wF6G8mha4oEC78hKj9FOcCnbEKoz9JxWSQjzRBT43zQY84PtjQoSVbUtq0yxCx
xcwWmxKEVfAQ6Zj4KRrTNhxC71oNB7AYMdSz26RwPY26WTSkZ7mYmScB5J4noc9qTkzNTZdUF9pT
uPJngUwVcsL5B9ukEZrqMs7QKLLTLskoKmp9dTsIqXqOEiVOmKWmt9a8csuBJohUpmsYUkGWzeMy
iaiDjnVLs8M73o+AniedV1GcNb0kIQzS3MBvmIdS/ABLRHrwA46TidJseZhEVALaH5Wm3mVag/kr
onPY3Mth4He0uJCzQZDnyaxitrERh8y+olw7JIvEN9kkW7GDoxZAo1WOzFKXPwka/QMTTGfprPDa
jjzVLc06OIJOSuYeIJkJpS+oGm2ZmT79BLUudFea7t2EfgcltpPp6monstPKMEvQF//q8rnheQJu
At7mRWQr+DDQpx571KvoiVRvSgAPTF/LEHaDnPXCQEuCXyiAtqr3aHS5qZOg+9akTiRzHYco33SN
Va40VQDW8eSAshwgFiBT5/a3RtCxjK0yrOSLLuBybCpd0ZEWtCaJdqBWj6ksw/QuujqSzxo4fks1
immPGbCfpv9Mi6tjgoWQkkwpsnGKnRse116B0ypSQjC3CJkFlKdEiwKs6ss8X0Xs2DYlCFV0F2y5
5roPBb6PkQo3y8Sh+FGMVPLe6Wr6/9v8nI5itkdqK7dVVdJrosilPitRYM2Xfi/xWqysg/yXmJVw
o9Gqg96FoihLR4m90wrUd5WKNB6pJAd0+sNCyOeVEUs3cm/VDRcr+jSHCNFR6bT9de2l0qpXZBDz
LAeutAskhKcmQg3uUSopLMsGGFAFqgJnW+h1wq6Wo8ZxARkrvYdly/YBtFTiGj2oZU+P5OBV06F1
2RvJnpwMsKJXNvR8KN5UKXzVrvxQaqaB0+NRoLiQqGufeh6AT1LMM1FPTwt/MJFXtfr0KJb05l5v
TMjjrBLOoKIDXU7TlMM2NXlPXaq3Xwo9DWJbV2OMiJDs1dqJWkrlGaKm4gPcJmL+TEjBLFTPvYBc
wz9T2SHoMenEFBYmUbE3yeGLfI0hHNuWT0O37bQS/bFm4JvqxB0ANWdsLV0x9xOatiY9XY3o5WPW
rs+yhBjkWDRjgY5IVsMk9EphHQ1B8xn+EBxes+1WNBib5pT4PsJfCPXGWSuV0DxFAZ4ohV4X0kqt
s39LYqc606xMza9imVXnjUWjFmFvdl5ZJYemIvUoKLZBbH5u0i67GTS9PvMNOoaLnIlg0xfAXIrl
iJ5R3y316zLRYXrC/KN5Tu3NtTP46j2sOv42kYkeViZZljfF1Dyk9OII3pVVZClshNKIbhyvPFWr
qKxmZODE6GXV3eB3791bZV5AJkVwEqpJFwzSFyOUpctOEMUHLYJ2EDV1/ODrUo47jUaztBBKJFHV
kIH54AN2RfkEhp0oZMoUWpOYTsIMaYiyLvSvfpYRRPUiEUkVt/JclLvoDk6qR/eP5rm8mQFuDhb3
ojJtpU67Rgu9FJYqtZZzsJdmJrdZzh0pXntFlntTRZrMZqW2MJgrrQ9uerzVNnUTrWtY9zNdbWJk
7Jorgn13JXMSXZoUDsOTwChghXcI3U90z6IPtsBJLKc0CsXECWaKkXur3EvrUyVNrWkYGQG2pJVQ
nQ9+VMMz9yTv0XctB+KIWqa3PjaRp8MAucem1hfSf9uYnCnSUFzCkzCfuG33El1xGEaVmwqnWlaK
t0Vt+I8plBMBALC2zHlDXZg6H7C0Cr0srY98lJkJYIGu5p4LuAuFUGRqB5HKcSYrY0tsVPRAiSX9
CecByUQxw7ar6xYRoAYLatuqMJh1Uy8Ql7ImqhRLK1kfmJdEesx7qesTHWYoSuqKGVFz6EvLlY+F
KtG+UqGH1Obie/9IhRj8e/vvGt+ieksbRo7eXjCcNFZmfan9SnoUBxrBpoBy2ZXn1QiDwAwsgE4g
HR2Fgsie4XcxO0yUKExjGILeQnEU+DalAZO/DHIOn5TTGdKRxp+J43qKkN+CgynTXCuLlPfbksbb
CRxHiFc5KYzrdATbXunWjA5CAN09lTS4KEEQPoyijlNNCrQTMdfZdRs1Qv/dAw47TnIBvlsFZeux
6xulnFe1FiV2TLPAhqTCOUvp+50aftfPRddA+hDhBJuQgVqgMQA0YkgQmvTCCN2YfhMv59SFk2AR
W3JTTkpaYpMZ3ZDRA8ptPBQKC3TzYNNjzKUUXuPM8i39KwxlWcfMU9LvWhYyW5kU5S2Nsoaa2SQJ
Xndd4jNEDU9J8LkTcimfIpbZyE/V9mFV1eANuIAp0R0LWKsgPvWwBo2o6oBcHVqhkkGqOTuJnfXC
TMCiI55IJQFp8X9N5wySuDAVW9O3E8vqVoXo90EwgRBN+wHXRpd/GKd0c8WBm1i3uum6C5q81Ws5
pXLa1Z125+kKgWVMxCVOAvK4exUJcdoJVRPqkl55l17ZDedQrOTLdtDdYipWyUhVp2fTv9ThxgLh
a2KuzizBJTwqes+7NGr8HY+VKh7mdV5k9xFFozvPMugn8IvbIoWeXJh5+CQNOEBZ9PI+gOvqZzhp
Eq37Yqkn9GoVMv9ap0E2p509midIGoCQidhdUEKIWD+DQ143SVNKgpN0SOsrKe6LYyiG/jllzkcJ
vY3aFl28lWdug9bFXSqHvT6jW4MXGsUh50hYVLIKYdITitnz6d/6NSRrGiFZWj7M9mmm9t1qqD0v
s02nYIY3oCvNieoySyd4DpBNGttuM2s8as6SUiiVecxMKSY0/AMubwcA/2ZFpPTEwjkI0rJb6blL
yKVYY9am1xqHVCun/ETtOhZ+GFrMS9rWJexT9NQTKhtilvgQjnMFej2NhZoo9nOcFgIZRwZLDc+q
3sSrbkCn/USrK0unR6bhAYVOziA0W3JAtVXfhUuliHJrhm6HBi9jqMmK5aptwmXmdfz98y7gSoKj
H5s08rskR2FOp36hokJIkyobGP0FKN6BPzW+aTtVC2Wu9lQHYCTyZT4MfiyMmDTlI9GWDIeWRdfI
Um2bSZ2q4hISJ0R6CAvUS4hQwNPC40ELySMa+HVonAJv9apNzy2Yvm1uA8KSzUe8jashzE4ABpR4
BUHNCuyqhpJo05Uqh3MXSRpriQp8VaCaOhIiWxYqwtwJm1c/sC6OxCAK74TYz0sbxFenmgu9h1kN
UXNjFZynVN0kGV2OptING01fPZ3gHDWIduKRU9m+7vMmezGLktOs76RgWUd89qQQwsSbCkJafGIO
6cCZaae5sy7qavAop4CGougASLasWu51VRYOwQzVqePMT3x6IvQSx+zCD2njyGW5H/nVJq27wwBO
svAknw7wCcxAubrVmgyWLmERxaI616FK0erPzAmMJrp7focF8HuJXJIb1ssmCUVtkvPXSE7RlvRI
mbJRFuA/FIVFpSxXsq9FNbuKWSEv4IkiLJa6oyMoQkyW+pWCXlMr0jV+Sb7gGAu980W6Eto4flR0
oE32/L6PbXnoAVq1thJv3KRQ8+sOeo5zTFbP9FOLjuoLrKjwrlQsprwP6pJMYyN0jji7WvkCooUT
kSN66GIAKUbllOiaIp5Vd4m1LDtJ+UKUb96HuYO3gACJyqevZqTz9o5x3vj4DreWe+f6cscREp03
LQbkkkLaAwwxsfrYvXIDyti0mFXQlaqvcmF9pmmPHVHTOKznldh92vbrfZNn+ib/g17TK/mml9/+
548Vn/b+5F/ah+/91WKTnq/jTfnaiXy8msffE4/6diM/VI96vi06esffrlI/qW7S7ySmfumPXopU
fT/Qr8lRjf2uf+ou/XlFWyWsnw0QrRHMqp8QuhIU9SMKdHiWSjh7jF90aEaYne9+r/N73ZDpF9WJ
pvmis5JPfPGIvr/270W4fu9vfnYLm63m1+jErryW8t1+2N94Brr8UTMQgEd49/kW6U1++Qgs/aMu
8nxoWv7z9+/rEfDuDpwHqjFKqRuaiWfAD6aBZH2khRdM1/r26+fPe0ezYFTfPGgl8ATQgxDxx9hf
AZL6EawWHy3l2+x4XnLv6NZHr7yDbl0T8fcR4W/++OWrH9GsZgfANuT5691tAaME90FPQEB/j01O
RCGAEHb7tbcHIKX5EXl/yaAqvX0G724SjIahhz0CRfpo6KhOkH/96BEIhoTuqIm0ufL8Ue9qBbBm
D7p7FVFV3q+o714/ug0vzwDlI1LCCusAoPJ9TgDl4DUwCstuv8RXB6CGo8b2pkFhtl/PH/WeJoB6
6N1zjxbMcFpRvk3+VxOAGEEbfXN3McL4jJhx7+gZjG4Dh60B66OhsgrU3SRnn3+xBiSN6UEYhHHK
8yx4d3vgdzLNfzsSZKKruoFC67ejbn8hcEhYGOChNP78AEar9vc1B0bflYPmgDbeIumi9CLWfTEH
TJIF7Css692FALJ6aACojDGugtWbxvn24p4Fy/ooouOGUSh64OPX82Hzjpa+eei9q6Q4eF/BQtwP
fuWP6mhNo/4Z9r+7uN869NY16SNLGqEv0pvd233x9sdDEVMj2gO/bQnvbs1LxqGhnyaz7Y3OFtL+
29eYFKMStPxugx5Jet6IwHpeQjJ/I/mX5Y+YeJHccrRvv3i/L16/YWEYhl0wbgDPv353sa9OoHLY
lo9nEeYUyIsrz7e4f+gJxkdWv4qp4Ls99fCVPvAZqMT3lNg1vGd/NAskGQ+68Re7DPj9bQLWwSc/
m4CEVpuKN/D2a38agACRBOMC/G2SvL/YRzo4/NPwRiYB5g7/ude/2As4Cgy8ZrYGt+8r7JO+xWO/
vw0S/OiwP/BF3D8CxtXPLwCGdnnRuwt+5MPxL25+jHHwV3gOAfZzPxBAomHwL+Nb/Pc3gqBfCBL/
LBbYcFaetrUEf1Nuj7BnIP0v/2BXSfh+gG8I+jNMDrb5pz3E9k9v8Lp4HvwZTR+//8/HFGQ94Qfb
3PbFL8Zyzotv08fNOvmLv3l8aaPxXKF5McIueX55Ld+e1/d38sN73P1w6W+KdfHo9bNtVeDbXY9l
of/4H398LfzH9UtDDmMEC/55HaPbx7dbfnGK/HTIpOLTqlfDSqRFB45b+nsXik/WgSPO0GvNNrur
GqcBScxoIHLI7Z+nReV9+CPevH6wMK3NA8f+oy6rYh29eg7Ybx/4IK7T+sfXrGAiSkx3yPO4GFfC
/hXrCq7CbJsYOuJHrdE0zbZ5yGesqDa66etP0bHIQx2d/wLd49Y0bt77n1L/08am/MXZzZxZv5qI
uNviJGlasirJBFu6IoI1HfxBk3XEGvpwXa2rDRf3PN44R5HQYjHh6qZwf5T9kfDY/Xrcol7Z8/zq
fZ1tyjRLq3W8/6rY9TULygCgDhGEQhHkuyn8Gw/xbE1z0+Zhd9nbuwJaH/8zGn0aqMRB69r9+oC7
steF//DABPxwvqm8TRGtk6e9h4nJDk5mPMUxvSOVw5L9Lz/2R7vwn1jn93vzfr337//+xat/3kJ2
+/rLk2H/9Nk7Wf4/OIXsdbJ+Wu8e/PN5vPvuB2//F5fqothskvGN74YaBx5jwX+5Nn9x4LNNB0Nz
N844qjQ6Uh067PUavsSHFad1sdl6f5/5eb0hxN4NPX4S0uu7b3//ydwmfrV5+sHessUJD70PmwE4
pX54BnJWfRde1H9/F/5zXe+exfYlQL+gEo2X1r+8g+fd8N+3gMfg6r/f8v0jcol29tYvuOO/fAm/
uMr+SNw02hv0uyjnxcz5xUEnaVW27Da7y9vOm7cYd5P4++uULOnQJ4DTUJ08+buBxmsd7aoPHdb2
1ntb4vcR799/rlebrH6IiFfSrx84aD/gj+Tu7ZCj3fKhFz7dxOljATvr8cNff94bzECbFKmA8b27
8vEFqG8wWfDGSIuUvej5gYzDaj/btX5xbv+5725zuuTPZ7T3OT+LFX/1c9bZ5sPdpnjaS51+Gl3/
4sjTwH8gFdmb8aNv8aETZ+b2WbUbZnzc+s9SgV+82Fler6uUfS/6sKjBBPb2lNE9+OCrpo+82B92
dHY4eNgKnaVsf7s23mB13rDsF2s6gPYehPkG4cpi/bC/CM03eH0L79Ux8H0SXf8zMPnFOfH9RKA4
dPgrs//xf6rNh6f/edSkfrG36ugpOHz4k03S7720HyArf/9ZnPoPr6MCuu8Pv9pTMlVUcHYDjcsZ
e9fdt78fFHO9r54CBtEHr7YzEht3XT6ui91Yzxf8Bq/tbN2nVbU/HX6avv7iJD5bR+t2bw+G07G7
+t9/vgz7atA3WMVnHKSPr3Ix7U2ebc3u69d7hzRVrrd4DOPIryEx6S2OubN0GPdfksbdZW7n2lgD
PfTQOPcJ8XfDbEd9iyNjO+r+eQHLevcxvz/VnrdhYeKX5breDbe96u/RzL+/sV39479qWl72wkIo
ErvP+f3LviIz2YdB6Ow5fNjrTf/obaJoH0akZvMGQz8Dx98VEeCBvcHgm2TjrqPdQOP7g2ux+/b3
H/P1iLCsP5xu0mRvocgjXeLQhXKdxt8B9KON2cHj1k/rvRkHVnn4qDfpfpYmjzzZgy/1H/8r/UAH
0z/+a4tirYp//O/k0d8vtMijf9+hH3TDMnyFxcvKGyyYm3UyvN6gYb4efsG37ncLXH2DCQ1OEPrJ
+sN8Xe6FRdCWDr9m6oT+q5he1t7gIc/AYSil+rsr3C7vtzhgv3yXg8j6G0y2L378sH5o93cM/Q0e
xHPx7fq79T0S1w5dIRO/+HBDMLe3iVJwO3zkPx76zd67M+TRlXN06DQQRmWj/ut86t+Hw26r0f8N
gdgflt6h7/3V+/73vQl5WxE49FW8vP4xMIC38fJHs5H4sKON7H3W7je7H/6M2DDZRP6wv/7fYPkj
xV2tP1y9oku8yQ4bfbheR836Kd2L3I03OOIXQF8bAp091OB7gkf9twGUZZo8jRX23YTdBu1/PX+f
qV0/e3nnPOBi7dZ7Vyz9tBj1i+nyChwp3h/W+stH/KPZ+ZM5+4Y1ZDRI6IvezfffrSG/vP7/dwtu
7RXURPfmwhtgBnafFfuJ/VsgBov1sKaiWvjZ3vWOnVCHnuJHxX7ov/VFPnjQslhv9uICaSS4Hzxs
sc53o2wX78g/PHTQ47R4lf1I8l+eaX+9J2C4tvar3eVtr/YtQqPTzcM6eQUPvEX2cIHQ797FvkX0
eQl1au94gOW6+5ADUux1/eR/+KP4v9xd23LbRhL9FbwlqUrKASSZ8stWkRR1o6hVBFqu3bchOSHH
hAgVLlSora3al3xEPiH/kDf/yX7JngE4KfRwTGo5HcnJi0uWXYNBo6enL6dPCzty2AqNeqbBjVco
upg9VmFDxHDI1pgIveegd69QZrTyJXrUva8if5B5EXTEYm6Wqra/FcD1TKH8Q95Loh2R7nbz3e91
GkDpvsoDG0ZzxGHXzlDfXwRxOZoo4BrVmBzFwwgNZf5vgBzBKLjIN4BfulMzbOm+AF8ZtUdlMChz
opHr1RnU8l+3vbh3e9c7+XeglUdmEJit/wDpfX+IqA40BOhIOj483F2kbt7fvbV3/DL+RwXb9XU/
tsDdXg1IPUVBEXpMbTRD4qH9JLORUB/pwgyZnXYGk0EtKYPph3WbJmIi85k5WpWNYxDEYAWie3pZ
6YZM3/Orx8pQ2XLkEDHhbEETJAcMewUiZZRO6DfjyCDGmQqucC0RI8ZRrEV8QcFWHClJBInToK//
iNu3RgEq942jXHKxmKAwYOWVQ80l5atpWJl+uqpB03fVS/FA1TfkcIf6q2y6erLNGRJ8/mKoOyQw
DYtiW8Cq5r92nUx1rM3gvPUR4YHn1zIWIce5vhIUDhZy4PwGYizSjSNyxCDlgUb3WW0oIUfKChiB
iVpSxzt8y3DXYWGxss80BwrsWj7QEmXYYqir3ohMjGXidFyPWdafb7gq4TuGs32DLj2wGgMOR1J4
27s5nhnixGoxFQ8wG8ZMVI5FyKAdw5lQdoQTcfgWQ/FRbUoalRLzCvuH2EOhABcw69Q+FoOHMUQt
UbuFtpmLOCzS+6eRdIhDc8r53oJ3ShbIw5qFKnlwmLq/IzJNl8FFASz2Q/AmwHwWjAEq1yez+ThN
CsPwIusH9suFyGco370JzI/K9dDWIUdxM35AviNZuewNms04fJ+BmkwSGfRETqP8Khv9+a8PK/I7
fcO29P5aavFMzdHEtoDUfv+xDv6bXwqtqOhlY0guVLeKwAfKVPLf//ySz8VKBGfZCpg/7OAcsNV7
Yb4asYcoer094AAtDhWg5N8BEklxgC20ah9oMlLfYxVLBAVzo+75mxMlMByowFv9gNYEQeAGuj0+
ajE89CSdT1IIcCjmCCMVLa6AaQN9jzs/3uslOOoe4r9ghiNBWpvGLww5+DaiLaCxjKZqu81wOVaN
0nSvmgLV9zSgAjxVJb1kGNzpDsYdK1GBpc5l9iSn6dKKmiMGJwebF1bda7OBvvy/K7adMpmiy5Z8
wQOG7Z5InewhiXKOjPZFBjHQllAOfGwvL+z+c/BJeCtc90mOZ1S2HPhYTLSxhaDpYXyPx6nIUuny
IbY2jT/zhj/NxGJMXH/N6+a75TM1QquqVQLjCITOSqTqc7kyW9SGbTcsYHfN8kxmqMjQZTnkgF5p
Kl0OQDNGWwPjR0wDcGFGJPvHPuclIsGMCKEi+fbVhgvE3JZxANun/34vCpHQ3WpOLt/dXsrMUjBM
c2RYFu4zWktoNTHkuIGuRLG0tIEjeX2lillpuyYhR1drnKRLMbe3zCDjKwW7XsgF3HYL38KRH78q
f5KoE5TZ1GiDtj4hR5g9SJMJZELWPWIocyKjKOw2HoYjggCtoJvliJY/wyVSUU36Hmokxx8FtRUc
VzPGjtiGjaP2fQOyo9Lq0ajo1nzFcIvI2Qo2QLJt1G7/m0OfaLvoiYo0w8KV1czUgoTEEUfUET9Y
ILiKidRXwvFSIKDLJubVq4xZxCHiRzmhl0fFQee930dVoBJuqzEoF80b7K8V7+caZ0icS5A5Maxb
86z0kbiepDRs5Ciu3mkqBOhdVxXEYkQsXaCgfdMNWBlVaI6oJgaggV6qEUdjOxJ9UvNPDGhaHENE
OcCCddUSNTWJ8jDdPdhhOfy5fpqnSyJt0Iljous7f0X89LM+N67QDJz2YO9+hwlHB8cAdR0c7n7c
a6bW1gw/vtm15itos/GH9Au0s3JEnQ//D9kGVgsg9ipX1BHZCF1DZtHKgJu/7G8LQbtTqoQi+zlq
bHq3aEXIzQ4rl5TBxdO0Ex0xAwSfLM2BgbgWS4EOYkfZhQOq0BUr+DiuM8nhqHct3ePo4D9J79Gw
R+lCOfxps66bsoaj/A8qOJthjsP9RRvMBARtJe1t5egxPwcwXZGjwlHNucQpsb5fyAFrHohMt3La
xAMcpEYIDItc92sXRBockOkbpOiKVLdekUs34oA211x+fYVh7pWtvpZLRe0TR624fspVOab+SMTh
jQwRy6iJmFTbH6YjEKw2v0DEkRDSYINaPl3oZZq7jGHEUaSoBXWnkEEGxaJ2hTRJWW0VNrAqHLQv
mLlaqHwW3KlsqpxGHphtI8/9L+v38dYnMMS1HSRmLM4hzJ7233kXXX6Ap5mFKueFo3YcC+pzRS2G
7DiQR0XQK4GJsSlhIo5yTK2dcJCK2adfE3lPgrkjjgR09QIDgSfQyBz92hwguPoF6lsg+Lqu1HzT
/LQHINfdWSxuOuW9F+1JwHiTDarolw0xXO/eILknmzGyeda/r6sM9fnSPflkqXXss6Wd4k/AHuxk
RefI6SHk/zFN5g7/HxNhIlDNvnuLAUCHevjpbkY61xd+mY4bFz+5rxY03+YPC6AxvBq3JwlwOcCv
t2VuIYEjDud6+Ok30LCsaBZxNxKiKUlzsl9GL2pyf19N2GI7XqsVK5vCy7MQNBwYxg4w71YBkyOz
2MnEE2Vo4WBh6gKJTXSRA27YTZPUZvjkQNn2xoikKU0FB6P6KcL+8UzTs1pcnxzcOqcimX82q8qQ
sz0r0e9GjF+4dSbCM3E0McCqAEoT1cBwc+Ot7R+L6J4FpCaJ8xoeHzEsLLPSrFJnDRmwSu+z0t4s
hpuax+wvhTvUTJ7A2k8+HOZL7Fr59a4B14gP30uh+Ta73YPm/zZX4LOc2120KA3n1zVzxvctv8Cr
rx47hB5xcZ8SFeSIIjvAntkFB4YkRqwvldSZJOFoN+ymOrP0dV+Cvmkx/caVY+LI+FT1Qd2ejzBY
Xzeu53AgZbppaiISklA8YqilXIoMaUpXvMOQRDlVH5WxgtqMc/TJnQJqoJk6zCyTqvyrxtlmA+/W
sSDPvDrX7gSwNKuNBmEOJqkO+h0yh/SPD4zc9r+X1nuv+mO1luocKIqJ9aQ23fs9IdrEcW+jOkIw
DxzEMucSkJW1iKp3GIxPkKFMzO/IS6ATw19w5+ljw8sz61V+CEcK/zKdAQUI69cu0oTSMXE0IGro
ia4y3kr5I9k7R4jRV5iuhZQoXZhBWbuzDA2IqOg6DkO4O6TejaK+Ecn9ChzAm0LXg9J19Fis9j9r
1/Ix6IrEARThQM9cK4vfmwM7cycWoPSjbjZH5vxaoG/SSLR23hk8Bi3gf0q0dNNGDgBZzKP2/3g3
qhij4uF0RzDcj+EB4gEADv0KjmkRemC7r/pBuW3WcwY7CLcmn4nE3ZPOQf1YFxHOZYJS/bdBO0ep
LgfLel1/1PYAZgx9ld1yMSOeLWYu+stsmM4RsxFNxSxnjnXRqWCW0fofcUBHhiXAm9ZmGTTzAz4v
3D/tGpyWBRqQycY5ECQf4OE4bHrE4bxuhDzR7i7R3TcF+paBx968KAAa5oBwdjVbgoYhGHvTFPkR
qmatFuZTYrIyGMUOj3YjwV2h9Mtkk11jSX0D7ObbfBlphJZjTOlf7y1dU1G/sLdsqoYjZ7QGdI4T
xAt/+x8AAAD//w==</cx:binary>
              </cx:geoCache>
            </cx:geography>
          </cx:layoutPr>
        </cx:series>
      </cx:plotAreaRegion>
    </cx:plotArea>
    <cx:legend pos="t" align="ctr" overlay="0">
      <cx:txPr>
        <a:bodyPr vertOverflow="overflow" horzOverflow="overflow" wrap="square" lIns="0" tIns="0" rIns="0" bIns="0"/>
        <a:lstStyle/>
        <a:p>
          <a:pPr algn="ctr" rtl="0">
            <a:defRPr sz="2400" b="1"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sz="2400" b="1"/>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3A947-02D3-4F24-BB5C-A9652E705645}" type="datetimeFigureOut">
              <a:rPr lang="en-IN" smtClean="0"/>
              <a:t>24-07-2024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6CFC4-EA89-495E-B329-91A56F5AD01E}" type="slidenum">
              <a:rPr lang="en-IN" smtClean="0"/>
              <a:t>‹#›</a:t>
            </a:fld>
            <a:endParaRPr lang="en-IN"/>
          </a:p>
        </p:txBody>
      </p:sp>
    </p:spTree>
    <p:extLst>
      <p:ext uri="{BB962C8B-B14F-4D97-AF65-F5344CB8AC3E}">
        <p14:creationId xmlns:p14="http://schemas.microsoft.com/office/powerpoint/2010/main" val="404882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C6CFC4-EA89-495E-B329-91A56F5AD01E}" type="slidenum">
              <a:rPr lang="en-IN" smtClean="0"/>
              <a:t>19</a:t>
            </a:fld>
            <a:endParaRPr lang="en-IN"/>
          </a:p>
        </p:txBody>
      </p:sp>
    </p:spTree>
    <p:extLst>
      <p:ext uri="{BB962C8B-B14F-4D97-AF65-F5344CB8AC3E}">
        <p14:creationId xmlns:p14="http://schemas.microsoft.com/office/powerpoint/2010/main" val="169128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C6CFC4-EA89-495E-B329-91A56F5AD01E}" type="slidenum">
              <a:rPr lang="en-IN" smtClean="0"/>
              <a:t>22</a:t>
            </a:fld>
            <a:endParaRPr lang="en-IN"/>
          </a:p>
        </p:txBody>
      </p:sp>
    </p:spTree>
    <p:extLst>
      <p:ext uri="{BB962C8B-B14F-4D97-AF65-F5344CB8AC3E}">
        <p14:creationId xmlns:p14="http://schemas.microsoft.com/office/powerpoint/2010/main" val="2486758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chart" Target="../charts/chart6.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33.png"/><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2.wdp"/><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microsoft.com/office/2007/relationships/hdphoto" Target="../media/hdphoto4.wdp"/><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3"/>
          <p:cNvGrpSpPr/>
          <p:nvPr/>
        </p:nvGrpSpPr>
        <p:grpSpPr>
          <a:xfrm>
            <a:off x="1347927" y="2381651"/>
            <a:ext cx="154547" cy="5301083"/>
            <a:chOff x="0" y="0"/>
            <a:chExt cx="32097" cy="1100948"/>
          </a:xfrm>
        </p:grpSpPr>
        <p:sp>
          <p:nvSpPr>
            <p:cNvPr id="4" name="Freeform 4"/>
            <p:cNvSpPr/>
            <p:nvPr/>
          </p:nvSpPr>
          <p:spPr>
            <a:xfrm>
              <a:off x="0" y="0"/>
              <a:ext cx="32097" cy="1100948"/>
            </a:xfrm>
            <a:custGeom>
              <a:avLst/>
              <a:gdLst/>
              <a:ahLst/>
              <a:cxnLst/>
              <a:rect l="l" t="t" r="r" b="b"/>
              <a:pathLst>
                <a:path w="32097" h="1100948">
                  <a:moveTo>
                    <a:pt x="0" y="0"/>
                  </a:moveTo>
                  <a:lnTo>
                    <a:pt x="32097" y="0"/>
                  </a:lnTo>
                  <a:lnTo>
                    <a:pt x="32097" y="1100948"/>
                  </a:lnTo>
                  <a:lnTo>
                    <a:pt x="0" y="1100948"/>
                  </a:lnTo>
                  <a:close/>
                </a:path>
              </a:pathLst>
            </a:custGeom>
            <a:solidFill>
              <a:srgbClr val="FFFFFF"/>
            </a:solidFill>
          </p:spPr>
        </p:sp>
        <p:sp>
          <p:nvSpPr>
            <p:cNvPr id="5" name="TextBox 5"/>
            <p:cNvSpPr txBox="1"/>
            <p:nvPr/>
          </p:nvSpPr>
          <p:spPr>
            <a:xfrm>
              <a:off x="0" y="-19050"/>
              <a:ext cx="32097" cy="111999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847070" y="6617527"/>
            <a:ext cx="9491089" cy="835934"/>
          </a:xfrm>
          <a:prstGeom prst="rect">
            <a:avLst/>
          </a:prstGeom>
        </p:spPr>
        <p:txBody>
          <a:bodyPr lIns="0" tIns="0" rIns="0" bIns="0" rtlCol="0" anchor="t">
            <a:spAutoFit/>
          </a:bodyPr>
          <a:lstStyle/>
          <a:p>
            <a:pPr algn="l">
              <a:lnSpc>
                <a:spcPts val="3395"/>
              </a:lnSpc>
            </a:pPr>
            <a:r>
              <a:rPr lang="en-US" sz="2425" spc="121" dirty="0">
                <a:solidFill>
                  <a:srgbClr val="FFFFFF"/>
                </a:solidFill>
                <a:latin typeface="Times New Roman" panose="02020603050405020304" pitchFamily="18" charset="0"/>
                <a:cs typeface="Times New Roman" panose="02020603050405020304" pitchFamily="18" charset="0"/>
              </a:rPr>
              <a:t>Data Analysis and Strategic Recommendations</a:t>
            </a:r>
          </a:p>
          <a:p>
            <a:pPr algn="l">
              <a:lnSpc>
                <a:spcPts val="3395"/>
              </a:lnSpc>
            </a:pPr>
            <a:r>
              <a:rPr lang="en-US" sz="2425" spc="121" dirty="0" err="1">
                <a:solidFill>
                  <a:srgbClr val="FFFFFF"/>
                </a:solidFill>
                <a:latin typeface="Times New Roman" panose="02020603050405020304" pitchFamily="18" charset="0"/>
                <a:cs typeface="Times New Roman" panose="02020603050405020304" pitchFamily="18" charset="0"/>
              </a:rPr>
              <a:t>Tarannum</a:t>
            </a:r>
            <a:r>
              <a:rPr lang="en-US" sz="2425" spc="121" dirty="0">
                <a:solidFill>
                  <a:srgbClr val="FFFFFF"/>
                </a:solidFill>
                <a:latin typeface="Times New Roman" panose="02020603050405020304" pitchFamily="18" charset="0"/>
                <a:cs typeface="Times New Roman" panose="02020603050405020304" pitchFamily="18" charset="0"/>
              </a:rPr>
              <a:t> Vaid | 29-06-2024</a:t>
            </a:r>
          </a:p>
        </p:txBody>
      </p:sp>
      <p:sp>
        <p:nvSpPr>
          <p:cNvPr id="7" name="TextBox 7"/>
          <p:cNvSpPr txBox="1"/>
          <p:nvPr/>
        </p:nvSpPr>
        <p:spPr>
          <a:xfrm>
            <a:off x="1847070" y="4342863"/>
            <a:ext cx="16136130" cy="1349350"/>
          </a:xfrm>
          <a:prstGeom prst="rect">
            <a:avLst/>
          </a:prstGeom>
        </p:spPr>
        <p:txBody>
          <a:bodyPr wrap="square" lIns="0" tIns="0" rIns="0" bIns="0" rtlCol="0" anchor="t">
            <a:spAutoFit/>
          </a:bodyPr>
          <a:lstStyle/>
          <a:p>
            <a:pPr algn="l">
              <a:lnSpc>
                <a:spcPts val="21180"/>
              </a:lnSpc>
            </a:pPr>
            <a:r>
              <a:rPr lang="en-US" sz="17650" dirty="0">
                <a:solidFill>
                  <a:srgbClr val="FFFFFF"/>
                </a:solidFill>
                <a:latin typeface="Codec Pro ExtraBold"/>
              </a:rPr>
              <a:t>MUSIC STORE</a:t>
            </a:r>
          </a:p>
        </p:txBody>
      </p:sp>
      <p:sp>
        <p:nvSpPr>
          <p:cNvPr id="8" name="TextBox 8"/>
          <p:cNvSpPr txBox="1"/>
          <p:nvPr/>
        </p:nvSpPr>
        <p:spPr>
          <a:xfrm>
            <a:off x="1847070" y="2347562"/>
            <a:ext cx="13027491" cy="1139325"/>
          </a:xfrm>
          <a:prstGeom prst="rect">
            <a:avLst/>
          </a:prstGeom>
        </p:spPr>
        <p:txBody>
          <a:bodyPr lIns="0" tIns="0" rIns="0" bIns="0" rtlCol="0" anchor="t">
            <a:spAutoFit/>
          </a:bodyPr>
          <a:lstStyle/>
          <a:p>
            <a:pPr algn="l">
              <a:lnSpc>
                <a:spcPts val="17885"/>
              </a:lnSpc>
            </a:pPr>
            <a:r>
              <a:rPr lang="en-US" sz="14904" dirty="0">
                <a:solidFill>
                  <a:srgbClr val="FFFFFF"/>
                </a:solidFill>
                <a:latin typeface="Codec Pro ExtraBold"/>
              </a:rPr>
              <a:t>CHINOOK</a:t>
            </a:r>
          </a:p>
        </p:txBody>
      </p:sp>
      <p:sp>
        <p:nvSpPr>
          <p:cNvPr id="9" name="Freeform 9"/>
          <p:cNvSpPr/>
          <p:nvPr/>
        </p:nvSpPr>
        <p:spPr>
          <a:xfrm>
            <a:off x="11390907" y="6134547"/>
            <a:ext cx="6897094" cy="4152454"/>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t="1" r="-42902" b="-110248"/>
            </a:stretch>
          </a:blipFill>
        </p:spPr>
      </p:sp>
      <p:sp>
        <p:nvSpPr>
          <p:cNvPr id="10" name="Freeform 10"/>
          <p:cNvSpPr/>
          <p:nvPr/>
        </p:nvSpPr>
        <p:spPr>
          <a:xfrm>
            <a:off x="0" y="0"/>
            <a:ext cx="4219488" cy="2981226"/>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2">
              <a:extLst>
                <a:ext uri="{96DAC541-7B7A-43D3-8B79-37D633B846F1}">
                  <asvg:svgBlip xmlns:asvg="http://schemas.microsoft.com/office/drawing/2016/SVG/main" r:embed="rId3"/>
                </a:ext>
              </a:extLst>
            </a:blip>
            <a:stretch>
              <a:fillRect l="-100000" t="-150742"/>
            </a:stretch>
          </a:blipFill>
        </p:spPr>
        <p:txBody>
          <a:bodyPr/>
          <a:lstStyle/>
          <a:p>
            <a:endParaRPr lang="en-IN" dirty="0"/>
          </a:p>
        </p:txBody>
      </p:sp>
      <p:sp>
        <p:nvSpPr>
          <p:cNvPr id="12" name="TextBox 12"/>
          <p:cNvSpPr txBox="1"/>
          <p:nvPr/>
        </p:nvSpPr>
        <p:spPr>
          <a:xfrm>
            <a:off x="2586730" y="8520471"/>
            <a:ext cx="2160399" cy="716606"/>
          </a:xfrm>
          <a:prstGeom prst="rect">
            <a:avLst/>
          </a:prstGeom>
        </p:spPr>
        <p:txBody>
          <a:bodyPr lIns="0" tIns="0" rIns="0" bIns="0" rtlCol="0" anchor="t">
            <a:spAutoFit/>
          </a:bodyPr>
          <a:lstStyle/>
          <a:p>
            <a:pPr>
              <a:lnSpc>
                <a:spcPts val="2907"/>
              </a:lnSpc>
            </a:pPr>
            <a:r>
              <a:rPr lang="en-US" sz="2076" spc="103" dirty="0">
                <a:solidFill>
                  <a:srgbClr val="FFFFFF"/>
                </a:solidFill>
                <a:latin typeface="Montserrat Light Italics"/>
              </a:rPr>
              <a:t>Chinook</a:t>
            </a:r>
          </a:p>
          <a:p>
            <a:pPr>
              <a:lnSpc>
                <a:spcPts val="2907"/>
              </a:lnSpc>
            </a:pPr>
            <a:r>
              <a:rPr lang="en-US" sz="2076" spc="103" dirty="0">
                <a:solidFill>
                  <a:srgbClr val="FFFFFF"/>
                </a:solidFill>
                <a:latin typeface="Montserrat Light Italics"/>
              </a:rPr>
              <a:t>Music Store</a:t>
            </a:r>
          </a:p>
        </p:txBody>
      </p:sp>
      <p:pic>
        <p:nvPicPr>
          <p:cNvPr id="14" name="Picture 13">
            <a:extLst>
              <a:ext uri="{FF2B5EF4-FFF2-40B4-BE49-F238E27FC236}">
                <a16:creationId xmlns:a16="http://schemas.microsoft.com/office/drawing/2014/main" id="{6F5A75A1-4F31-176F-7A3E-C84B4EE4CA5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12253" y="8520471"/>
            <a:ext cx="1488630" cy="737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26160" y="1551424"/>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021980" y="3128204"/>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768687" y="-1502203"/>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1337617" y="-3006405"/>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028700" y="2009775"/>
            <a:ext cx="12256848" cy="3354316"/>
          </a:xfrm>
          <a:prstGeom prst="rect">
            <a:avLst/>
          </a:prstGeom>
        </p:spPr>
        <p:txBody>
          <a:bodyPr lIns="0" tIns="0" rIns="0" bIns="0" rtlCol="0" anchor="t">
            <a:spAutoFit/>
          </a:bodyPr>
          <a:lstStyle/>
          <a:p>
            <a:pPr algn="l">
              <a:lnSpc>
                <a:spcPts val="13253"/>
              </a:lnSpc>
            </a:pPr>
            <a:r>
              <a:rPr lang="en-US" sz="11044" dirty="0">
                <a:solidFill>
                  <a:srgbClr val="1A1A1A"/>
                </a:solidFill>
                <a:latin typeface="Codec Pro ExtraBold"/>
              </a:rPr>
              <a:t>OBJECTIVE</a:t>
            </a:r>
          </a:p>
          <a:p>
            <a:pPr algn="l">
              <a:lnSpc>
                <a:spcPts val="13253"/>
              </a:lnSpc>
            </a:pPr>
            <a:r>
              <a:rPr lang="en-US" sz="11044" dirty="0">
                <a:solidFill>
                  <a:srgbClr val="1A1A1A"/>
                </a:solidFill>
                <a:latin typeface="Codec Pro ExtraBold"/>
              </a:rPr>
              <a:t>QUESTIONS</a:t>
            </a:r>
          </a:p>
        </p:txBody>
      </p:sp>
      <p:grpSp>
        <p:nvGrpSpPr>
          <p:cNvPr id="15" name="Group 15"/>
          <p:cNvGrpSpPr/>
          <p:nvPr/>
        </p:nvGrpSpPr>
        <p:grpSpPr>
          <a:xfrm>
            <a:off x="-1710840" y="9267917"/>
            <a:ext cx="5440505" cy="54405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7" name="TextBox 1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31687" y="6214290"/>
            <a:ext cx="5440505" cy="54405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20" name="TextBox 2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3099383" y="4710088"/>
            <a:ext cx="5440505" cy="54405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23" name="TextBox 2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26" name="TextBox 12">
            <a:extLst>
              <a:ext uri="{FF2B5EF4-FFF2-40B4-BE49-F238E27FC236}">
                <a16:creationId xmlns:a16="http://schemas.microsoft.com/office/drawing/2014/main" id="{B767A33F-B1D0-4C8A-DD97-A640EBEFC11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7" name="Picture 26">
            <a:extLst>
              <a:ext uri="{FF2B5EF4-FFF2-40B4-BE49-F238E27FC236}">
                <a16:creationId xmlns:a16="http://schemas.microsoft.com/office/drawing/2014/main" id="{9C8A47A2-FC53-91C2-99BE-70F00A67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16160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46295"/>
            <a:ext cx="3004777" cy="4800601"/>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5214"/>
            </a:stretch>
          </a:blipFill>
        </p:spPr>
        <p:txBody>
          <a:bodyPr/>
          <a:lstStyle/>
          <a:p>
            <a:endParaRPr lang="en-IN" dirty="0"/>
          </a:p>
        </p:txBody>
      </p:sp>
      <p:sp>
        <p:nvSpPr>
          <p:cNvPr id="5" name="TextBox 5"/>
          <p:cNvSpPr txBox="1"/>
          <p:nvPr/>
        </p:nvSpPr>
        <p:spPr>
          <a:xfrm>
            <a:off x="381000" y="4953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Country-wise top 5 customers by total revenue</a:t>
            </a:r>
          </a:p>
        </p:txBody>
      </p:sp>
      <p:sp>
        <p:nvSpPr>
          <p:cNvPr id="6" name="TextBox 6"/>
          <p:cNvSpPr txBox="1"/>
          <p:nvPr/>
        </p:nvSpPr>
        <p:spPr>
          <a:xfrm>
            <a:off x="457201" y="3630425"/>
            <a:ext cx="9220200" cy="6253635"/>
          </a:xfrm>
          <a:prstGeom prst="rect">
            <a:avLst/>
          </a:prstGeom>
        </p:spPr>
        <p:txBody>
          <a:bodyPr wrap="square" lIns="0" tIns="0" rIns="0" bIns="0" rtlCol="0" anchor="t">
            <a:spAutoFit/>
          </a:bodyPr>
          <a:lstStyle/>
          <a:p>
            <a:pPr algn="just">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2490" dirty="0">
                <a:solidFill>
                  <a:srgbClr val="11100E"/>
                </a:solidFill>
                <a:latin typeface="Times New Roman" panose="02020603050405020304" pitchFamily="18" charset="0"/>
                <a:cs typeface="Times New Roman" panose="02020603050405020304" pitchFamily="18" charset="0"/>
              </a:rPr>
              <a:t>It combines data from the customer and invoice tables, aggregating total revenue for each customer. The results are grouped by country, </a:t>
            </a:r>
            <a:r>
              <a:rPr lang="en-US" altLang="en-US" sz="2490" dirty="0" err="1">
                <a:solidFill>
                  <a:srgbClr val="11100E"/>
                </a:solidFill>
                <a:latin typeface="Times New Roman" panose="02020603050405020304" pitchFamily="18" charset="0"/>
                <a:cs typeface="Times New Roman" panose="02020603050405020304" pitchFamily="18" charset="0"/>
              </a:rPr>
              <a:t>customer_id</a:t>
            </a:r>
            <a:r>
              <a:rPr lang="en-US" altLang="en-US" sz="2490" dirty="0">
                <a:solidFill>
                  <a:srgbClr val="11100E"/>
                </a:solidFill>
                <a:latin typeface="Times New Roman" panose="02020603050405020304" pitchFamily="18" charset="0"/>
                <a:cs typeface="Times New Roman" panose="02020603050405020304" pitchFamily="18" charset="0"/>
              </a:rPr>
              <a:t>, </a:t>
            </a:r>
            <a:r>
              <a:rPr lang="en-US" altLang="en-US" sz="2490" dirty="0" err="1">
                <a:solidFill>
                  <a:srgbClr val="11100E"/>
                </a:solidFill>
                <a:latin typeface="Times New Roman" panose="02020603050405020304" pitchFamily="18" charset="0"/>
                <a:cs typeface="Times New Roman" panose="02020603050405020304" pitchFamily="18" charset="0"/>
              </a:rPr>
              <a:t>first_name</a:t>
            </a:r>
            <a:r>
              <a:rPr lang="en-US" altLang="en-US" sz="2490" dirty="0">
                <a:solidFill>
                  <a:srgbClr val="11100E"/>
                </a:solidFill>
                <a:latin typeface="Times New Roman" panose="02020603050405020304" pitchFamily="18" charset="0"/>
                <a:cs typeface="Times New Roman" panose="02020603050405020304" pitchFamily="18" charset="0"/>
              </a:rPr>
              <a:t>, and </a:t>
            </a:r>
            <a:r>
              <a:rPr lang="en-US" altLang="en-US" sz="2490" dirty="0" err="1">
                <a:solidFill>
                  <a:srgbClr val="11100E"/>
                </a:solidFill>
                <a:latin typeface="Times New Roman" panose="02020603050405020304" pitchFamily="18" charset="0"/>
                <a:cs typeface="Times New Roman" panose="02020603050405020304" pitchFamily="18" charset="0"/>
              </a:rPr>
              <a:t>last_name</a:t>
            </a:r>
            <a:r>
              <a:rPr lang="en-US" altLang="en-US" sz="2490" dirty="0">
                <a:solidFill>
                  <a:srgbClr val="11100E"/>
                </a:solidFill>
                <a:latin typeface="Times New Roman" panose="02020603050405020304" pitchFamily="18" charset="0"/>
                <a:cs typeface="Times New Roman" panose="02020603050405020304" pitchFamily="18" charset="0"/>
              </a:rPr>
              <a:t>, then ordered in descending order by </a:t>
            </a:r>
            <a:r>
              <a:rPr lang="en-US" altLang="en-US" sz="2490" dirty="0" err="1">
                <a:solidFill>
                  <a:srgbClr val="11100E"/>
                </a:solidFill>
                <a:latin typeface="Times New Roman" panose="02020603050405020304" pitchFamily="18" charset="0"/>
                <a:cs typeface="Times New Roman" panose="02020603050405020304" pitchFamily="18" charset="0"/>
              </a:rPr>
              <a:t>total_revenue</a:t>
            </a:r>
            <a:r>
              <a:rPr lang="en-US" altLang="en-US" sz="2490" dirty="0">
                <a:solidFill>
                  <a:srgbClr val="11100E"/>
                </a:solidFill>
                <a:latin typeface="Times New Roman" panose="02020603050405020304" pitchFamily="18" charset="0"/>
                <a:cs typeface="Times New Roman" panose="02020603050405020304" pitchFamily="18" charset="0"/>
              </a:rPr>
              <a:t>. The LIMIT 5 clause restricts the output to the top 5 highest revenue-generating customers.</a:t>
            </a:r>
          </a:p>
          <a:p>
            <a:pPr algn="just">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p>
          <a:p>
            <a:pPr marL="342900" indent="-342900" algn="just">
              <a:lnSpc>
                <a:spcPct val="150000"/>
              </a:lnSpc>
              <a:spcBef>
                <a:spcPct val="0"/>
              </a:spcBef>
              <a:buFont typeface="Arial" panose="020B0604020202020204" pitchFamily="34" charset="0"/>
              <a:buChar char="•"/>
            </a:pPr>
            <a:r>
              <a:rPr lang="en-US" sz="2490" dirty="0" err="1">
                <a:solidFill>
                  <a:srgbClr val="11100E"/>
                </a:solidFill>
                <a:latin typeface="Times New Roman" panose="02020603050405020304" pitchFamily="18" charset="0"/>
                <a:cs typeface="Times New Roman" panose="02020603050405020304" pitchFamily="18" charset="0"/>
              </a:rPr>
              <a:t>František</a:t>
            </a:r>
            <a:r>
              <a:rPr lang="en-US" sz="2490" dirty="0">
                <a:solidFill>
                  <a:srgbClr val="11100E"/>
                </a:solidFill>
                <a:latin typeface="Times New Roman" panose="02020603050405020304" pitchFamily="18" charset="0"/>
                <a:cs typeface="Times New Roman" panose="02020603050405020304" pitchFamily="18" charset="0"/>
              </a:rPr>
              <a:t> </a:t>
            </a:r>
            <a:r>
              <a:rPr lang="en-US" sz="2490" dirty="0" err="1">
                <a:solidFill>
                  <a:srgbClr val="11100E"/>
                </a:solidFill>
                <a:latin typeface="Times New Roman" panose="02020603050405020304" pitchFamily="18" charset="0"/>
                <a:cs typeface="Times New Roman" panose="02020603050405020304" pitchFamily="18" charset="0"/>
              </a:rPr>
              <a:t>Wichterlová</a:t>
            </a:r>
            <a:r>
              <a:rPr lang="en-US" sz="2490" dirty="0">
                <a:solidFill>
                  <a:srgbClr val="11100E"/>
                </a:solidFill>
                <a:latin typeface="Times New Roman" panose="02020603050405020304" pitchFamily="18" charset="0"/>
                <a:cs typeface="Times New Roman" panose="02020603050405020304" pitchFamily="18" charset="0"/>
              </a:rPr>
              <a:t> leads in the Czech Republic with 144.54 units, followed closely by Helena </a:t>
            </a:r>
            <a:r>
              <a:rPr lang="en-US" sz="2490" dirty="0" err="1">
                <a:solidFill>
                  <a:srgbClr val="11100E"/>
                </a:solidFill>
                <a:latin typeface="Times New Roman" panose="02020603050405020304" pitchFamily="18" charset="0"/>
                <a:cs typeface="Times New Roman" panose="02020603050405020304" pitchFamily="18" charset="0"/>
              </a:rPr>
              <a:t>Holý</a:t>
            </a:r>
            <a:r>
              <a:rPr lang="en-US" sz="2490" dirty="0">
                <a:solidFill>
                  <a:srgbClr val="11100E"/>
                </a:solidFill>
                <a:latin typeface="Times New Roman" panose="02020603050405020304" pitchFamily="18" charset="0"/>
                <a:cs typeface="Times New Roman" panose="02020603050405020304" pitchFamily="18" charset="0"/>
              </a:rPr>
              <a:t> at 128.70 units. </a:t>
            </a:r>
          </a:p>
          <a:p>
            <a:pPr marL="342900" indent="-342900" algn="just">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Luís Gonçalves stands last at top 5 with 108.90 units from Brazil. </a:t>
            </a:r>
          </a:p>
        </p:txBody>
      </p:sp>
      <p:graphicFrame>
        <p:nvGraphicFramePr>
          <p:cNvPr id="14" name="Chart 13">
            <a:extLst>
              <a:ext uri="{FF2B5EF4-FFF2-40B4-BE49-F238E27FC236}">
                <a16:creationId xmlns:a16="http://schemas.microsoft.com/office/drawing/2014/main" id="{7F085911-42E9-C2D2-E4DE-970FC0887B4E}"/>
              </a:ext>
            </a:extLst>
          </p:cNvPr>
          <p:cNvGraphicFramePr>
            <a:graphicFrameLocks/>
          </p:cNvGraphicFramePr>
          <p:nvPr>
            <p:extLst>
              <p:ext uri="{D42A27DB-BD31-4B8C-83A1-F6EECF244321}">
                <p14:modId xmlns:p14="http://schemas.microsoft.com/office/powerpoint/2010/main" val="2980093243"/>
              </p:ext>
            </p:extLst>
          </p:nvPr>
        </p:nvGraphicFramePr>
        <p:xfrm>
          <a:off x="9829799" y="4076700"/>
          <a:ext cx="8000999" cy="4800600"/>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9">
            <a:extLst>
              <a:ext uri="{FF2B5EF4-FFF2-40B4-BE49-F238E27FC236}">
                <a16:creationId xmlns:a16="http://schemas.microsoft.com/office/drawing/2014/main" id="{10CC9048-8E66-05FF-1DE9-2D26A5A447E3}"/>
              </a:ext>
            </a:extLst>
          </p:cNvPr>
          <p:cNvPicPr>
            <a:picLocks noChangeAspect="1"/>
          </p:cNvPicPr>
          <p:nvPr/>
        </p:nvPicPr>
        <p:blipFill>
          <a:blip r:embed="rId5"/>
          <a:stretch>
            <a:fillRect/>
          </a:stretch>
        </p:blipFill>
        <p:spPr>
          <a:xfrm>
            <a:off x="10744200" y="2901874"/>
            <a:ext cx="7079564" cy="1494108"/>
          </a:xfrm>
          <a:prstGeom prst="rect">
            <a:avLst/>
          </a:prstGeom>
          <a:ln w="28575">
            <a:solidFill>
              <a:schemeClr val="accent1"/>
            </a:solidFill>
          </a:ln>
        </p:spPr>
      </p:pic>
    </p:spTree>
    <p:extLst>
      <p:ext uri="{BB962C8B-B14F-4D97-AF65-F5344CB8AC3E}">
        <p14:creationId xmlns:p14="http://schemas.microsoft.com/office/powerpoint/2010/main" val="354559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sp>
      <p:sp>
        <p:nvSpPr>
          <p:cNvPr id="5" name="TextBox 5"/>
          <p:cNvSpPr txBox="1"/>
          <p:nvPr/>
        </p:nvSpPr>
        <p:spPr>
          <a:xfrm>
            <a:off x="457200" y="190500"/>
            <a:ext cx="15163800"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Genres ranked based on their sales performance in the USA</a:t>
            </a:r>
          </a:p>
        </p:txBody>
      </p:sp>
      <p:sp>
        <p:nvSpPr>
          <p:cNvPr id="6" name="TextBox 6"/>
          <p:cNvSpPr txBox="1"/>
          <p:nvPr/>
        </p:nvSpPr>
        <p:spPr>
          <a:xfrm>
            <a:off x="469231" y="2705100"/>
            <a:ext cx="9372599" cy="7403180"/>
          </a:xfrm>
          <a:prstGeom prst="rect">
            <a:avLst/>
          </a:prstGeom>
        </p:spPr>
        <p:txBody>
          <a:bodyPr wrap="square" lIns="0" tIns="0" rIns="0" bIns="0" rtlCol="0" anchor="t">
            <a:spAutoFit/>
          </a:bodyPr>
          <a:lstStyle/>
          <a:p>
            <a:pPr>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342900" indent="-342900" algn="just">
              <a:lnSpc>
                <a:spcPct val="150000"/>
              </a:lnSpc>
              <a:spcBef>
                <a:spcPct val="0"/>
              </a:spcBef>
              <a:buFont typeface="Arial" panose="020B0604020202020204" pitchFamily="34" charset="0"/>
              <a:buChar char="•"/>
            </a:pPr>
            <a:r>
              <a:rPr lang="en-US" altLang="en-US" sz="2490" dirty="0">
                <a:solidFill>
                  <a:srgbClr val="11100E"/>
                </a:solidFill>
                <a:latin typeface="Times New Roman" panose="02020603050405020304" pitchFamily="18" charset="0"/>
                <a:cs typeface="Times New Roman" panose="02020603050405020304" pitchFamily="18" charset="0"/>
              </a:rPr>
              <a:t>This query joins </a:t>
            </a:r>
            <a:r>
              <a:rPr lang="en-US" altLang="en-US" sz="2490" dirty="0" err="1">
                <a:solidFill>
                  <a:srgbClr val="11100E"/>
                </a:solidFill>
                <a:latin typeface="Times New Roman" panose="02020603050405020304" pitchFamily="18" charset="0"/>
                <a:cs typeface="Times New Roman" panose="02020603050405020304" pitchFamily="18" charset="0"/>
              </a:rPr>
              <a:t>invoice_line</a:t>
            </a:r>
            <a:r>
              <a:rPr lang="en-US" altLang="en-US" sz="2490" dirty="0">
                <a:solidFill>
                  <a:srgbClr val="11100E"/>
                </a:solidFill>
                <a:latin typeface="Times New Roman" panose="02020603050405020304" pitchFamily="18" charset="0"/>
                <a:cs typeface="Times New Roman" panose="02020603050405020304" pitchFamily="18" charset="0"/>
              </a:rPr>
              <a:t>, invoice, track, and genre tables to aggregate sales data by genre. The RANK() window function assigns a rank to each genre based on descending total sales (</a:t>
            </a:r>
            <a:r>
              <a:rPr lang="en-US" altLang="en-US" sz="2490" dirty="0" err="1">
                <a:solidFill>
                  <a:srgbClr val="11100E"/>
                </a:solidFill>
                <a:latin typeface="Times New Roman" panose="02020603050405020304" pitchFamily="18" charset="0"/>
                <a:cs typeface="Times New Roman" panose="02020603050405020304" pitchFamily="18" charset="0"/>
              </a:rPr>
              <a:t>total_sold</a:t>
            </a:r>
            <a:r>
              <a:rPr lang="en-US" altLang="en-US" sz="2490" dirty="0">
                <a:solidFill>
                  <a:srgbClr val="11100E"/>
                </a:solidFill>
                <a:latin typeface="Times New Roman" panose="02020603050405020304" pitchFamily="18" charset="0"/>
                <a:cs typeface="Times New Roman" panose="02020603050405020304" pitchFamily="18" charset="0"/>
              </a:rPr>
              <a:t>). Results are grouped by </a:t>
            </a:r>
            <a:r>
              <a:rPr lang="en-US" altLang="en-US" sz="2490" dirty="0" err="1">
                <a:solidFill>
                  <a:srgbClr val="11100E"/>
                </a:solidFill>
                <a:latin typeface="Times New Roman" panose="02020603050405020304" pitchFamily="18" charset="0"/>
                <a:cs typeface="Times New Roman" panose="02020603050405020304" pitchFamily="18" charset="0"/>
              </a:rPr>
              <a:t>genre_name</a:t>
            </a:r>
            <a:r>
              <a:rPr lang="en-US" altLang="en-US" sz="2490" dirty="0">
                <a:solidFill>
                  <a:srgbClr val="11100E"/>
                </a:solidFill>
                <a:latin typeface="Times New Roman" panose="02020603050405020304" pitchFamily="18" charset="0"/>
                <a:cs typeface="Times New Roman" panose="02020603050405020304" pitchFamily="18" charset="0"/>
              </a:rPr>
              <a:t> and ordered by </a:t>
            </a:r>
            <a:r>
              <a:rPr lang="en-US" altLang="en-US" sz="2490" dirty="0" err="1">
                <a:solidFill>
                  <a:srgbClr val="11100E"/>
                </a:solidFill>
                <a:latin typeface="Times New Roman" panose="02020603050405020304" pitchFamily="18" charset="0"/>
                <a:cs typeface="Times New Roman" panose="02020603050405020304" pitchFamily="18" charset="0"/>
              </a:rPr>
              <a:t>total_sold</a:t>
            </a:r>
            <a:r>
              <a:rPr lang="en-US" altLang="en-US" sz="2490" dirty="0">
                <a:solidFill>
                  <a:srgbClr val="11100E"/>
                </a:solidFill>
                <a:latin typeface="Times New Roman" panose="02020603050405020304" pitchFamily="18" charset="0"/>
                <a:cs typeface="Times New Roman" panose="02020603050405020304" pitchFamily="18" charset="0"/>
              </a:rPr>
              <a:t> in descending order to show which genres are the top sellers in the USA.</a:t>
            </a:r>
          </a:p>
          <a:p>
            <a:pPr>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a:t>
            </a:r>
          </a:p>
          <a:p>
            <a:pPr marL="342900" indent="-342900" algn="just">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Rock leads in sales with 110 units, indicating strong popularity among USA customers. Metal and Hip Hop/Rap tie for second place with 19 units each, showing similar sales volumes in these genres. </a:t>
            </a:r>
          </a:p>
          <a:p>
            <a:pPr marL="342900" indent="-342900" algn="just">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Blues, Classical, Latin, and Jazz each have minimal sales (2, 1, 1, and 1 units respectively), suggesting niche markets within the USA.</a:t>
            </a:r>
          </a:p>
        </p:txBody>
      </p:sp>
      <p:graphicFrame>
        <p:nvGraphicFramePr>
          <p:cNvPr id="9" name="Chart 8">
            <a:extLst>
              <a:ext uri="{FF2B5EF4-FFF2-40B4-BE49-F238E27FC236}">
                <a16:creationId xmlns:a16="http://schemas.microsoft.com/office/drawing/2014/main" id="{1E3F414A-D259-95AD-7174-1CB87B191A2C}"/>
              </a:ext>
            </a:extLst>
          </p:cNvPr>
          <p:cNvGraphicFramePr>
            <a:graphicFrameLocks/>
          </p:cNvGraphicFramePr>
          <p:nvPr>
            <p:extLst>
              <p:ext uri="{D42A27DB-BD31-4B8C-83A1-F6EECF244321}">
                <p14:modId xmlns:p14="http://schemas.microsoft.com/office/powerpoint/2010/main" val="2608178416"/>
              </p:ext>
            </p:extLst>
          </p:nvPr>
        </p:nvGraphicFramePr>
        <p:xfrm>
          <a:off x="10134599" y="4450340"/>
          <a:ext cx="7684169" cy="549376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58320C22-457C-063E-F6FE-075B4A2918B9}"/>
              </a:ext>
            </a:extLst>
          </p:cNvPr>
          <p:cNvPicPr>
            <a:picLocks noChangeAspect="1"/>
          </p:cNvPicPr>
          <p:nvPr/>
        </p:nvPicPr>
        <p:blipFill>
          <a:blip r:embed="rId5"/>
          <a:stretch>
            <a:fillRect/>
          </a:stretch>
        </p:blipFill>
        <p:spPr>
          <a:xfrm>
            <a:off x="10058400" y="2753543"/>
            <a:ext cx="7848600" cy="1627957"/>
          </a:xfrm>
          <a:prstGeom prst="rect">
            <a:avLst/>
          </a:prstGeom>
          <a:ln w="28575">
            <a:solidFill>
              <a:schemeClr val="accent1"/>
            </a:solidFill>
          </a:ln>
        </p:spPr>
      </p:pic>
    </p:spTree>
    <p:extLst>
      <p:ext uri="{BB962C8B-B14F-4D97-AF65-F5344CB8AC3E}">
        <p14:creationId xmlns:p14="http://schemas.microsoft.com/office/powerpoint/2010/main" val="37702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0"/>
            <a:ext cx="3004777" cy="44413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67770"/>
            </a:stretch>
          </a:blipFill>
        </p:spPr>
      </p:sp>
      <p:sp>
        <p:nvSpPr>
          <p:cNvPr id="5" name="TextBox 5"/>
          <p:cNvSpPr txBox="1"/>
          <p:nvPr/>
        </p:nvSpPr>
        <p:spPr>
          <a:xfrm>
            <a:off x="457200" y="1029618"/>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Customer Churn Rate Analysis</a:t>
            </a:r>
          </a:p>
        </p:txBody>
      </p:sp>
      <p:sp>
        <p:nvSpPr>
          <p:cNvPr id="2" name="Rectangle 1">
            <a:extLst>
              <a:ext uri="{FF2B5EF4-FFF2-40B4-BE49-F238E27FC236}">
                <a16:creationId xmlns:a16="http://schemas.microsoft.com/office/drawing/2014/main" id="{251B10C1-A6F5-09F7-F1D4-A4762C76FDDE}"/>
              </a:ext>
            </a:extLst>
          </p:cNvPr>
          <p:cNvSpPr>
            <a:spLocks noChangeArrowheads="1"/>
          </p:cNvSpPr>
          <p:nvPr/>
        </p:nvSpPr>
        <p:spPr bwMode="auto">
          <a:xfrm>
            <a:off x="381000" y="3791905"/>
            <a:ext cx="9305314" cy="577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Assumption: </a:t>
            </a:r>
            <a:r>
              <a:rPr lang="en-US" sz="2490" dirty="0">
                <a:solidFill>
                  <a:srgbClr val="11100E"/>
                </a:solidFill>
                <a:latin typeface="Times New Roman" panose="02020603050405020304" pitchFamily="18" charset="0"/>
                <a:cs typeface="Times New Roman" panose="02020603050405020304" pitchFamily="18" charset="0"/>
              </a:rPr>
              <a:t>Calculations based on the assumption that customers who stopped purchasing for 6 months are considered churned.</a:t>
            </a:r>
          </a:p>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Subquery:  </a:t>
            </a:r>
            <a:r>
              <a:rPr lang="en-US" sz="2490" dirty="0">
                <a:solidFill>
                  <a:srgbClr val="11100E"/>
                </a:solidFill>
                <a:latin typeface="Times New Roman" panose="02020603050405020304" pitchFamily="18" charset="0"/>
                <a:cs typeface="Times New Roman" panose="02020603050405020304" pitchFamily="18" charset="0"/>
              </a:rPr>
              <a:t>Used a subquery to identify distinct customer IDs from invoices within the last six months.</a:t>
            </a:r>
          </a:p>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Exclusion: </a:t>
            </a:r>
            <a:r>
              <a:rPr lang="en-US" sz="2490" dirty="0">
                <a:solidFill>
                  <a:srgbClr val="11100E"/>
                </a:solidFill>
                <a:latin typeface="Times New Roman" panose="02020603050405020304" pitchFamily="18" charset="0"/>
                <a:cs typeface="Times New Roman" panose="02020603050405020304" pitchFamily="18" charset="0"/>
              </a:rPr>
              <a:t>Applied a `NOT IN` clause to exclude these active customers from the customer table.</a:t>
            </a:r>
          </a:p>
          <a:p>
            <a:pPr marL="342900" indent="-342900" algn="just" fontAlgn="base">
              <a:lnSpc>
                <a:spcPct val="150000"/>
              </a:lnSpc>
              <a:spcBef>
                <a:spcPct val="0"/>
              </a:spcBef>
              <a:spcAft>
                <a:spcPct val="0"/>
              </a:spcAft>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Count:  </a:t>
            </a:r>
            <a:r>
              <a:rPr lang="en-US" sz="2490" dirty="0">
                <a:solidFill>
                  <a:srgbClr val="11100E"/>
                </a:solidFill>
                <a:latin typeface="Times New Roman" panose="02020603050405020304" pitchFamily="18" charset="0"/>
                <a:cs typeface="Times New Roman" panose="02020603050405020304" pitchFamily="18" charset="0"/>
              </a:rPr>
              <a:t>Counted the customers not included in the active list.</a:t>
            </a:r>
          </a:p>
          <a:p>
            <a:pPr algn="just" fontAlgn="base">
              <a:lnSpc>
                <a:spcPct val="150000"/>
              </a:lnSpc>
              <a:spcBef>
                <a:spcPct val="0"/>
              </a:spcBef>
              <a:spcAft>
                <a:spcPct val="0"/>
              </a:spcAft>
            </a:pPr>
            <a:endParaRPr lang="en-US" sz="2490" b="1" i="1" dirty="0">
              <a:solidFill>
                <a:srgbClr val="11100E"/>
              </a:solidFill>
              <a:latin typeface="Times New Roman" panose="02020603050405020304" pitchFamily="18" charset="0"/>
              <a:cs typeface="Times New Roman" panose="02020603050405020304" pitchFamily="18" charset="0"/>
            </a:endParaRPr>
          </a:p>
          <a:p>
            <a:pPr algn="just" fontAlgn="base">
              <a:lnSpc>
                <a:spcPct val="150000"/>
              </a:lnSpc>
              <a:spcBef>
                <a:spcPct val="0"/>
              </a:spcBef>
              <a:spcAft>
                <a:spcPct val="0"/>
              </a:spcAft>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  </a:t>
            </a:r>
            <a:r>
              <a:rPr lang="en-US" sz="2490" dirty="0">
                <a:solidFill>
                  <a:srgbClr val="11100E"/>
                </a:solidFill>
                <a:latin typeface="Times New Roman" panose="02020603050405020304" pitchFamily="18" charset="0"/>
                <a:cs typeface="Times New Roman" panose="02020603050405020304" pitchFamily="18" charset="0"/>
              </a:rPr>
              <a:t>Identified 59 churned customers, providing a clear measure of customer erosion over the defined period.</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8" name="Chart 7">
            <a:extLst>
              <a:ext uri="{FF2B5EF4-FFF2-40B4-BE49-F238E27FC236}">
                <a16:creationId xmlns:a16="http://schemas.microsoft.com/office/drawing/2014/main" id="{151F6FB9-FF6A-0CF2-E9D4-AFDD65B59100}"/>
              </a:ext>
            </a:extLst>
          </p:cNvPr>
          <p:cNvGraphicFramePr>
            <a:graphicFrameLocks/>
          </p:cNvGraphicFramePr>
          <p:nvPr>
            <p:extLst>
              <p:ext uri="{D42A27DB-BD31-4B8C-83A1-F6EECF244321}">
                <p14:modId xmlns:p14="http://schemas.microsoft.com/office/powerpoint/2010/main" val="3052157873"/>
              </p:ext>
            </p:extLst>
          </p:nvPr>
        </p:nvGraphicFramePr>
        <p:xfrm>
          <a:off x="10058400" y="4415743"/>
          <a:ext cx="7772400" cy="4994957"/>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a:extLst>
              <a:ext uri="{FF2B5EF4-FFF2-40B4-BE49-F238E27FC236}">
                <a16:creationId xmlns:a16="http://schemas.microsoft.com/office/drawing/2014/main" id="{3BAEED92-94A3-8552-819A-5933CB2B88AB}"/>
              </a:ext>
            </a:extLst>
          </p:cNvPr>
          <p:cNvPicPr>
            <a:picLocks noChangeAspect="1"/>
          </p:cNvPicPr>
          <p:nvPr/>
        </p:nvPicPr>
        <p:blipFill>
          <a:blip r:embed="rId5"/>
          <a:stretch>
            <a:fillRect/>
          </a:stretch>
        </p:blipFill>
        <p:spPr>
          <a:xfrm>
            <a:off x="10958258" y="2347637"/>
            <a:ext cx="5729541" cy="2033863"/>
          </a:xfrm>
          <a:prstGeom prst="rect">
            <a:avLst/>
          </a:prstGeom>
          <a:ln w="28575">
            <a:solidFill>
              <a:schemeClr val="accent1"/>
            </a:solidFill>
          </a:ln>
        </p:spPr>
      </p:pic>
    </p:spTree>
    <p:extLst>
      <p:ext uri="{BB962C8B-B14F-4D97-AF65-F5344CB8AC3E}">
        <p14:creationId xmlns:p14="http://schemas.microsoft.com/office/powerpoint/2010/main" val="258542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26160" y="1551424"/>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021980" y="3128204"/>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768687" y="-1502203"/>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1337617" y="-3006405"/>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028700" y="2009775"/>
            <a:ext cx="12256848" cy="3354316"/>
          </a:xfrm>
          <a:prstGeom prst="rect">
            <a:avLst/>
          </a:prstGeom>
        </p:spPr>
        <p:txBody>
          <a:bodyPr lIns="0" tIns="0" rIns="0" bIns="0" rtlCol="0" anchor="t">
            <a:spAutoFit/>
          </a:bodyPr>
          <a:lstStyle/>
          <a:p>
            <a:pPr algn="l">
              <a:lnSpc>
                <a:spcPts val="13253"/>
              </a:lnSpc>
            </a:pPr>
            <a:r>
              <a:rPr lang="en-US" sz="11044" dirty="0">
                <a:solidFill>
                  <a:srgbClr val="1A1A1A"/>
                </a:solidFill>
                <a:latin typeface="Codec Pro ExtraBold"/>
              </a:rPr>
              <a:t>SUBJECTIVE</a:t>
            </a:r>
          </a:p>
          <a:p>
            <a:pPr algn="l">
              <a:lnSpc>
                <a:spcPts val="13253"/>
              </a:lnSpc>
            </a:pPr>
            <a:r>
              <a:rPr lang="en-US" sz="11044" dirty="0">
                <a:solidFill>
                  <a:srgbClr val="1A1A1A"/>
                </a:solidFill>
                <a:latin typeface="Codec Pro ExtraBold"/>
              </a:rPr>
              <a:t>QUESTIONS</a:t>
            </a:r>
          </a:p>
        </p:txBody>
      </p:sp>
      <p:grpSp>
        <p:nvGrpSpPr>
          <p:cNvPr id="15" name="Group 15"/>
          <p:cNvGrpSpPr/>
          <p:nvPr/>
        </p:nvGrpSpPr>
        <p:grpSpPr>
          <a:xfrm>
            <a:off x="-1710840" y="9267917"/>
            <a:ext cx="5440505" cy="54405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7" name="TextBox 1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31687" y="6214290"/>
            <a:ext cx="5440505" cy="54405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20" name="TextBox 2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3099383" y="4710088"/>
            <a:ext cx="5440505" cy="54405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23" name="TextBox 2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26" name="TextBox 12">
            <a:extLst>
              <a:ext uri="{FF2B5EF4-FFF2-40B4-BE49-F238E27FC236}">
                <a16:creationId xmlns:a16="http://schemas.microsoft.com/office/drawing/2014/main" id="{B767A33F-B1D0-4C8A-DD97-A640EBEFC11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7" name="Picture 26">
            <a:extLst>
              <a:ext uri="{FF2B5EF4-FFF2-40B4-BE49-F238E27FC236}">
                <a16:creationId xmlns:a16="http://schemas.microsoft.com/office/drawing/2014/main" id="{9C8A47A2-FC53-91C2-99BE-70F00A67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386710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sp>
      <p:sp>
        <p:nvSpPr>
          <p:cNvPr id="5" name="TextBox 5"/>
          <p:cNvSpPr txBox="1"/>
          <p:nvPr/>
        </p:nvSpPr>
        <p:spPr>
          <a:xfrm>
            <a:off x="457200" y="4191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Top Prioritized Albums for Advertising in the USA</a:t>
            </a:r>
          </a:p>
        </p:txBody>
      </p:sp>
      <p:sp>
        <p:nvSpPr>
          <p:cNvPr id="6" name="TextBox 6"/>
          <p:cNvSpPr txBox="1"/>
          <p:nvPr/>
        </p:nvSpPr>
        <p:spPr>
          <a:xfrm>
            <a:off x="481263" y="3771900"/>
            <a:ext cx="9372599" cy="5678862"/>
          </a:xfrm>
          <a:prstGeom prst="rect">
            <a:avLst/>
          </a:prstGeom>
        </p:spPr>
        <p:txBody>
          <a:bodyPr wrap="square" lIns="0" tIns="0" rIns="0" bIns="0" rtlCol="0" anchor="t">
            <a:spAutoFit/>
          </a:bodyPr>
          <a:lstStyle/>
          <a:p>
            <a:pPr>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Determines top-selling genres in each country excluding the USA.</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Joins Customer, Invoice, Invoice Line, Track, and Genre tables.</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Utilizes ROW_NUMBER() to rank genres by sales volume within each country.</a:t>
            </a:r>
          </a:p>
          <a:p>
            <a:pPr>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Pop and Rock genres dominate sales in most countries.</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Classical and Jazz genres stand out in specific regions, suggesting localized preferences.</a:t>
            </a:r>
          </a:p>
        </p:txBody>
      </p:sp>
      <p:graphicFrame>
        <p:nvGraphicFramePr>
          <p:cNvPr id="11" name="Chart 10">
            <a:extLst>
              <a:ext uri="{FF2B5EF4-FFF2-40B4-BE49-F238E27FC236}">
                <a16:creationId xmlns:a16="http://schemas.microsoft.com/office/drawing/2014/main" id="{903F9B91-2953-3101-3666-7EB5A0246816}"/>
              </a:ext>
            </a:extLst>
          </p:cNvPr>
          <p:cNvGraphicFramePr>
            <a:graphicFrameLocks/>
          </p:cNvGraphicFramePr>
          <p:nvPr>
            <p:extLst>
              <p:ext uri="{D42A27DB-BD31-4B8C-83A1-F6EECF244321}">
                <p14:modId xmlns:p14="http://schemas.microsoft.com/office/powerpoint/2010/main" val="4111040486"/>
              </p:ext>
            </p:extLst>
          </p:nvPr>
        </p:nvGraphicFramePr>
        <p:xfrm>
          <a:off x="9982200" y="5067300"/>
          <a:ext cx="8077200" cy="464820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A6142111-0F5A-730C-2324-9254A45F7519}"/>
              </a:ext>
            </a:extLst>
          </p:cNvPr>
          <p:cNvPicPr>
            <a:picLocks noChangeAspect="1"/>
          </p:cNvPicPr>
          <p:nvPr/>
        </p:nvPicPr>
        <p:blipFill>
          <a:blip r:embed="rId5"/>
          <a:stretch>
            <a:fillRect/>
          </a:stretch>
        </p:blipFill>
        <p:spPr>
          <a:xfrm>
            <a:off x="10781969" y="2815360"/>
            <a:ext cx="6782462" cy="2290040"/>
          </a:xfrm>
          <a:prstGeom prst="rect">
            <a:avLst/>
          </a:prstGeom>
          <a:ln w="28575">
            <a:solidFill>
              <a:schemeClr val="accent1"/>
            </a:solidFill>
          </a:ln>
        </p:spPr>
      </p:pic>
    </p:spTree>
    <p:extLst>
      <p:ext uri="{BB962C8B-B14F-4D97-AF65-F5344CB8AC3E}">
        <p14:creationId xmlns:p14="http://schemas.microsoft.com/office/powerpoint/2010/main" val="81870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0"/>
            <a:ext cx="3004777" cy="42127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76874"/>
            </a:stretch>
          </a:blipFill>
        </p:spPr>
        <p:txBody>
          <a:bodyPr/>
          <a:lstStyle/>
          <a:p>
            <a:endParaRPr lang="en-IN" dirty="0"/>
          </a:p>
        </p:txBody>
      </p:sp>
      <p:sp>
        <p:nvSpPr>
          <p:cNvPr id="5" name="TextBox 5"/>
          <p:cNvSpPr txBox="1"/>
          <p:nvPr/>
        </p:nvSpPr>
        <p:spPr>
          <a:xfrm>
            <a:off x="457200" y="4191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Top-Selling Genres Outside the USA</a:t>
            </a:r>
          </a:p>
        </p:txBody>
      </p:sp>
      <p:graphicFrame>
        <p:nvGraphicFramePr>
          <p:cNvPr id="10" name="Chart 9">
            <a:extLst>
              <a:ext uri="{FF2B5EF4-FFF2-40B4-BE49-F238E27FC236}">
                <a16:creationId xmlns:a16="http://schemas.microsoft.com/office/drawing/2014/main" id="{CDEFAFBF-87DD-0E15-5B6D-4988A988E206}"/>
              </a:ext>
            </a:extLst>
          </p:cNvPr>
          <p:cNvGraphicFramePr>
            <a:graphicFrameLocks/>
          </p:cNvGraphicFramePr>
          <p:nvPr>
            <p:extLst>
              <p:ext uri="{D42A27DB-BD31-4B8C-83A1-F6EECF244321}">
                <p14:modId xmlns:p14="http://schemas.microsoft.com/office/powerpoint/2010/main" val="955738416"/>
              </p:ext>
            </p:extLst>
          </p:nvPr>
        </p:nvGraphicFramePr>
        <p:xfrm>
          <a:off x="9525000" y="4507610"/>
          <a:ext cx="8763000" cy="581749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EFCD688C-5885-985E-B47C-6325236343ED}"/>
              </a:ext>
            </a:extLst>
          </p:cNvPr>
          <p:cNvPicPr>
            <a:picLocks noChangeAspect="1"/>
          </p:cNvPicPr>
          <p:nvPr/>
        </p:nvPicPr>
        <p:blipFill>
          <a:blip r:embed="rId5"/>
          <a:stretch>
            <a:fillRect/>
          </a:stretch>
        </p:blipFill>
        <p:spPr>
          <a:xfrm>
            <a:off x="9829800" y="2007767"/>
            <a:ext cx="6592220" cy="2410161"/>
          </a:xfrm>
          <a:prstGeom prst="rect">
            <a:avLst/>
          </a:prstGeom>
          <a:ln w="28575">
            <a:solidFill>
              <a:schemeClr val="accent1"/>
            </a:solidFill>
          </a:ln>
        </p:spPr>
      </p:pic>
      <p:sp>
        <p:nvSpPr>
          <p:cNvPr id="2" name="Rectangle 1">
            <a:extLst>
              <a:ext uri="{FF2B5EF4-FFF2-40B4-BE49-F238E27FC236}">
                <a16:creationId xmlns:a16="http://schemas.microsoft.com/office/drawing/2014/main" id="{FA70B22F-B684-B9CB-36E8-34DCA437DBCC}"/>
              </a:ext>
            </a:extLst>
          </p:cNvPr>
          <p:cNvSpPr>
            <a:spLocks noChangeArrowheads="1"/>
          </p:cNvSpPr>
          <p:nvPr/>
        </p:nvSpPr>
        <p:spPr bwMode="auto">
          <a:xfrm>
            <a:off x="469232" y="4076700"/>
            <a:ext cx="8763000" cy="5104090"/>
          </a:xfrm>
          <a:prstGeom prst="rect">
            <a:avLst/>
          </a:prstGeom>
        </p:spPr>
        <p:txBody>
          <a:bodyPr wrap="square" lIns="0" tIns="0" rIns="0" bIns="0" rtlCol="0" anchor="t">
            <a:spAutoFit/>
          </a:bodyPr>
          <a:lstStyle/>
          <a:p>
            <a:pPr marL="342900" indent="-342900" algn="just">
              <a:lnSpc>
                <a:spcPct val="150000"/>
              </a:lnSpc>
              <a:spcBef>
                <a:spcPct val="0"/>
              </a:spcBef>
              <a:buFont typeface="Arial" panose="020B0604020202020204" pitchFamily="34" charset="0"/>
              <a:buChar char="•"/>
            </a:pPr>
            <a:r>
              <a:rPr lang="en-US" altLang="en-US" sz="2490" b="1" dirty="0">
                <a:solidFill>
                  <a:srgbClr val="11100E"/>
                </a:solidFill>
                <a:latin typeface="Times New Roman" panose="02020603050405020304" pitchFamily="18" charset="0"/>
                <a:cs typeface="Times New Roman" panose="02020603050405020304" pitchFamily="18" charset="0"/>
              </a:rPr>
              <a:t>Query Objective: </a:t>
            </a:r>
            <a:r>
              <a:rPr lang="en-US" altLang="en-US" sz="2490" dirty="0">
                <a:solidFill>
                  <a:srgbClr val="11100E"/>
                </a:solidFill>
                <a:latin typeface="Times New Roman" panose="02020603050405020304" pitchFamily="18" charset="0"/>
                <a:cs typeface="Times New Roman" panose="02020603050405020304" pitchFamily="18" charset="0"/>
              </a:rPr>
              <a:t>To identify top-selling albums in the USA by genre sales.</a:t>
            </a:r>
          </a:p>
          <a:p>
            <a:pPr marL="342900" indent="-342900" algn="just">
              <a:lnSpc>
                <a:spcPct val="150000"/>
              </a:lnSpc>
              <a:spcBef>
                <a:spcPct val="0"/>
              </a:spcBef>
              <a:buFont typeface="Arial" panose="020B0604020202020204" pitchFamily="34" charset="0"/>
              <a:buChar char="•"/>
            </a:pPr>
            <a:r>
              <a:rPr lang="en-US" altLang="en-US" sz="2490" b="1" dirty="0">
                <a:solidFill>
                  <a:srgbClr val="11100E"/>
                </a:solidFill>
                <a:latin typeface="Times New Roman" panose="02020603050405020304" pitchFamily="18" charset="0"/>
                <a:cs typeface="Times New Roman" panose="02020603050405020304" pitchFamily="18" charset="0"/>
              </a:rPr>
              <a:t>Method</a:t>
            </a:r>
            <a:r>
              <a:rPr lang="en-US" altLang="en-US" sz="2490" dirty="0">
                <a:solidFill>
                  <a:srgbClr val="11100E"/>
                </a:solidFill>
                <a:latin typeface="Times New Roman" panose="02020603050405020304" pitchFamily="18" charset="0"/>
                <a:cs typeface="Times New Roman" panose="02020603050405020304" pitchFamily="18" charset="0"/>
              </a:rPr>
              <a:t>: Join Album, Track, Genre, Invoice Line, Invoice, and Customer tables to trace sales to albums; use COUNT and GROUP BY to aggregate and sort sales per album.</a:t>
            </a:r>
          </a:p>
          <a:p>
            <a:pPr marL="342900" indent="-342900" algn="just">
              <a:lnSpc>
                <a:spcPct val="150000"/>
              </a:lnSpc>
              <a:spcBef>
                <a:spcPct val="0"/>
              </a:spcBef>
              <a:buFont typeface="Arial" panose="020B0604020202020204" pitchFamily="34" charset="0"/>
              <a:buChar char="•"/>
            </a:pPr>
            <a:endParaRPr lang="en-US" altLang="en-US" sz="2490" dirty="0">
              <a:solidFill>
                <a:srgbClr val="11100E"/>
              </a:solidFill>
              <a:latin typeface="Times New Roman" panose="02020603050405020304" pitchFamily="18" charset="0"/>
              <a:cs typeface="Times New Roman" panose="02020603050405020304" pitchFamily="18" charset="0"/>
            </a:endParaRPr>
          </a:p>
          <a:p>
            <a:pPr algn="just">
              <a:lnSpc>
                <a:spcPct val="150000"/>
              </a:lnSpc>
              <a:spcBef>
                <a:spcPct val="0"/>
              </a:spcBef>
            </a:pPr>
            <a:r>
              <a:rPr lang="en-US" altLang="en-US" sz="2490" b="1" i="1" dirty="0">
                <a:solidFill>
                  <a:srgbClr val="11100E"/>
                </a:solidFill>
                <a:latin typeface="Times New Roman" panose="02020603050405020304" pitchFamily="18" charset="0"/>
                <a:cs typeface="Times New Roman" panose="02020603050405020304" pitchFamily="18" charset="0"/>
              </a:rPr>
              <a:t>Recommendation</a:t>
            </a:r>
            <a:r>
              <a:rPr lang="en-US" altLang="en-US" sz="2490" dirty="0">
                <a:solidFill>
                  <a:srgbClr val="11100E"/>
                </a:solidFill>
                <a:latin typeface="Times New Roman" panose="02020603050405020304" pitchFamily="18" charset="0"/>
                <a:cs typeface="Times New Roman" panose="02020603050405020304" pitchFamily="18" charset="0"/>
              </a:rPr>
              <a:t>: Chinook should prioritize albums in Rock and Alternative &amp; Punk genres due to high sales and strong audience engagement. </a:t>
            </a:r>
          </a:p>
        </p:txBody>
      </p:sp>
    </p:spTree>
    <p:extLst>
      <p:ext uri="{BB962C8B-B14F-4D97-AF65-F5344CB8AC3E}">
        <p14:creationId xmlns:p14="http://schemas.microsoft.com/office/powerpoint/2010/main" val="304794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txBody>
          <a:bodyPr/>
          <a:lstStyle/>
          <a:p>
            <a:endParaRPr lang="en-IN" dirty="0"/>
          </a:p>
        </p:txBody>
      </p:sp>
      <p:sp>
        <p:nvSpPr>
          <p:cNvPr id="5" name="TextBox 5"/>
          <p:cNvSpPr txBox="1"/>
          <p:nvPr/>
        </p:nvSpPr>
        <p:spPr>
          <a:xfrm>
            <a:off x="457200" y="419100"/>
            <a:ext cx="15240000"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Long-term vs. New Customers' Purchasing Behavior</a:t>
            </a:r>
          </a:p>
        </p:txBody>
      </p:sp>
      <p:sp>
        <p:nvSpPr>
          <p:cNvPr id="6" name="TextBox 6"/>
          <p:cNvSpPr txBox="1"/>
          <p:nvPr/>
        </p:nvSpPr>
        <p:spPr>
          <a:xfrm>
            <a:off x="381000" y="3467100"/>
            <a:ext cx="9372599" cy="6253635"/>
          </a:xfrm>
          <a:prstGeom prst="rect">
            <a:avLst/>
          </a:prstGeom>
        </p:spPr>
        <p:txBody>
          <a:bodyPr wrap="square" lIns="0" tIns="0" rIns="0" bIns="0" rtlCol="0" anchor="t">
            <a:spAutoFit/>
          </a:bodyPr>
          <a:lstStyle/>
          <a:p>
            <a:pPr>
              <a:lnSpc>
                <a:spcPct val="150000"/>
              </a:lnSpc>
              <a:spcBef>
                <a:spcPct val="0"/>
              </a:spcBef>
            </a:pPr>
            <a:r>
              <a:rPr lang="en-US" sz="2490" b="1" dirty="0">
                <a:solidFill>
                  <a:srgbClr val="11100E"/>
                </a:solidFill>
                <a:latin typeface="Times New Roman" panose="02020603050405020304" pitchFamily="18" charset="0"/>
                <a:cs typeface="Times New Roman" panose="02020603050405020304" pitchFamily="18" charset="0"/>
              </a:rPr>
              <a:t>Query Explanation:</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Segments customers based on tenure (long-term vs. new) and analyzes their purchasing habits. </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Calculates average order value and tracks per order for each customer segment.</a:t>
            </a:r>
          </a:p>
          <a:p>
            <a:pPr>
              <a:lnSpc>
                <a:spcPct val="150000"/>
              </a:lnSpc>
              <a:spcBef>
                <a:spcPct val="0"/>
              </a:spcBef>
            </a:pPr>
            <a:endParaRPr lang="en-US" sz="2490" dirty="0">
              <a:solidFill>
                <a:srgbClr val="11100E"/>
              </a:solidFill>
              <a:latin typeface="Times New Roman" panose="02020603050405020304" pitchFamily="18" charset="0"/>
              <a:cs typeface="Times New Roman" panose="02020603050405020304" pitchFamily="18" charset="0"/>
            </a:endParaRPr>
          </a:p>
          <a:p>
            <a:pPr>
              <a:lnSpc>
                <a:spcPct val="150000"/>
              </a:lnSpc>
              <a:spcBef>
                <a:spcPct val="0"/>
              </a:spcBef>
            </a:pPr>
            <a:r>
              <a:rPr lang="en-US" sz="2490" b="1" i="1" dirty="0">
                <a:solidFill>
                  <a:srgbClr val="11100E"/>
                </a:solidFill>
                <a:latin typeface="Times New Roman" panose="02020603050405020304" pitchFamily="18" charset="0"/>
                <a:cs typeface="Times New Roman" panose="02020603050405020304" pitchFamily="18" charset="0"/>
              </a:rPr>
              <a:t>Insights</a:t>
            </a:r>
            <a:r>
              <a:rPr lang="en-US" sz="2490" b="1" dirty="0">
                <a:solidFill>
                  <a:srgbClr val="11100E"/>
                </a:solidFill>
                <a:latin typeface="Times New Roman" panose="02020603050405020304" pitchFamily="18" charset="0"/>
                <a:cs typeface="Times New Roman" panose="02020603050405020304" pitchFamily="18" charset="0"/>
              </a:rPr>
              <a:t>:</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Long-term customers spend more per order and purchase more tracks, indicating higher engagement. </a:t>
            </a:r>
          </a:p>
          <a:p>
            <a:pPr marL="342900" indent="-342900">
              <a:lnSpc>
                <a:spcPct val="150000"/>
              </a:lnSpc>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New customers show potential for growth with targeted onboarding strategies.</a:t>
            </a:r>
          </a:p>
        </p:txBody>
      </p:sp>
      <p:graphicFrame>
        <p:nvGraphicFramePr>
          <p:cNvPr id="3" name="Chart 2">
            <a:extLst>
              <a:ext uri="{FF2B5EF4-FFF2-40B4-BE49-F238E27FC236}">
                <a16:creationId xmlns:a16="http://schemas.microsoft.com/office/drawing/2014/main" id="{C235C26B-82E7-C8EB-4010-7DFFA63276EA}"/>
              </a:ext>
            </a:extLst>
          </p:cNvPr>
          <p:cNvGraphicFramePr>
            <a:graphicFrameLocks/>
          </p:cNvGraphicFramePr>
          <p:nvPr>
            <p:extLst>
              <p:ext uri="{D42A27DB-BD31-4B8C-83A1-F6EECF244321}">
                <p14:modId xmlns:p14="http://schemas.microsoft.com/office/powerpoint/2010/main" val="2771574301"/>
              </p:ext>
            </p:extLst>
          </p:nvPr>
        </p:nvGraphicFramePr>
        <p:xfrm>
          <a:off x="9753602" y="5380294"/>
          <a:ext cx="8077198" cy="4640006"/>
        </p:xfrm>
        <a:graphic>
          <a:graphicData uri="http://schemas.openxmlformats.org/drawingml/2006/chart">
            <c:chart xmlns:c="http://schemas.openxmlformats.org/drawingml/2006/chart" xmlns:r="http://schemas.openxmlformats.org/officeDocument/2006/relationships" r:id="rId4"/>
          </a:graphicData>
        </a:graphic>
      </p:graphicFrame>
      <p:pic>
        <p:nvPicPr>
          <p:cNvPr id="7" name="Picture 6">
            <a:extLst>
              <a:ext uri="{FF2B5EF4-FFF2-40B4-BE49-F238E27FC236}">
                <a16:creationId xmlns:a16="http://schemas.microsoft.com/office/drawing/2014/main" id="{F40C7F5D-B4EC-E164-5697-17A2B5B31886}"/>
              </a:ext>
            </a:extLst>
          </p:cNvPr>
          <p:cNvPicPr>
            <a:picLocks noChangeAspect="1"/>
          </p:cNvPicPr>
          <p:nvPr/>
        </p:nvPicPr>
        <p:blipFill>
          <a:blip r:embed="rId5"/>
          <a:stretch>
            <a:fillRect/>
          </a:stretch>
        </p:blipFill>
        <p:spPr>
          <a:xfrm>
            <a:off x="9723695" y="2911330"/>
            <a:ext cx="8411905" cy="2003570"/>
          </a:xfrm>
          <a:prstGeom prst="rect">
            <a:avLst/>
          </a:prstGeom>
          <a:ln w="28575">
            <a:solidFill>
              <a:schemeClr val="accent1"/>
            </a:solidFill>
          </a:ln>
        </p:spPr>
      </p:pic>
    </p:spTree>
    <p:extLst>
      <p:ext uri="{BB962C8B-B14F-4D97-AF65-F5344CB8AC3E}">
        <p14:creationId xmlns:p14="http://schemas.microsoft.com/office/powerpoint/2010/main" val="141339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
        <p:nvSpPr>
          <p:cNvPr id="3" name="TextBox 2">
            <a:extLst>
              <a:ext uri="{FF2B5EF4-FFF2-40B4-BE49-F238E27FC236}">
                <a16:creationId xmlns:a16="http://schemas.microsoft.com/office/drawing/2014/main" id="{79424A6A-399F-531D-EFDA-60319D8317C6}"/>
              </a:ext>
            </a:extLst>
          </p:cNvPr>
          <p:cNvSpPr txBox="1"/>
          <p:nvPr/>
        </p:nvSpPr>
        <p:spPr>
          <a:xfrm>
            <a:off x="965700" y="2324100"/>
            <a:ext cx="15645900" cy="2774606"/>
          </a:xfrm>
          <a:prstGeom prst="rect">
            <a:avLst/>
          </a:prstGeom>
          <a:noFill/>
        </p:spPr>
        <p:txBody>
          <a:bodyPr wrap="square">
            <a:spAutoFit/>
          </a:bodyPr>
          <a:lstStyle/>
          <a:p>
            <a:pPr marL="342900" indent="-342900" algn="just">
              <a:spcBef>
                <a:spcPct val="0"/>
              </a:spcBef>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Recommendation</a:t>
            </a:r>
            <a:r>
              <a:rPr lang="en-US" sz="2490" dirty="0">
                <a:solidFill>
                  <a:srgbClr val="11100E"/>
                </a:solidFill>
                <a:latin typeface="Times New Roman" panose="02020603050405020304" pitchFamily="18" charset="0"/>
                <a:cs typeface="Times New Roman" panose="02020603050405020304" pitchFamily="18" charset="0"/>
              </a:rPr>
              <a:t>: Understanding the preferences of Chinook Music Store’s customer base is crucial for effective marketing. By analyzing sales data, we can identify which genres are most popular among the customers. This insight allows us to tailor improved promotional campaigns to resonate with specific genre preferences. </a:t>
            </a:r>
          </a:p>
          <a:p>
            <a:pPr marL="342900" indent="-342900" algn="just">
              <a:spcBef>
                <a:spcPct val="0"/>
              </a:spcBef>
              <a:buFont typeface="Arial" panose="020B0604020202020204" pitchFamily="34" charset="0"/>
              <a:buChar char="•"/>
            </a:pPr>
            <a:endParaRPr lang="en-US" sz="2490" dirty="0">
              <a:solidFill>
                <a:srgbClr val="11100E"/>
              </a:solidFill>
              <a:latin typeface="Times New Roman" panose="02020603050405020304" pitchFamily="18" charset="0"/>
              <a:cs typeface="Times New Roman" panose="02020603050405020304" pitchFamily="18" charset="0"/>
            </a:endParaRPr>
          </a:p>
          <a:p>
            <a:pPr marL="342900" indent="-342900" algn="just">
              <a:spcBef>
                <a:spcPct val="0"/>
              </a:spcBef>
              <a:buFont typeface="Arial" panose="020B0604020202020204" pitchFamily="34" charset="0"/>
              <a:buChar char="•"/>
            </a:pPr>
            <a:r>
              <a:rPr lang="en-US" sz="2490" dirty="0">
                <a:solidFill>
                  <a:srgbClr val="11100E"/>
                </a:solidFill>
                <a:latin typeface="Times New Roman" panose="02020603050405020304" pitchFamily="18" charset="0"/>
                <a:cs typeface="Times New Roman" panose="02020603050405020304" pitchFamily="18" charset="0"/>
              </a:rPr>
              <a:t>For example, as Rock genre is the top seller (shown in the visualization below), targeted email campaigns, social media promotions, and in-store displays can feature new releases or special offers in this genre. This personalized approach enhances customer satisfaction and drives higher conversion rates.</a:t>
            </a:r>
          </a:p>
        </p:txBody>
      </p:sp>
      <p:graphicFrame>
        <p:nvGraphicFramePr>
          <p:cNvPr id="5" name="Chart 4">
            <a:extLst>
              <a:ext uri="{FF2B5EF4-FFF2-40B4-BE49-F238E27FC236}">
                <a16:creationId xmlns:a16="http://schemas.microsoft.com/office/drawing/2014/main" id="{4019CCDC-175D-C1DB-E92D-A6E181D2830A}"/>
              </a:ext>
            </a:extLst>
          </p:cNvPr>
          <p:cNvGraphicFramePr>
            <a:graphicFrameLocks/>
          </p:cNvGraphicFramePr>
          <p:nvPr>
            <p:extLst>
              <p:ext uri="{D42A27DB-BD31-4B8C-83A1-F6EECF244321}">
                <p14:modId xmlns:p14="http://schemas.microsoft.com/office/powerpoint/2010/main" val="2633378843"/>
              </p:ext>
            </p:extLst>
          </p:nvPr>
        </p:nvGraphicFramePr>
        <p:xfrm>
          <a:off x="3810000" y="5476374"/>
          <a:ext cx="10668000" cy="500112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81A2A99E-D76C-9C06-456D-184674AB56B4}"/>
              </a:ext>
            </a:extLst>
          </p:cNvPr>
          <p:cNvSpPr txBox="1"/>
          <p:nvPr/>
        </p:nvSpPr>
        <p:spPr>
          <a:xfrm>
            <a:off x="1858426" y="326593"/>
            <a:ext cx="14571147" cy="1692707"/>
          </a:xfrm>
          <a:prstGeom prst="rect">
            <a:avLst/>
          </a:prstGeom>
          <a:noFill/>
        </p:spPr>
        <p:txBody>
          <a:bodyPr wrap="square">
            <a:spAutoFit/>
          </a:bodyPr>
          <a:lstStyle/>
          <a:p>
            <a:pPr algn="ctr">
              <a:lnSpc>
                <a:spcPts val="13253"/>
              </a:lnSpc>
            </a:pPr>
            <a:r>
              <a:rPr lang="en-US" sz="9600" dirty="0">
                <a:solidFill>
                  <a:srgbClr val="1A1A1A"/>
                </a:solidFill>
                <a:latin typeface="Codec Pro ExtraBold"/>
              </a:rPr>
              <a:t>Marketing Strategy</a:t>
            </a:r>
          </a:p>
        </p:txBody>
      </p:sp>
    </p:spTree>
    <p:extLst>
      <p:ext uri="{BB962C8B-B14F-4D97-AF65-F5344CB8AC3E}">
        <p14:creationId xmlns:p14="http://schemas.microsoft.com/office/powerpoint/2010/main" val="9443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sp>
      <p:sp>
        <p:nvSpPr>
          <p:cNvPr id="3" name="TextBox 3"/>
          <p:cNvSpPr txBox="1"/>
          <p:nvPr/>
        </p:nvSpPr>
        <p:spPr>
          <a:xfrm>
            <a:off x="1295400" y="495300"/>
            <a:ext cx="15697200" cy="1215141"/>
          </a:xfrm>
          <a:prstGeom prst="rect">
            <a:avLst/>
          </a:prstGeom>
        </p:spPr>
        <p:txBody>
          <a:bodyPr wrap="square" lIns="0" tIns="0" rIns="0" bIns="0" rtlCol="0" anchor="t">
            <a:spAutoFit/>
          </a:bodyPr>
          <a:lstStyle/>
          <a:p>
            <a:pPr marL="0" lvl="0" indent="0" algn="ctr">
              <a:lnSpc>
                <a:spcPts val="9777"/>
              </a:lnSpc>
              <a:spcBef>
                <a:spcPct val="0"/>
              </a:spcBef>
            </a:pPr>
            <a:r>
              <a:rPr lang="en-US" sz="8147" dirty="0">
                <a:solidFill>
                  <a:srgbClr val="FFFFFF"/>
                </a:solidFill>
                <a:latin typeface="Codec Pro ExtraBold"/>
              </a:rPr>
              <a:t>CUSTOMER RETENTION</a:t>
            </a:r>
          </a:p>
        </p:txBody>
      </p:sp>
      <p:grpSp>
        <p:nvGrpSpPr>
          <p:cNvPr id="5" name="Group 5"/>
          <p:cNvGrpSpPr/>
          <p:nvPr/>
        </p:nvGrpSpPr>
        <p:grpSpPr>
          <a:xfrm>
            <a:off x="990600" y="2205741"/>
            <a:ext cx="4083926" cy="7098237"/>
            <a:chOff x="0" y="0"/>
            <a:chExt cx="5445235" cy="7725338"/>
          </a:xfrm>
        </p:grpSpPr>
        <p:grpSp>
          <p:nvGrpSpPr>
            <p:cNvPr id="6" name="Group 6"/>
            <p:cNvGrpSpPr/>
            <p:nvPr/>
          </p:nvGrpSpPr>
          <p:grpSpPr>
            <a:xfrm>
              <a:off x="118" y="0"/>
              <a:ext cx="5444998" cy="7725338"/>
              <a:chOff x="0" y="0"/>
              <a:chExt cx="1075555" cy="1525993"/>
            </a:xfrm>
          </p:grpSpPr>
          <p:sp>
            <p:nvSpPr>
              <p:cNvPr id="7" name="Freeform 7"/>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8" name="TextBox 8"/>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9" name="AutoShape 9"/>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0" name="TextBox 10"/>
          <p:cNvSpPr txBox="1"/>
          <p:nvPr/>
        </p:nvSpPr>
        <p:spPr>
          <a:xfrm>
            <a:off x="1159882" y="2857500"/>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Recommendation</a:t>
            </a:r>
          </a:p>
        </p:txBody>
      </p:sp>
      <p:sp>
        <p:nvSpPr>
          <p:cNvPr id="11" name="TextBox 11"/>
          <p:cNvSpPr txBox="1"/>
          <p:nvPr/>
        </p:nvSpPr>
        <p:spPr>
          <a:xfrm>
            <a:off x="1267837" y="4733798"/>
            <a:ext cx="3529449" cy="3811621"/>
          </a:xfrm>
          <a:prstGeom prst="rect">
            <a:avLst/>
          </a:prstGeom>
        </p:spPr>
        <p:txBody>
          <a:bodyPr lIns="0" tIns="0" rIns="0" bIns="0" rtlCol="0" anchor="t">
            <a:spAutoFit/>
          </a:bodyPr>
          <a:lstStyle/>
          <a:p>
            <a:pPr algn="ctr">
              <a:lnSpc>
                <a:spcPct val="150000"/>
              </a:lnSpc>
            </a:pPr>
            <a:r>
              <a:rPr lang="en-US" sz="2400" dirty="0">
                <a:solidFill>
                  <a:srgbClr val="100F0D"/>
                </a:solidFill>
                <a:latin typeface="Times New Roman" panose="02020603050405020304" pitchFamily="18" charset="0"/>
                <a:cs typeface="Times New Roman" panose="02020603050405020304" pitchFamily="18" charset="0"/>
              </a:rPr>
              <a:t>Personalized recommendations based on customers' past purchases and genre preferences can enhance their shopping experience and encourage additional spending.</a:t>
            </a:r>
          </a:p>
        </p:txBody>
      </p:sp>
      <p:grpSp>
        <p:nvGrpSpPr>
          <p:cNvPr id="12" name="Group 12"/>
          <p:cNvGrpSpPr/>
          <p:nvPr/>
        </p:nvGrpSpPr>
        <p:grpSpPr>
          <a:xfrm>
            <a:off x="5988736" y="2205741"/>
            <a:ext cx="4083926" cy="7098237"/>
            <a:chOff x="0" y="0"/>
            <a:chExt cx="5445235" cy="7725338"/>
          </a:xfrm>
        </p:grpSpPr>
        <p:grpSp>
          <p:nvGrpSpPr>
            <p:cNvPr id="13" name="Group 13"/>
            <p:cNvGrpSpPr/>
            <p:nvPr/>
          </p:nvGrpSpPr>
          <p:grpSpPr>
            <a:xfrm>
              <a:off x="118" y="0"/>
              <a:ext cx="5444998" cy="7725338"/>
              <a:chOff x="0" y="0"/>
              <a:chExt cx="1075555" cy="1525993"/>
            </a:xfrm>
          </p:grpSpPr>
          <p:sp>
            <p:nvSpPr>
              <p:cNvPr id="14" name="Freeform 14"/>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15" name="TextBox 15"/>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16" name="AutoShape 16"/>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7" name="TextBox 17"/>
          <p:cNvSpPr txBox="1"/>
          <p:nvPr/>
        </p:nvSpPr>
        <p:spPr>
          <a:xfrm>
            <a:off x="6158018" y="2857500"/>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Recommendation</a:t>
            </a:r>
          </a:p>
        </p:txBody>
      </p:sp>
      <p:sp>
        <p:nvSpPr>
          <p:cNvPr id="18" name="TextBox 18"/>
          <p:cNvSpPr txBox="1"/>
          <p:nvPr/>
        </p:nvSpPr>
        <p:spPr>
          <a:xfrm>
            <a:off x="6265973" y="4525096"/>
            <a:ext cx="3529449" cy="4365619"/>
          </a:xfrm>
          <a:prstGeom prst="rect">
            <a:avLst/>
          </a:prstGeom>
        </p:spPr>
        <p:txBody>
          <a:bodyPr lIns="0" tIns="0" rIns="0" bIns="0" rtlCol="0" anchor="t">
            <a:spAutoFit/>
          </a:bodyPr>
          <a:lstStyle/>
          <a:p>
            <a:pPr algn="ctr">
              <a:lnSpc>
                <a:spcPct val="150000"/>
              </a:lnSpc>
            </a:pPr>
            <a:r>
              <a:rPr lang="en-US" sz="2400" dirty="0">
                <a:solidFill>
                  <a:srgbClr val="100F0D"/>
                </a:solidFill>
                <a:latin typeface="Times New Roman" panose="02020603050405020304" pitchFamily="18" charset="0"/>
                <a:cs typeface="Times New Roman" panose="02020603050405020304" pitchFamily="18" charset="0"/>
              </a:rPr>
              <a:t>By segmenting customers according to their purchase history and preferences, we can tailor promotional offers and rewards that resonate with each segment, thereby strengthening customer loyalty.</a:t>
            </a:r>
          </a:p>
        </p:txBody>
      </p:sp>
      <p:grpSp>
        <p:nvGrpSpPr>
          <p:cNvPr id="19" name="Group 19"/>
          <p:cNvGrpSpPr/>
          <p:nvPr/>
        </p:nvGrpSpPr>
        <p:grpSpPr>
          <a:xfrm>
            <a:off x="10987061" y="2205741"/>
            <a:ext cx="6310250" cy="7098237"/>
            <a:chOff x="0" y="0"/>
            <a:chExt cx="5445235" cy="7725338"/>
          </a:xfrm>
        </p:grpSpPr>
        <p:grpSp>
          <p:nvGrpSpPr>
            <p:cNvPr id="20" name="Group 20"/>
            <p:cNvGrpSpPr/>
            <p:nvPr/>
          </p:nvGrpSpPr>
          <p:grpSpPr>
            <a:xfrm>
              <a:off x="118" y="0"/>
              <a:ext cx="5444998" cy="7725338"/>
              <a:chOff x="0" y="0"/>
              <a:chExt cx="1075555" cy="1525993"/>
            </a:xfrm>
          </p:grpSpPr>
          <p:sp>
            <p:nvSpPr>
              <p:cNvPr id="21" name="Freeform 21"/>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22" name="TextBox 22"/>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23" name="AutoShape 23"/>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24" name="TextBox 24"/>
          <p:cNvSpPr txBox="1"/>
          <p:nvPr/>
        </p:nvSpPr>
        <p:spPr>
          <a:xfrm>
            <a:off x="12277267" y="2859505"/>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Visualization</a:t>
            </a:r>
          </a:p>
        </p:txBody>
      </p:sp>
      <p:graphicFrame>
        <p:nvGraphicFramePr>
          <p:cNvPr id="27" name="Chart 26">
            <a:extLst>
              <a:ext uri="{FF2B5EF4-FFF2-40B4-BE49-F238E27FC236}">
                <a16:creationId xmlns:a16="http://schemas.microsoft.com/office/drawing/2014/main" id="{3D2B777B-2BD8-2AC9-EE96-0C2CF16DE46F}"/>
              </a:ext>
            </a:extLst>
          </p:cNvPr>
          <p:cNvGraphicFramePr>
            <a:graphicFrameLocks/>
          </p:cNvGraphicFramePr>
          <p:nvPr>
            <p:extLst>
              <p:ext uri="{D42A27DB-BD31-4B8C-83A1-F6EECF244321}">
                <p14:modId xmlns:p14="http://schemas.microsoft.com/office/powerpoint/2010/main" val="2355340602"/>
              </p:ext>
            </p:extLst>
          </p:nvPr>
        </p:nvGraphicFramePr>
        <p:xfrm>
          <a:off x="11353800" y="4302035"/>
          <a:ext cx="5791199" cy="4712580"/>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a:extLst>
              <a:ext uri="{FF2B5EF4-FFF2-40B4-BE49-F238E27FC236}">
                <a16:creationId xmlns:a16="http://schemas.microsoft.com/office/drawing/2014/main" id="{A313E3DF-E7E3-546A-FE83-5D7E13476A0F}"/>
              </a:ext>
            </a:extLst>
          </p:cNvPr>
          <p:cNvSpPr txBox="1"/>
          <p:nvPr/>
        </p:nvSpPr>
        <p:spPr>
          <a:xfrm>
            <a:off x="13716000" y="8877300"/>
            <a:ext cx="1371600" cy="369332"/>
          </a:xfrm>
          <a:prstGeom prst="rect">
            <a:avLst/>
          </a:prstGeom>
          <a:noFill/>
        </p:spPr>
        <p:txBody>
          <a:bodyPr wrap="square" rtlCol="0">
            <a:spAutoFit/>
          </a:bodyPr>
          <a:lstStyle/>
          <a:p>
            <a:r>
              <a:rPr lang="en-US" dirty="0"/>
              <a:t>Total orders</a:t>
            </a:r>
            <a:endParaRPr lang="en-IN" dirty="0"/>
          </a:p>
        </p:txBody>
      </p:sp>
      <p:sp>
        <p:nvSpPr>
          <p:cNvPr id="29" name="TextBox 28">
            <a:extLst>
              <a:ext uri="{FF2B5EF4-FFF2-40B4-BE49-F238E27FC236}">
                <a16:creationId xmlns:a16="http://schemas.microsoft.com/office/drawing/2014/main" id="{39EE3456-089C-FCE3-08E5-E52FBA6CDED0}"/>
              </a:ext>
            </a:extLst>
          </p:cNvPr>
          <p:cNvSpPr txBox="1"/>
          <p:nvPr/>
        </p:nvSpPr>
        <p:spPr>
          <a:xfrm rot="16200000">
            <a:off x="10319266" y="6178034"/>
            <a:ext cx="1981200" cy="369332"/>
          </a:xfrm>
          <a:prstGeom prst="rect">
            <a:avLst/>
          </a:prstGeom>
          <a:noFill/>
        </p:spPr>
        <p:txBody>
          <a:bodyPr wrap="square" rtlCol="0">
            <a:spAutoFit/>
          </a:bodyPr>
          <a:lstStyle/>
          <a:p>
            <a:pPr algn="ctr"/>
            <a:r>
              <a:rPr lang="en-US" dirty="0"/>
              <a:t>Total revenue</a:t>
            </a:r>
            <a:endParaRPr lang="en-IN" dirty="0"/>
          </a:p>
        </p:txBody>
      </p:sp>
    </p:spTree>
    <p:extLst>
      <p:ext uri="{BB962C8B-B14F-4D97-AF65-F5344CB8AC3E}">
        <p14:creationId xmlns:p14="http://schemas.microsoft.com/office/powerpoint/2010/main" val="237577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330904"/>
          </a:xfrm>
          <a:custGeom>
            <a:avLst/>
            <a:gdLst/>
            <a:ahLst/>
            <a:cxnLst/>
            <a:rect l="l" t="t" r="r" b="b"/>
            <a:pathLst>
              <a:path w="18288000" h="3330904">
                <a:moveTo>
                  <a:pt x="0" y="0"/>
                </a:moveTo>
                <a:lnTo>
                  <a:pt x="18288000" y="0"/>
                </a:lnTo>
                <a:lnTo>
                  <a:pt x="18288000" y="3330904"/>
                </a:lnTo>
                <a:lnTo>
                  <a:pt x="0" y="3330904"/>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sp>
        <p:nvSpPr>
          <p:cNvPr id="3" name="TextBox 3"/>
          <p:cNvSpPr txBox="1"/>
          <p:nvPr/>
        </p:nvSpPr>
        <p:spPr>
          <a:xfrm>
            <a:off x="5006878" y="1337660"/>
            <a:ext cx="8274244" cy="1413144"/>
          </a:xfrm>
          <a:prstGeom prst="rect">
            <a:avLst/>
          </a:prstGeom>
        </p:spPr>
        <p:txBody>
          <a:bodyPr lIns="0" tIns="0" rIns="0" bIns="0" rtlCol="0" anchor="t">
            <a:spAutoFit/>
          </a:bodyPr>
          <a:lstStyle/>
          <a:p>
            <a:pPr algn="ctr">
              <a:lnSpc>
                <a:spcPts val="11359"/>
              </a:lnSpc>
            </a:pPr>
            <a:r>
              <a:rPr lang="en-US" sz="9466" dirty="0">
                <a:solidFill>
                  <a:srgbClr val="FFFFFF"/>
                </a:solidFill>
                <a:latin typeface="Codec Pro ExtraBold"/>
              </a:rPr>
              <a:t>CONTENT</a:t>
            </a:r>
          </a:p>
        </p:txBody>
      </p:sp>
      <p:sp>
        <p:nvSpPr>
          <p:cNvPr id="4" name="TextBox 4"/>
          <p:cNvSpPr txBox="1"/>
          <p:nvPr/>
        </p:nvSpPr>
        <p:spPr>
          <a:xfrm>
            <a:off x="2691800"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Introduction</a:t>
            </a:r>
          </a:p>
        </p:txBody>
      </p:sp>
      <p:sp>
        <p:nvSpPr>
          <p:cNvPr id="5" name="TextBox 5"/>
          <p:cNvSpPr txBox="1"/>
          <p:nvPr/>
        </p:nvSpPr>
        <p:spPr>
          <a:xfrm>
            <a:off x="3289042"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01</a:t>
            </a:r>
          </a:p>
        </p:txBody>
      </p:sp>
      <p:sp>
        <p:nvSpPr>
          <p:cNvPr id="6" name="TextBox 6"/>
          <p:cNvSpPr txBox="1"/>
          <p:nvPr/>
        </p:nvSpPr>
        <p:spPr>
          <a:xfrm>
            <a:off x="6032269"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Objectives</a:t>
            </a:r>
          </a:p>
        </p:txBody>
      </p:sp>
      <p:sp>
        <p:nvSpPr>
          <p:cNvPr id="7" name="TextBox 7"/>
          <p:cNvSpPr txBox="1"/>
          <p:nvPr/>
        </p:nvSpPr>
        <p:spPr>
          <a:xfrm>
            <a:off x="6629511"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02</a:t>
            </a:r>
          </a:p>
        </p:txBody>
      </p:sp>
      <p:sp>
        <p:nvSpPr>
          <p:cNvPr id="8" name="TextBox 8"/>
          <p:cNvSpPr txBox="1"/>
          <p:nvPr/>
        </p:nvSpPr>
        <p:spPr>
          <a:xfrm>
            <a:off x="9376438"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Data Overview</a:t>
            </a:r>
          </a:p>
        </p:txBody>
      </p:sp>
      <p:sp>
        <p:nvSpPr>
          <p:cNvPr id="9" name="TextBox 9"/>
          <p:cNvSpPr txBox="1"/>
          <p:nvPr/>
        </p:nvSpPr>
        <p:spPr>
          <a:xfrm>
            <a:off x="9973679"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03</a:t>
            </a:r>
          </a:p>
        </p:txBody>
      </p:sp>
      <p:sp>
        <p:nvSpPr>
          <p:cNvPr id="10" name="TextBox 10"/>
          <p:cNvSpPr txBox="1"/>
          <p:nvPr/>
        </p:nvSpPr>
        <p:spPr>
          <a:xfrm>
            <a:off x="12716906" y="5475831"/>
            <a:ext cx="2877444" cy="700961"/>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Methodological Approach</a:t>
            </a:r>
          </a:p>
        </p:txBody>
      </p:sp>
      <p:sp>
        <p:nvSpPr>
          <p:cNvPr id="11" name="TextBox 11"/>
          <p:cNvSpPr txBox="1"/>
          <p:nvPr/>
        </p:nvSpPr>
        <p:spPr>
          <a:xfrm>
            <a:off x="13314148"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04</a:t>
            </a:r>
          </a:p>
        </p:txBody>
      </p:sp>
      <p:sp>
        <p:nvSpPr>
          <p:cNvPr id="12" name="TextBox 12"/>
          <p:cNvSpPr txBox="1"/>
          <p:nvPr/>
        </p:nvSpPr>
        <p:spPr>
          <a:xfrm>
            <a:off x="2691800" y="8400387"/>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Analyses</a:t>
            </a:r>
          </a:p>
        </p:txBody>
      </p:sp>
      <p:sp>
        <p:nvSpPr>
          <p:cNvPr id="13" name="TextBox 13"/>
          <p:cNvSpPr txBox="1"/>
          <p:nvPr/>
        </p:nvSpPr>
        <p:spPr>
          <a:xfrm>
            <a:off x="3289042"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05</a:t>
            </a:r>
          </a:p>
        </p:txBody>
      </p:sp>
      <p:sp>
        <p:nvSpPr>
          <p:cNvPr id="14" name="TextBox 14"/>
          <p:cNvSpPr txBox="1"/>
          <p:nvPr/>
        </p:nvSpPr>
        <p:spPr>
          <a:xfrm>
            <a:off x="6034119" y="8400387"/>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Marketing Strategy</a:t>
            </a:r>
          </a:p>
        </p:txBody>
      </p:sp>
      <p:sp>
        <p:nvSpPr>
          <p:cNvPr id="15" name="TextBox 15"/>
          <p:cNvSpPr txBox="1"/>
          <p:nvPr/>
        </p:nvSpPr>
        <p:spPr>
          <a:xfrm>
            <a:off x="6631361"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06</a:t>
            </a:r>
          </a:p>
        </p:txBody>
      </p:sp>
      <p:sp>
        <p:nvSpPr>
          <p:cNvPr id="16" name="TextBox 16"/>
          <p:cNvSpPr txBox="1"/>
          <p:nvPr/>
        </p:nvSpPr>
        <p:spPr>
          <a:xfrm>
            <a:off x="9378287" y="8400387"/>
            <a:ext cx="2877444" cy="338234"/>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Customer Retention</a:t>
            </a:r>
          </a:p>
        </p:txBody>
      </p:sp>
      <p:sp>
        <p:nvSpPr>
          <p:cNvPr id="17" name="TextBox 17"/>
          <p:cNvSpPr txBox="1"/>
          <p:nvPr/>
        </p:nvSpPr>
        <p:spPr>
          <a:xfrm>
            <a:off x="9975529"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07</a:t>
            </a:r>
          </a:p>
        </p:txBody>
      </p:sp>
      <p:sp>
        <p:nvSpPr>
          <p:cNvPr id="18" name="TextBox 18"/>
          <p:cNvSpPr txBox="1"/>
          <p:nvPr/>
        </p:nvSpPr>
        <p:spPr>
          <a:xfrm>
            <a:off x="12718756" y="8400387"/>
            <a:ext cx="2877444" cy="338234"/>
          </a:xfrm>
          <a:prstGeom prst="rect">
            <a:avLst/>
          </a:prstGeom>
        </p:spPr>
        <p:txBody>
          <a:bodyPr lIns="0" tIns="0" rIns="0" bIns="0" rtlCol="0" anchor="t">
            <a:spAutoFit/>
          </a:bodyPr>
          <a:lstStyle/>
          <a:p>
            <a:pPr algn="ctr">
              <a:lnSpc>
                <a:spcPts val="2750"/>
              </a:lnSpc>
            </a:pPr>
            <a:r>
              <a:rPr lang="en-US" sz="2292" dirty="0">
                <a:solidFill>
                  <a:srgbClr val="010101"/>
                </a:solidFill>
                <a:latin typeface="Times New Roman" panose="02020603050405020304" pitchFamily="18" charset="0"/>
                <a:cs typeface="Times New Roman" panose="02020603050405020304" pitchFamily="18" charset="0"/>
              </a:rPr>
              <a:t>Geographic Expansion</a:t>
            </a:r>
          </a:p>
        </p:txBody>
      </p:sp>
      <p:sp>
        <p:nvSpPr>
          <p:cNvPr id="19" name="TextBox 19"/>
          <p:cNvSpPr txBox="1"/>
          <p:nvPr/>
        </p:nvSpPr>
        <p:spPr>
          <a:xfrm>
            <a:off x="13315998"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
        <p:nvSpPr>
          <p:cNvPr id="3" name="TextBox 2">
            <a:extLst>
              <a:ext uri="{FF2B5EF4-FFF2-40B4-BE49-F238E27FC236}">
                <a16:creationId xmlns:a16="http://schemas.microsoft.com/office/drawing/2014/main" id="{79424A6A-399F-531D-EFDA-60319D8317C6}"/>
              </a:ext>
            </a:extLst>
          </p:cNvPr>
          <p:cNvSpPr txBox="1"/>
          <p:nvPr/>
        </p:nvSpPr>
        <p:spPr>
          <a:xfrm>
            <a:off x="2015516" y="4391963"/>
            <a:ext cx="14256965" cy="3246530"/>
          </a:xfrm>
          <a:prstGeom prst="rect">
            <a:avLst/>
          </a:prstGeom>
          <a:noFill/>
        </p:spPr>
        <p:txBody>
          <a:bodyPr wrap="square">
            <a:spAutoFit/>
          </a:bodyPr>
          <a:lstStyle/>
          <a:p>
            <a:pPr marL="342900" indent="-342900" algn="just">
              <a:lnSpc>
                <a:spcPct val="150000"/>
              </a:lnSpc>
              <a:spcBef>
                <a:spcPct val="0"/>
              </a:spcBef>
              <a:buFont typeface="Arial" panose="020B0604020202020204" pitchFamily="34" charset="0"/>
              <a:buChar char="•"/>
            </a:pPr>
            <a:r>
              <a:rPr lang="en-US" sz="2490" b="1" dirty="0">
                <a:solidFill>
                  <a:srgbClr val="11100E"/>
                </a:solidFill>
                <a:latin typeface="Times New Roman" panose="02020603050405020304" pitchFamily="18" charset="0"/>
                <a:cs typeface="Times New Roman" panose="02020603050405020304" pitchFamily="18" charset="0"/>
              </a:rPr>
              <a:t>Recommendation</a:t>
            </a:r>
            <a:r>
              <a:rPr lang="en-US" sz="2490" dirty="0">
                <a:solidFill>
                  <a:srgbClr val="11100E"/>
                </a:solidFill>
                <a:latin typeface="Times New Roman" panose="02020603050405020304" pitchFamily="18" charset="0"/>
                <a:cs typeface="Times New Roman" panose="02020603050405020304" pitchFamily="18" charset="0"/>
              </a:rPr>
              <a:t>: </a:t>
            </a:r>
            <a:r>
              <a:rPr lang="en-US" sz="2800" dirty="0">
                <a:solidFill>
                  <a:srgbClr val="100F0D"/>
                </a:solidFill>
                <a:latin typeface="Times New Roman" panose="02020603050405020304" pitchFamily="18" charset="0"/>
                <a:cs typeface="Times New Roman" panose="02020603050405020304" pitchFamily="18" charset="0"/>
              </a:rPr>
              <a:t>By understanding regional preferences and demographic trends, we can strategically allocate resources for expansion into new markets.</a:t>
            </a:r>
          </a:p>
          <a:p>
            <a:pPr marL="342900" indent="-342900" algn="just">
              <a:lnSpc>
                <a:spcPct val="150000"/>
              </a:lnSpc>
              <a:spcBef>
                <a:spcPct val="0"/>
              </a:spcBef>
              <a:buFont typeface="Arial" panose="020B0604020202020204" pitchFamily="34" charset="0"/>
              <a:buChar char="•"/>
            </a:pPr>
            <a:endParaRPr lang="en-US" sz="2800" dirty="0">
              <a:solidFill>
                <a:srgbClr val="100F0D"/>
              </a:solidFill>
              <a:latin typeface="Times New Roman" panose="02020603050405020304" pitchFamily="18" charset="0"/>
              <a:cs typeface="Times New Roman" panose="02020603050405020304" pitchFamily="18" charset="0"/>
            </a:endParaRPr>
          </a:p>
          <a:p>
            <a:pPr marL="342900" indent="-342900" algn="just">
              <a:lnSpc>
                <a:spcPct val="150000"/>
              </a:lnSpc>
              <a:spcBef>
                <a:spcPct val="0"/>
              </a:spcBef>
              <a:buFont typeface="Arial" panose="020B0604020202020204" pitchFamily="34" charset="0"/>
              <a:buChar char="•"/>
            </a:pPr>
            <a:r>
              <a:rPr lang="en-US" sz="2800" dirty="0">
                <a:solidFill>
                  <a:srgbClr val="100F0D"/>
                </a:solidFill>
                <a:latin typeface="Times New Roman" panose="02020603050405020304" pitchFamily="18" charset="0"/>
                <a:cs typeface="Times New Roman" panose="02020603050405020304" pitchFamily="18" charset="0"/>
              </a:rPr>
              <a:t>For instance, regions with high average spending per customer or growing populations of music enthusiasts present lucrative opportunities for geographic expansion.</a:t>
            </a:r>
          </a:p>
        </p:txBody>
      </p:sp>
      <p:sp>
        <p:nvSpPr>
          <p:cNvPr id="8" name="TextBox 7">
            <a:extLst>
              <a:ext uri="{FF2B5EF4-FFF2-40B4-BE49-F238E27FC236}">
                <a16:creationId xmlns:a16="http://schemas.microsoft.com/office/drawing/2014/main" id="{BC0DE9AB-5D9D-71B0-1F16-14527867A8DD}"/>
              </a:ext>
            </a:extLst>
          </p:cNvPr>
          <p:cNvSpPr txBox="1"/>
          <p:nvPr/>
        </p:nvSpPr>
        <p:spPr>
          <a:xfrm>
            <a:off x="1858426" y="2156861"/>
            <a:ext cx="14571147" cy="1692707"/>
          </a:xfrm>
          <a:prstGeom prst="rect">
            <a:avLst/>
          </a:prstGeom>
          <a:noFill/>
        </p:spPr>
        <p:txBody>
          <a:bodyPr wrap="square">
            <a:spAutoFit/>
          </a:bodyPr>
          <a:lstStyle/>
          <a:p>
            <a:pPr algn="ctr">
              <a:lnSpc>
                <a:spcPts val="13253"/>
              </a:lnSpc>
            </a:pPr>
            <a:r>
              <a:rPr lang="en-US" sz="9600" dirty="0">
                <a:solidFill>
                  <a:srgbClr val="1A1A1A"/>
                </a:solidFill>
                <a:latin typeface="Codec Pro ExtraBold"/>
              </a:rPr>
              <a:t>Geographic Expansion</a:t>
            </a:r>
          </a:p>
        </p:txBody>
      </p:sp>
    </p:spTree>
    <p:extLst>
      <p:ext uri="{BB962C8B-B14F-4D97-AF65-F5344CB8AC3E}">
        <p14:creationId xmlns:p14="http://schemas.microsoft.com/office/powerpoint/2010/main" val="270416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3" name="Chart 2">
                <a:extLst>
                  <a:ext uri="{FF2B5EF4-FFF2-40B4-BE49-F238E27FC236}">
                    <a16:creationId xmlns:a16="http://schemas.microsoft.com/office/drawing/2014/main" id="{D48B9496-EC32-E8C1-7EBB-138337F4B7F4}"/>
                  </a:ext>
                </a:extLst>
              </p:cNvPr>
              <p:cNvGraphicFramePr/>
              <p:nvPr>
                <p:extLst>
                  <p:ext uri="{D42A27DB-BD31-4B8C-83A1-F6EECF244321}">
                    <p14:modId xmlns:p14="http://schemas.microsoft.com/office/powerpoint/2010/main" val="3298078300"/>
                  </p:ext>
                </p:extLst>
              </p:nvPr>
            </p:nvGraphicFramePr>
            <p:xfrm>
              <a:off x="0" y="-26068"/>
              <a:ext cx="18288000" cy="1031306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D48B9496-EC32-E8C1-7EBB-138337F4B7F4}"/>
                  </a:ext>
                </a:extLst>
              </p:cNvPr>
              <p:cNvPicPr>
                <a:picLocks noGrp="1" noRot="1" noChangeAspect="1" noMove="1" noResize="1" noEditPoints="1" noAdjustHandles="1" noChangeArrowheads="1" noChangeShapeType="1"/>
              </p:cNvPicPr>
              <p:nvPr/>
            </p:nvPicPr>
            <p:blipFill>
              <a:blip r:embed="rId3"/>
              <a:stretch>
                <a:fillRect/>
              </a:stretch>
            </p:blipFill>
            <p:spPr>
              <a:xfrm>
                <a:off x="0" y="-26068"/>
                <a:ext cx="18288000" cy="10313068"/>
              </a:xfrm>
              <a:prstGeom prst="rect">
                <a:avLst/>
              </a:prstGeom>
            </p:spPr>
          </p:pic>
        </mc:Fallback>
      </mc:AlternateContent>
    </p:spTree>
    <p:extLst>
      <p:ext uri="{BB962C8B-B14F-4D97-AF65-F5344CB8AC3E}">
        <p14:creationId xmlns:p14="http://schemas.microsoft.com/office/powerpoint/2010/main" val="417379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5163796" y="-1"/>
            <a:ext cx="3124204" cy="3374359"/>
          </a:xfrm>
          <a:custGeom>
            <a:avLst/>
            <a:gdLst/>
            <a:ahLst/>
            <a:cxnLst/>
            <a:rect l="l" t="t" r="r" b="b"/>
            <a:pathLst>
              <a:path w="12413176" h="10995516">
                <a:moveTo>
                  <a:pt x="0" y="0"/>
                </a:moveTo>
                <a:lnTo>
                  <a:pt x="12413177" y="0"/>
                </a:lnTo>
                <a:lnTo>
                  <a:pt x="12413177" y="10995516"/>
                </a:lnTo>
                <a:lnTo>
                  <a:pt x="0" y="10995516"/>
                </a:lnTo>
                <a:lnTo>
                  <a:pt x="0" y="0"/>
                </a:lnTo>
                <a:close/>
              </a:path>
            </a:pathLst>
          </a:custGeom>
          <a:blipFill>
            <a:blip r:embed="rId3">
              <a:extLst>
                <a:ext uri="{96DAC541-7B7A-43D3-8B79-37D633B846F1}">
                  <asvg:svgBlip xmlns:asvg="http://schemas.microsoft.com/office/drawing/2016/SVG/main" r:embed="rId4"/>
                </a:ext>
              </a:extLst>
            </a:blip>
            <a:srcRect/>
            <a:stretch>
              <a:fillRect l="-1" t="-225854" r="-297322" b="-1"/>
            </a:stretch>
          </a:blipFill>
        </p:spPr>
        <p:txBody>
          <a:bodyPr/>
          <a:lstStyle/>
          <a:p>
            <a:endParaRPr lang="en-IN" dirty="0"/>
          </a:p>
        </p:txBody>
      </p:sp>
      <p:sp>
        <p:nvSpPr>
          <p:cNvPr id="3" name="Freeform 3"/>
          <p:cNvSpPr/>
          <p:nvPr/>
        </p:nvSpPr>
        <p:spPr>
          <a:xfrm>
            <a:off x="430665" y="473678"/>
            <a:ext cx="5822648" cy="9296798"/>
          </a:xfrm>
          <a:custGeom>
            <a:avLst/>
            <a:gdLst/>
            <a:ahLst/>
            <a:cxnLst/>
            <a:rect l="l" t="t" r="r" b="b"/>
            <a:pathLst>
              <a:path w="6635590" h="9296798">
                <a:moveTo>
                  <a:pt x="0" y="0"/>
                </a:moveTo>
                <a:lnTo>
                  <a:pt x="6635590" y="0"/>
                </a:lnTo>
                <a:lnTo>
                  <a:pt x="6635590" y="9296799"/>
                </a:lnTo>
                <a:lnTo>
                  <a:pt x="0" y="9296799"/>
                </a:lnTo>
                <a:lnTo>
                  <a:pt x="0" y="0"/>
                </a:lnTo>
                <a:close/>
              </a:path>
            </a:pathLst>
          </a:custGeom>
          <a: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grpSp>
        <p:nvGrpSpPr>
          <p:cNvPr id="4" name="Group 4"/>
          <p:cNvGrpSpPr/>
          <p:nvPr/>
        </p:nvGrpSpPr>
        <p:grpSpPr>
          <a:xfrm>
            <a:off x="4800600" y="2476500"/>
            <a:ext cx="10363193" cy="6934200"/>
            <a:chOff x="-9669" y="-38506"/>
            <a:chExt cx="1315039" cy="1027225"/>
          </a:xfrm>
        </p:grpSpPr>
        <p:sp>
          <p:nvSpPr>
            <p:cNvPr id="5" name="Freeform 5"/>
            <p:cNvSpPr/>
            <p:nvPr/>
          </p:nvSpPr>
          <p:spPr>
            <a:xfrm>
              <a:off x="-9669" y="-9433"/>
              <a:ext cx="1315039" cy="969080"/>
            </a:xfrm>
            <a:custGeom>
              <a:avLst/>
              <a:gdLst/>
              <a:ahLst/>
              <a:cxnLst/>
              <a:rect l="l" t="t" r="r" b="b"/>
              <a:pathLst>
                <a:path w="1276362" h="988719">
                  <a:moveTo>
                    <a:pt x="0" y="0"/>
                  </a:moveTo>
                  <a:lnTo>
                    <a:pt x="1276362" y="0"/>
                  </a:lnTo>
                  <a:lnTo>
                    <a:pt x="1276362" y="988719"/>
                  </a:lnTo>
                  <a:lnTo>
                    <a:pt x="0" y="988719"/>
                  </a:lnTo>
                  <a:close/>
                </a:path>
              </a:pathLst>
            </a:custGeom>
            <a:solidFill>
              <a:srgbClr val="393939"/>
            </a:solidFill>
          </p:spPr>
        </p:sp>
        <p:sp>
          <p:nvSpPr>
            <p:cNvPr id="6" name="TextBox 6"/>
            <p:cNvSpPr txBox="1"/>
            <p:nvPr/>
          </p:nvSpPr>
          <p:spPr>
            <a:xfrm>
              <a:off x="9670" y="-38506"/>
              <a:ext cx="1276362" cy="1027225"/>
            </a:xfrm>
            <a:prstGeom prst="rect">
              <a:avLst/>
            </a:prstGeom>
          </p:spPr>
          <p:txBody>
            <a:bodyPr lIns="254000" tIns="254000" rIns="254000" bIns="254000" rtlCol="0" anchor="ctr"/>
            <a:lstStyle/>
            <a:p>
              <a:pPr algn="just">
                <a:lnSpc>
                  <a:spcPts val="3795"/>
                </a:lnSpc>
              </a:pPr>
              <a:endParaRPr lang="en-US" sz="2400" spc="168" dirty="0">
                <a:solidFill>
                  <a:srgbClr val="FFFFFF"/>
                </a:solidFill>
                <a:latin typeface="Times New Roman" panose="02020603050405020304" pitchFamily="18" charset="0"/>
                <a:cs typeface="Times New Roman" panose="02020603050405020304" pitchFamily="18" charset="0"/>
              </a:endParaRPr>
            </a:p>
          </p:txBody>
        </p:sp>
      </p:grpSp>
      <p:sp>
        <p:nvSpPr>
          <p:cNvPr id="7" name="TextBox 7"/>
          <p:cNvSpPr txBox="1"/>
          <p:nvPr/>
        </p:nvSpPr>
        <p:spPr>
          <a:xfrm>
            <a:off x="7138090" y="550490"/>
            <a:ext cx="6201656" cy="859210"/>
          </a:xfrm>
          <a:prstGeom prst="rect">
            <a:avLst/>
          </a:prstGeom>
        </p:spPr>
        <p:txBody>
          <a:bodyPr lIns="0" tIns="0" rIns="0" bIns="0" rtlCol="0" anchor="t">
            <a:spAutoFit/>
          </a:bodyPr>
          <a:lstStyle/>
          <a:p>
            <a:pPr algn="ctr">
              <a:lnSpc>
                <a:spcPts val="6705"/>
              </a:lnSpc>
            </a:pPr>
            <a:r>
              <a:rPr lang="en-US" sz="6600" dirty="0">
                <a:solidFill>
                  <a:srgbClr val="1A1A1A"/>
                </a:solidFill>
                <a:latin typeface="Codec Pro ExtraBold"/>
              </a:rPr>
              <a:t>CONCLUSION</a:t>
            </a:r>
          </a:p>
        </p:txBody>
      </p:sp>
      <p:sp>
        <p:nvSpPr>
          <p:cNvPr id="8" name="TextBox 12">
            <a:extLst>
              <a:ext uri="{FF2B5EF4-FFF2-40B4-BE49-F238E27FC236}">
                <a16:creationId xmlns:a16="http://schemas.microsoft.com/office/drawing/2014/main" id="{134C4257-EB60-5CC2-7011-C29AB3111479}"/>
              </a:ext>
            </a:extLst>
          </p:cNvPr>
          <p:cNvSpPr txBox="1"/>
          <p:nvPr/>
        </p:nvSpPr>
        <p:spPr>
          <a:xfrm>
            <a:off x="16544776" y="9053870"/>
            <a:ext cx="1752600" cy="707886"/>
          </a:xfrm>
          <a:prstGeom prst="rect">
            <a:avLst/>
          </a:prstGeom>
        </p:spPr>
        <p:txBody>
          <a:bodyPr wrap="square" lIns="0" tIns="0" rIns="0" bIns="0" rtlCol="0" anchor="t">
            <a:spAutoFit/>
          </a:bodyPr>
          <a:lstStyle/>
          <a:p>
            <a:pPr algn="ctr">
              <a:lnSpc>
                <a:spcPts val="2907"/>
              </a:lnSpc>
            </a:pPr>
            <a:r>
              <a:rPr lang="en-US" spc="103" dirty="0">
                <a:latin typeface="Montserrat Light Italics"/>
              </a:rPr>
              <a:t>Chinook</a:t>
            </a:r>
          </a:p>
          <a:p>
            <a:pPr algn="ctr">
              <a:lnSpc>
                <a:spcPts val="2907"/>
              </a:lnSpc>
            </a:pPr>
            <a:r>
              <a:rPr lang="en-US" spc="103" dirty="0">
                <a:latin typeface="Montserrat Light Italics"/>
              </a:rPr>
              <a:t>Music Store</a:t>
            </a:r>
          </a:p>
        </p:txBody>
      </p:sp>
      <p:pic>
        <p:nvPicPr>
          <p:cNvPr id="9" name="Picture 8">
            <a:extLst>
              <a:ext uri="{FF2B5EF4-FFF2-40B4-BE49-F238E27FC236}">
                <a16:creationId xmlns:a16="http://schemas.microsoft.com/office/drawing/2014/main" id="{E61957B3-F24B-0BEE-8F9D-9CD8DE8453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92400" y="9182100"/>
            <a:ext cx="1076176" cy="533400"/>
          </a:xfrm>
          <a:prstGeom prst="rect">
            <a:avLst/>
          </a:prstGeom>
        </p:spPr>
      </p:pic>
      <p:sp>
        <p:nvSpPr>
          <p:cNvPr id="11" name="Rectangle 2">
            <a:extLst>
              <a:ext uri="{FF2B5EF4-FFF2-40B4-BE49-F238E27FC236}">
                <a16:creationId xmlns:a16="http://schemas.microsoft.com/office/drawing/2014/main" id="{FCE1FE97-59C0-1EDC-6E5D-9611D03C4DEF}"/>
              </a:ext>
            </a:extLst>
          </p:cNvPr>
          <p:cNvSpPr>
            <a:spLocks noChangeArrowheads="1"/>
          </p:cNvSpPr>
          <p:nvPr/>
        </p:nvSpPr>
        <p:spPr bwMode="auto">
          <a:xfrm>
            <a:off x="5277822" y="3076036"/>
            <a:ext cx="9352578" cy="577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Leverage dominance of Rock and Pop genres in the USA for targeted marketing efforts.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Tailor marketing strategies based on diverse customer demographics across key regions.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insights from purchasing patterns to guide pricing and engagement strategies.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Implement genre-specific marketing to enhance customer engagement and satisfaction.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9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Promote top-selling tracks and implement customer retention initiatives to drive sustainable growth. </a:t>
            </a:r>
          </a:p>
        </p:txBody>
      </p:sp>
      <p:sp>
        <p:nvSpPr>
          <p:cNvPr id="12" name="TextBox 11">
            <a:extLst>
              <a:ext uri="{FF2B5EF4-FFF2-40B4-BE49-F238E27FC236}">
                <a16:creationId xmlns:a16="http://schemas.microsoft.com/office/drawing/2014/main" id="{E2CC3F51-7BE6-7AB7-D4C9-4C1AB1E8C7B1}"/>
              </a:ext>
            </a:extLst>
          </p:cNvPr>
          <p:cNvSpPr txBox="1"/>
          <p:nvPr/>
        </p:nvSpPr>
        <p:spPr>
          <a:xfrm>
            <a:off x="3429000" y="1244257"/>
            <a:ext cx="13792200" cy="461665"/>
          </a:xfrm>
          <a:prstGeom prst="rect">
            <a:avLst/>
          </a:prstGeom>
          <a:noFill/>
        </p:spPr>
        <p:txBody>
          <a:bodyPr wrap="square">
            <a:spAutoFit/>
          </a:bodyPr>
          <a:lstStyle/>
          <a:p>
            <a:pPr algn="ctr"/>
            <a:r>
              <a:rPr lang="en-IN" sz="2400" dirty="0"/>
              <a:t>Composing Chinook Music Store’s Future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284471-D544-B569-D27C-E0A412BD6A3A}"/>
              </a:ext>
            </a:extLst>
          </p:cNvPr>
          <p:cNvSpPr txBox="1"/>
          <p:nvPr/>
        </p:nvSpPr>
        <p:spPr>
          <a:xfrm>
            <a:off x="762000" y="38100"/>
            <a:ext cx="14571147" cy="1692707"/>
          </a:xfrm>
          <a:prstGeom prst="rect">
            <a:avLst/>
          </a:prstGeom>
          <a:noFill/>
        </p:spPr>
        <p:txBody>
          <a:bodyPr wrap="square">
            <a:spAutoFit/>
          </a:bodyPr>
          <a:lstStyle/>
          <a:p>
            <a:pPr>
              <a:lnSpc>
                <a:spcPts val="13253"/>
              </a:lnSpc>
            </a:pPr>
            <a:r>
              <a:rPr lang="en-US" sz="9600" dirty="0">
                <a:solidFill>
                  <a:srgbClr val="1A1A1A"/>
                </a:solidFill>
                <a:latin typeface="Codec Pro ExtraBold"/>
              </a:rPr>
              <a:t>Dashboard</a:t>
            </a:r>
          </a:p>
        </p:txBody>
      </p:sp>
      <p:grpSp>
        <p:nvGrpSpPr>
          <p:cNvPr id="11" name="Group 47">
            <a:extLst>
              <a:ext uri="{FF2B5EF4-FFF2-40B4-BE49-F238E27FC236}">
                <a16:creationId xmlns:a16="http://schemas.microsoft.com/office/drawing/2014/main" id="{AB5A6575-674E-E18D-CD75-9277A71AB7BE}"/>
              </a:ext>
            </a:extLst>
          </p:cNvPr>
          <p:cNvGrpSpPr/>
          <p:nvPr/>
        </p:nvGrpSpPr>
        <p:grpSpPr>
          <a:xfrm>
            <a:off x="-3015781" y="6373393"/>
            <a:ext cx="5440505" cy="5440505"/>
            <a:chOff x="0" y="0"/>
            <a:chExt cx="812800" cy="812800"/>
          </a:xfrm>
        </p:grpSpPr>
        <p:sp>
          <p:nvSpPr>
            <p:cNvPr id="12" name="Freeform 48">
              <a:extLst>
                <a:ext uri="{FF2B5EF4-FFF2-40B4-BE49-F238E27FC236}">
                  <a16:creationId xmlns:a16="http://schemas.microsoft.com/office/drawing/2014/main" id="{2899D229-B717-4DD6-3E5D-F3A009C20424}"/>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txBody>
            <a:bodyPr/>
            <a:lstStyle/>
            <a:p>
              <a:endParaRPr lang="en-IN" dirty="0"/>
            </a:p>
          </p:txBody>
        </p:sp>
        <p:sp>
          <p:nvSpPr>
            <p:cNvPr id="13" name="TextBox 49">
              <a:extLst>
                <a:ext uri="{FF2B5EF4-FFF2-40B4-BE49-F238E27FC236}">
                  <a16:creationId xmlns:a16="http://schemas.microsoft.com/office/drawing/2014/main" id="{2D4B25DE-7379-EF90-5DF2-D38A3278A9ED}"/>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Freeform 4">
            <a:extLst>
              <a:ext uri="{FF2B5EF4-FFF2-40B4-BE49-F238E27FC236}">
                <a16:creationId xmlns:a16="http://schemas.microsoft.com/office/drawing/2014/main" id="{A9041359-DC70-E790-907A-250118943872}"/>
              </a:ext>
            </a:extLst>
          </p:cNvPr>
          <p:cNvSpPr/>
          <p:nvPr/>
        </p:nvSpPr>
        <p:spPr>
          <a:xfrm flipH="1">
            <a:off x="14621024" y="23012"/>
            <a:ext cx="3666976" cy="2986888"/>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29396" t="-149465" b="1"/>
            </a:stretch>
          </a:blipFill>
        </p:spPr>
        <p:txBody>
          <a:bodyPr/>
          <a:lstStyle/>
          <a:p>
            <a:endParaRPr lang="en-IN" dirty="0"/>
          </a:p>
        </p:txBody>
      </p:sp>
      <p:sp>
        <p:nvSpPr>
          <p:cNvPr id="3" name="TextBox 12">
            <a:extLst>
              <a:ext uri="{FF2B5EF4-FFF2-40B4-BE49-F238E27FC236}">
                <a16:creationId xmlns:a16="http://schemas.microsoft.com/office/drawing/2014/main" id="{E5F097C6-74C7-C8DF-D56F-88B3F6794BFD}"/>
              </a:ext>
            </a:extLst>
          </p:cNvPr>
          <p:cNvSpPr txBox="1"/>
          <p:nvPr/>
        </p:nvSpPr>
        <p:spPr>
          <a:xfrm>
            <a:off x="15773400" y="571500"/>
            <a:ext cx="1752600" cy="707886"/>
          </a:xfrm>
          <a:prstGeom prst="rect">
            <a:avLst/>
          </a:prstGeom>
        </p:spPr>
        <p:txBody>
          <a:bodyPr wrap="square" lIns="0" tIns="0" rIns="0" bIns="0" rtlCol="0" anchor="t">
            <a:spAutoFit/>
          </a:bodyPr>
          <a:lstStyle/>
          <a:p>
            <a:pPr algn="ctr">
              <a:lnSpc>
                <a:spcPts val="2907"/>
              </a:lnSpc>
            </a:pPr>
            <a:r>
              <a:rPr lang="en-US" spc="103" dirty="0">
                <a:latin typeface="Montserrat Light Italics"/>
              </a:rPr>
              <a:t>Chinook</a:t>
            </a:r>
          </a:p>
          <a:p>
            <a:pPr algn="ctr">
              <a:lnSpc>
                <a:spcPts val="2907"/>
              </a:lnSpc>
            </a:pPr>
            <a:r>
              <a:rPr lang="en-US" spc="103" dirty="0">
                <a:latin typeface="Montserrat Light Italics"/>
              </a:rPr>
              <a:t>Music Store</a:t>
            </a:r>
          </a:p>
        </p:txBody>
      </p:sp>
      <p:pic>
        <p:nvPicPr>
          <p:cNvPr id="4" name="Picture 3">
            <a:extLst>
              <a:ext uri="{FF2B5EF4-FFF2-40B4-BE49-F238E27FC236}">
                <a16:creationId xmlns:a16="http://schemas.microsoft.com/office/drawing/2014/main" id="{81C4E5B2-839F-B184-71F7-1E4489398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21024" y="699730"/>
            <a:ext cx="1076176" cy="533400"/>
          </a:xfrm>
          <a:prstGeom prst="rect">
            <a:avLst/>
          </a:prstGeom>
        </p:spPr>
      </p:pic>
      <p:cxnSp>
        <p:nvCxnSpPr>
          <p:cNvPr id="6" name="Straight Connector 5">
            <a:extLst>
              <a:ext uri="{FF2B5EF4-FFF2-40B4-BE49-F238E27FC236}">
                <a16:creationId xmlns:a16="http://schemas.microsoft.com/office/drawing/2014/main" id="{A1271017-7A29-5B6A-CEE6-2DC0615EAC83}"/>
              </a:ext>
            </a:extLst>
          </p:cNvPr>
          <p:cNvCxnSpPr>
            <a:cxnSpLocks/>
          </p:cNvCxnSpPr>
          <p:nvPr/>
        </p:nvCxnSpPr>
        <p:spPr>
          <a:xfrm>
            <a:off x="7543800" y="1028700"/>
            <a:ext cx="69342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BC7B1CA-E787-FB45-D4E8-52856F315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1457324"/>
            <a:ext cx="15697200" cy="8829676"/>
          </a:xfrm>
          <a:prstGeom prst="rect">
            <a:avLst/>
          </a:prstGeom>
        </p:spPr>
      </p:pic>
    </p:spTree>
    <p:extLst>
      <p:ext uri="{BB962C8B-B14F-4D97-AF65-F5344CB8AC3E}">
        <p14:creationId xmlns:p14="http://schemas.microsoft.com/office/powerpoint/2010/main" val="1665759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4" name="TextBox 24"/>
          <p:cNvSpPr txBox="1"/>
          <p:nvPr/>
        </p:nvSpPr>
        <p:spPr>
          <a:xfrm>
            <a:off x="1429482" y="3086100"/>
            <a:ext cx="8991321" cy="1723742"/>
          </a:xfrm>
          <a:prstGeom prst="rect">
            <a:avLst/>
          </a:prstGeom>
        </p:spPr>
        <p:txBody>
          <a:bodyPr lIns="0" tIns="0" rIns="0" bIns="0" rtlCol="0" anchor="t">
            <a:spAutoFit/>
          </a:bodyPr>
          <a:lstStyle/>
          <a:p>
            <a:pPr marL="0" lvl="1" indent="0" algn="l">
              <a:lnSpc>
                <a:spcPts val="11022"/>
              </a:lnSpc>
              <a:spcBef>
                <a:spcPct val="0"/>
              </a:spcBef>
            </a:pPr>
            <a:r>
              <a:rPr lang="en-US" sz="18000" dirty="0">
                <a:solidFill>
                  <a:srgbClr val="1A1A1A"/>
                </a:solidFill>
                <a:latin typeface="Codec Pro ExtraBold"/>
              </a:rPr>
              <a:t>THANK</a:t>
            </a:r>
            <a:endParaRPr lang="en-US" sz="18000" u="none" dirty="0">
              <a:solidFill>
                <a:srgbClr val="1A1A1A"/>
              </a:solidFill>
              <a:latin typeface="Codec Pro ExtraBold"/>
            </a:endParaRPr>
          </a:p>
        </p:txBody>
      </p:sp>
      <p:grpSp>
        <p:nvGrpSpPr>
          <p:cNvPr id="25" name="Group 25"/>
          <p:cNvGrpSpPr>
            <a:grpSpLocks noChangeAspect="1"/>
          </p:cNvGrpSpPr>
          <p:nvPr/>
        </p:nvGrpSpPr>
        <p:grpSpPr>
          <a:xfrm>
            <a:off x="12162066" y="0"/>
            <a:ext cx="15103764" cy="10287000"/>
            <a:chOff x="0" y="0"/>
            <a:chExt cx="5475623" cy="3729384"/>
          </a:xfrm>
        </p:grpSpPr>
        <p:sp>
          <p:nvSpPr>
            <p:cNvPr id="26" name="Freeform 26"/>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56C1CA"/>
            </a:solidFill>
          </p:spPr>
        </p:sp>
        <p:sp>
          <p:nvSpPr>
            <p:cNvPr id="27" name="Freeform 27"/>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t="-5058" b="-5058"/>
              </a:stretch>
            </a:blipFill>
          </p:spPr>
          <p:txBody>
            <a:bodyPr/>
            <a:lstStyle/>
            <a:p>
              <a:endParaRPr lang="en-IN" dirty="0"/>
            </a:p>
          </p:txBody>
        </p:sp>
      </p:grpSp>
      <p:sp>
        <p:nvSpPr>
          <p:cNvPr id="28" name="TextBox 24">
            <a:extLst>
              <a:ext uri="{FF2B5EF4-FFF2-40B4-BE49-F238E27FC236}">
                <a16:creationId xmlns:a16="http://schemas.microsoft.com/office/drawing/2014/main" id="{AB0A9E40-FAB9-450A-176F-4C83AA4EE025}"/>
              </a:ext>
            </a:extLst>
          </p:cNvPr>
          <p:cNvSpPr txBox="1"/>
          <p:nvPr/>
        </p:nvSpPr>
        <p:spPr>
          <a:xfrm>
            <a:off x="1600479" y="5890679"/>
            <a:ext cx="8991321" cy="2018117"/>
          </a:xfrm>
          <a:prstGeom prst="rect">
            <a:avLst/>
          </a:prstGeom>
        </p:spPr>
        <p:txBody>
          <a:bodyPr lIns="0" tIns="0" rIns="0" bIns="0" rtlCol="0" anchor="t">
            <a:spAutoFit/>
          </a:bodyPr>
          <a:lstStyle/>
          <a:p>
            <a:pPr marL="0" lvl="1" indent="0" algn="l">
              <a:lnSpc>
                <a:spcPts val="11022"/>
              </a:lnSpc>
              <a:spcBef>
                <a:spcPct val="0"/>
              </a:spcBef>
            </a:pPr>
            <a:r>
              <a:rPr lang="en-US" sz="28700" u="none" dirty="0">
                <a:solidFill>
                  <a:srgbClr val="1A1A1A"/>
                </a:solidFill>
                <a:latin typeface="Codec Pro ExtraBold"/>
              </a:rPr>
              <a:t>YOU</a:t>
            </a:r>
          </a:p>
        </p:txBody>
      </p:sp>
      <p:sp>
        <p:nvSpPr>
          <p:cNvPr id="31" name="TextBox 12">
            <a:extLst>
              <a:ext uri="{FF2B5EF4-FFF2-40B4-BE49-F238E27FC236}">
                <a16:creationId xmlns:a16="http://schemas.microsoft.com/office/drawing/2014/main" id="{B0C89045-F287-5D74-6680-E971E92CB5B6}"/>
              </a:ext>
            </a:extLst>
          </p:cNvPr>
          <p:cNvSpPr txBox="1"/>
          <p:nvPr/>
        </p:nvSpPr>
        <p:spPr>
          <a:xfrm>
            <a:off x="5231001" y="796290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32" name="Picture 31">
            <a:extLst>
              <a:ext uri="{FF2B5EF4-FFF2-40B4-BE49-F238E27FC236}">
                <a16:creationId xmlns:a16="http://schemas.microsoft.com/office/drawing/2014/main" id="{60CC984D-4255-4B46-FECB-BA4579A59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6524" y="7962900"/>
            <a:ext cx="1488630" cy="737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430853" y="457040"/>
            <a:ext cx="6687266" cy="9369199"/>
          </a:xfrm>
          <a:custGeom>
            <a:avLst/>
            <a:gdLst/>
            <a:ahLst/>
            <a:cxnLst/>
            <a:rect l="l" t="t" r="r" b="b"/>
            <a:pathLst>
              <a:path w="6687266" h="9369199">
                <a:moveTo>
                  <a:pt x="0" y="0"/>
                </a:moveTo>
                <a:lnTo>
                  <a:pt x="6687266" y="0"/>
                </a:lnTo>
                <a:lnTo>
                  <a:pt x="6687266" y="9369199"/>
                </a:lnTo>
                <a:lnTo>
                  <a:pt x="0" y="9369199"/>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sharpenSoften amount="-2500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grpSp>
        <p:nvGrpSpPr>
          <p:cNvPr id="3" name="Group 3"/>
          <p:cNvGrpSpPr/>
          <p:nvPr/>
        </p:nvGrpSpPr>
        <p:grpSpPr>
          <a:xfrm>
            <a:off x="6184668" y="2705100"/>
            <a:ext cx="9741132" cy="2897350"/>
            <a:chOff x="0" y="0"/>
            <a:chExt cx="1844070" cy="454415"/>
          </a:xfrm>
        </p:grpSpPr>
        <p:sp>
          <p:nvSpPr>
            <p:cNvPr id="4" name="Freeform 4"/>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sp>
        <p:sp>
          <p:nvSpPr>
            <p:cNvPr id="5" name="TextBox 5"/>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7465033" y="952500"/>
            <a:ext cx="8079767" cy="1218282"/>
          </a:xfrm>
          <a:prstGeom prst="rect">
            <a:avLst/>
          </a:prstGeom>
        </p:spPr>
        <p:txBody>
          <a:bodyPr wrap="square" lIns="0" tIns="0" rIns="0" bIns="0" rtlCol="0" anchor="t">
            <a:spAutoFit/>
          </a:bodyPr>
          <a:lstStyle/>
          <a:p>
            <a:pPr marL="0" lvl="0" indent="0" algn="l">
              <a:lnSpc>
                <a:spcPts val="9536"/>
              </a:lnSpc>
              <a:spcBef>
                <a:spcPct val="0"/>
              </a:spcBef>
            </a:pPr>
            <a:r>
              <a:rPr lang="en-US" sz="7947" dirty="0">
                <a:solidFill>
                  <a:srgbClr val="1A1A1A"/>
                </a:solidFill>
                <a:latin typeface="Codec Pro ExtraBold"/>
              </a:rPr>
              <a:t>INTRODUCTION</a:t>
            </a:r>
          </a:p>
        </p:txBody>
      </p:sp>
      <p:sp>
        <p:nvSpPr>
          <p:cNvPr id="7" name="Freeform 7"/>
          <p:cNvSpPr/>
          <p:nvPr/>
        </p:nvSpPr>
        <p:spPr>
          <a:xfrm>
            <a:off x="6446571" y="3314700"/>
            <a:ext cx="1180822" cy="1140030"/>
          </a:xfrm>
          <a:custGeom>
            <a:avLst/>
            <a:gdLst/>
            <a:ahLst/>
            <a:cxnLst/>
            <a:rect l="l" t="t" r="r" b="b"/>
            <a:pathLst>
              <a:path w="1180822" h="1140030">
                <a:moveTo>
                  <a:pt x="0" y="0"/>
                </a:moveTo>
                <a:lnTo>
                  <a:pt x="1180823" y="0"/>
                </a:lnTo>
                <a:lnTo>
                  <a:pt x="1180823" y="1140031"/>
                </a:lnTo>
                <a:lnTo>
                  <a:pt x="0" y="11400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184668" y="5444432"/>
            <a:ext cx="9741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6"/>
            <a:stretch>
              <a:fillRect t="-100000"/>
            </a:stretch>
          </a:blipFill>
        </p:spPr>
      </p:sp>
      <p:sp>
        <p:nvSpPr>
          <p:cNvPr id="9" name="TextBox 9"/>
          <p:cNvSpPr txBox="1"/>
          <p:nvPr/>
        </p:nvSpPr>
        <p:spPr>
          <a:xfrm>
            <a:off x="7816471" y="2933700"/>
            <a:ext cx="7728329" cy="2544736"/>
          </a:xfrm>
          <a:prstGeom prst="rect">
            <a:avLst/>
          </a:prstGeom>
        </p:spPr>
        <p:txBody>
          <a:bodyPr wrap="square" lIns="0" tIns="0" rIns="0" bIns="0" rtlCol="0" anchor="t">
            <a:spAutoFit/>
          </a:bodyPr>
          <a:lstStyle/>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Welcome to our exploration of Chinook Music Store, a cornerstone of musical enrichment in North Central Washington since 1995. </a:t>
            </a:r>
          </a:p>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Chinook Music Store’s story begins with a simple mission: to bring the joy of music to everyone, from budding school musicians to seasoned rock bands. Over the years, Chinook has become synonymous with quality and passion, fostering a community of music enthusiasts. But as the landscape of the music industry changes, so do the needs and expectations of the customers. </a:t>
            </a:r>
          </a:p>
        </p:txBody>
      </p:sp>
      <p:grpSp>
        <p:nvGrpSpPr>
          <p:cNvPr id="10" name="Group 10"/>
          <p:cNvGrpSpPr/>
          <p:nvPr/>
        </p:nvGrpSpPr>
        <p:grpSpPr>
          <a:xfrm>
            <a:off x="6184668" y="6210299"/>
            <a:ext cx="9741132" cy="2608405"/>
            <a:chOff x="0" y="0"/>
            <a:chExt cx="1844070" cy="454415"/>
          </a:xfrm>
        </p:grpSpPr>
        <p:sp>
          <p:nvSpPr>
            <p:cNvPr id="11" name="Freeform 11"/>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sp>
        <p:sp>
          <p:nvSpPr>
            <p:cNvPr id="12" name="TextBox 12"/>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6184668" y="8719282"/>
            <a:ext cx="9741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6"/>
            <a:stretch>
              <a:fillRect t="-100000"/>
            </a:stretch>
          </a:blipFill>
        </p:spPr>
      </p:sp>
      <p:sp>
        <p:nvSpPr>
          <p:cNvPr id="14" name="TextBox 14"/>
          <p:cNvSpPr txBox="1"/>
          <p:nvPr/>
        </p:nvSpPr>
        <p:spPr>
          <a:xfrm>
            <a:off x="7816471" y="6592766"/>
            <a:ext cx="7728329" cy="1903534"/>
          </a:xfrm>
          <a:prstGeom prst="rect">
            <a:avLst/>
          </a:prstGeom>
        </p:spPr>
        <p:txBody>
          <a:bodyPr wrap="square" lIns="0" tIns="0" rIns="0" bIns="0" rtlCol="0" anchor="t">
            <a:spAutoFit/>
          </a:bodyPr>
          <a:lstStyle/>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To stay ahead, Chinook must delve deeper into the heart of its operations, uncovering insights that will guide the strategic decisions. This presentation will take you on a journey through the data analysis project, unveiling the hidden patterns and trends that shape the music store’s business. </a:t>
            </a:r>
          </a:p>
          <a:p>
            <a:pPr algn="just">
              <a:lnSpc>
                <a:spcPts val="2491"/>
              </a:lnSpc>
            </a:pPr>
            <a:r>
              <a:rPr lang="en-US" sz="2000" dirty="0">
                <a:solidFill>
                  <a:srgbClr val="FFFFFF"/>
                </a:solidFill>
                <a:latin typeface="Times New Roman" panose="02020603050405020304" pitchFamily="18" charset="0"/>
                <a:cs typeface="Times New Roman" panose="02020603050405020304" pitchFamily="18" charset="0"/>
              </a:rPr>
              <a:t>Let’s unlock the secrets within the given data, using them to fuel Chinook’s growth and strengthen its position in the industry.</a:t>
            </a:r>
            <a:endParaRPr lang="en-US" sz="1779" dirty="0">
              <a:solidFill>
                <a:srgbClr val="FFFFFF"/>
              </a:solidFill>
              <a:latin typeface="Times New Roman" panose="02020603050405020304" pitchFamily="18" charset="0"/>
              <a:cs typeface="Times New Roman" panose="02020603050405020304" pitchFamily="18" charset="0"/>
            </a:endParaRPr>
          </a:p>
        </p:txBody>
      </p:sp>
      <p:sp>
        <p:nvSpPr>
          <p:cNvPr id="21" name="TextBox 12">
            <a:extLst>
              <a:ext uri="{FF2B5EF4-FFF2-40B4-BE49-F238E27FC236}">
                <a16:creationId xmlns:a16="http://schemas.microsoft.com/office/drawing/2014/main" id="{0F8E4A7A-2A25-3BDA-D1D4-FD8FB03FEDFF}"/>
              </a:ext>
            </a:extLst>
          </p:cNvPr>
          <p:cNvSpPr txBox="1"/>
          <p:nvPr/>
        </p:nvSpPr>
        <p:spPr>
          <a:xfrm>
            <a:off x="9001463"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2" name="Picture 21">
            <a:extLst>
              <a:ext uri="{FF2B5EF4-FFF2-40B4-BE49-F238E27FC236}">
                <a16:creationId xmlns:a16="http://schemas.microsoft.com/office/drawing/2014/main" id="{51E725F3-F25F-31E5-6A78-7DD4FF32E5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6986" y="9053870"/>
            <a:ext cx="1488630" cy="737830"/>
          </a:xfrm>
          <a:prstGeom prst="rect">
            <a:avLst/>
          </a:prstGeom>
        </p:spPr>
      </p:pic>
      <p:pic>
        <p:nvPicPr>
          <p:cNvPr id="17" name="Graphic 16" descr="Research with solid fill">
            <a:extLst>
              <a:ext uri="{FF2B5EF4-FFF2-40B4-BE49-F238E27FC236}">
                <a16:creationId xmlns:a16="http://schemas.microsoft.com/office/drawing/2014/main" id="{7ABAD5B3-5F5B-7BEC-4DA1-7DEFEAEA41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77000" y="6819901"/>
            <a:ext cx="1070814" cy="10708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4290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sharpenSoften amount="-25000"/>
                      </a14:imgEffect>
                      <a14:imgEffect>
                        <a14:saturation sat="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sp>
        <p:nvSpPr>
          <p:cNvPr id="6" name="TextBox 6"/>
          <p:cNvSpPr txBox="1"/>
          <p:nvPr/>
        </p:nvSpPr>
        <p:spPr>
          <a:xfrm>
            <a:off x="6232636" y="993550"/>
            <a:ext cx="11461528" cy="1218282"/>
          </a:xfrm>
          <a:prstGeom prst="rect">
            <a:avLst/>
          </a:prstGeom>
        </p:spPr>
        <p:txBody>
          <a:bodyPr wrap="square" lIns="0" tIns="0" rIns="0" bIns="0" rtlCol="0" anchor="t">
            <a:spAutoFit/>
          </a:bodyPr>
          <a:lstStyle/>
          <a:p>
            <a:pPr marL="0" lvl="0" indent="0" algn="ctr">
              <a:lnSpc>
                <a:spcPts val="9536"/>
              </a:lnSpc>
              <a:spcBef>
                <a:spcPct val="0"/>
              </a:spcBef>
            </a:pPr>
            <a:r>
              <a:rPr lang="en-US" sz="7947" dirty="0">
                <a:solidFill>
                  <a:srgbClr val="1A1A1A"/>
                </a:solidFill>
                <a:latin typeface="Codec Pro ExtraBold"/>
              </a:rPr>
              <a:t>PROBLEM STATEMENT</a:t>
            </a:r>
          </a:p>
        </p:txBody>
      </p:sp>
      <p:sp>
        <p:nvSpPr>
          <p:cNvPr id="4" name="TextBox 3">
            <a:extLst>
              <a:ext uri="{FF2B5EF4-FFF2-40B4-BE49-F238E27FC236}">
                <a16:creationId xmlns:a16="http://schemas.microsoft.com/office/drawing/2014/main" id="{3B3E14E9-F964-0301-403B-7944D7D60FC7}"/>
              </a:ext>
            </a:extLst>
          </p:cNvPr>
          <p:cNvSpPr txBox="1"/>
          <p:nvPr/>
        </p:nvSpPr>
        <p:spPr>
          <a:xfrm>
            <a:off x="7391400" y="2211832"/>
            <a:ext cx="9144000" cy="412934"/>
          </a:xfrm>
          <a:prstGeom prst="rect">
            <a:avLst/>
          </a:prstGeom>
          <a:noFill/>
        </p:spPr>
        <p:txBody>
          <a:bodyPr wrap="square">
            <a:spAutoFit/>
          </a:bodyPr>
          <a:lstStyle/>
          <a:p>
            <a:pPr algn="ctr">
              <a:lnSpc>
                <a:spcPts val="2491"/>
              </a:lnSpc>
            </a:pPr>
            <a:r>
              <a:rPr lang="en-US" sz="2100" b="1" dirty="0">
                <a:solidFill>
                  <a:schemeClr val="tx1">
                    <a:lumMod val="75000"/>
                    <a:lumOff val="25000"/>
                  </a:schemeClr>
                </a:solidFill>
                <a:latin typeface="Times New Roman" panose="02020603050405020304" pitchFamily="18" charset="0"/>
                <a:cs typeface="Times New Roman" panose="02020603050405020304" pitchFamily="18" charset="0"/>
              </a:rPr>
              <a:t>Embracing Change in the Music Industry</a:t>
            </a:r>
            <a:endParaRPr lang="en-IN" sz="21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11" name="Group 3">
            <a:extLst>
              <a:ext uri="{FF2B5EF4-FFF2-40B4-BE49-F238E27FC236}">
                <a16:creationId xmlns:a16="http://schemas.microsoft.com/office/drawing/2014/main" id="{1C7F45FE-889A-0F3B-2024-72AC69B68382}"/>
              </a:ext>
            </a:extLst>
          </p:cNvPr>
          <p:cNvGrpSpPr/>
          <p:nvPr/>
        </p:nvGrpSpPr>
        <p:grpSpPr>
          <a:xfrm>
            <a:off x="6184668" y="2784263"/>
            <a:ext cx="11533482" cy="6468419"/>
            <a:chOff x="0" y="-19050"/>
            <a:chExt cx="1847913" cy="473465"/>
          </a:xfrm>
        </p:grpSpPr>
        <p:sp>
          <p:nvSpPr>
            <p:cNvPr id="14" name="Freeform 4">
              <a:extLst>
                <a:ext uri="{FF2B5EF4-FFF2-40B4-BE49-F238E27FC236}">
                  <a16:creationId xmlns:a16="http://schemas.microsoft.com/office/drawing/2014/main" id="{D5A48CD5-59C1-962B-59C6-83E66C8BB242}"/>
                </a:ext>
              </a:extLst>
            </p:cNvPr>
            <p:cNvSpPr/>
            <p:nvPr/>
          </p:nvSpPr>
          <p:spPr>
            <a:xfrm>
              <a:off x="3843" y="-1822"/>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txBody>
            <a:bodyPr/>
            <a:lstStyle/>
            <a:p>
              <a:endParaRPr lang="en-IN" dirty="0"/>
            </a:p>
          </p:txBody>
        </p:sp>
        <p:sp>
          <p:nvSpPr>
            <p:cNvPr id="19" name="TextBox 5">
              <a:extLst>
                <a:ext uri="{FF2B5EF4-FFF2-40B4-BE49-F238E27FC236}">
                  <a16:creationId xmlns:a16="http://schemas.microsoft.com/office/drawing/2014/main" id="{D71345F2-85E8-8D71-0D6F-45F319528326}"/>
                </a:ext>
              </a:extLst>
            </p:cNvPr>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F763DDA4-D233-CC30-435D-C5D64D290277}"/>
              </a:ext>
            </a:extLst>
          </p:cNvPr>
          <p:cNvSpPr txBox="1"/>
          <p:nvPr/>
        </p:nvSpPr>
        <p:spPr>
          <a:xfrm>
            <a:off x="6362700" y="3186403"/>
            <a:ext cx="11201400" cy="5909310"/>
          </a:xfrm>
          <a:prstGeom prst="rect">
            <a:avLst/>
          </a:prstGeom>
          <a:noFill/>
        </p:spPr>
        <p:txBody>
          <a:bodyPr wrap="square">
            <a:spAutoFit/>
          </a:bodyPr>
          <a:lstStyle/>
          <a:p>
            <a:pPr algn="just"/>
            <a:r>
              <a:rPr lang="en-US" sz="2100" dirty="0">
                <a:solidFill>
                  <a:srgbClr val="FFFFFF"/>
                </a:solidFill>
                <a:latin typeface="Times New Roman" panose="02020603050405020304" pitchFamily="18" charset="0"/>
                <a:cs typeface="Times New Roman" panose="02020603050405020304" pitchFamily="18" charset="0"/>
              </a:rPr>
              <a:t>The music industry is as dynamic as the melodies it produces. </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algn="just"/>
            <a:r>
              <a:rPr lang="en-US" sz="2100" dirty="0">
                <a:solidFill>
                  <a:srgbClr val="FFFFFF"/>
                </a:solidFill>
                <a:latin typeface="Times New Roman" panose="02020603050405020304" pitchFamily="18" charset="0"/>
                <a:cs typeface="Times New Roman" panose="02020603050405020304" pitchFamily="18" charset="0"/>
              </a:rPr>
              <a:t>For Chinook Music Store, the challenge lies in adapting to these shifts while maintaining the core values. </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algn="just"/>
            <a:r>
              <a:rPr lang="en-US" sz="2100" dirty="0">
                <a:solidFill>
                  <a:srgbClr val="FFFFFF"/>
                </a:solidFill>
                <a:latin typeface="Times New Roman" panose="02020603050405020304" pitchFamily="18" charset="0"/>
                <a:cs typeface="Times New Roman" panose="02020603050405020304" pitchFamily="18" charset="0"/>
              </a:rPr>
              <a:t>To remain a leader in the market, it is needed to</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Adapt to the dynamic music industry while maintaining core values.</a:t>
            </a:r>
          </a:p>
          <a:p>
            <a:pPr algn="just"/>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Understand customer purchasing habits and regional variations to optimize promotional strategies.</a:t>
            </a:r>
          </a:p>
          <a:p>
            <a:pPr marL="342900" indent="-342900" algn="just">
              <a:buFont typeface="Arial" panose="020B0604020202020204" pitchFamily="34" charset="0"/>
              <a:buChar char="•"/>
            </a:pPr>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Explore untapped market segments through detailed analysis of sales trends and customer demographics.</a:t>
            </a:r>
          </a:p>
          <a:p>
            <a:pPr marL="342900" indent="-342900" algn="just">
              <a:buFont typeface="Arial" panose="020B0604020202020204" pitchFamily="34" charset="0"/>
              <a:buChar char="•"/>
            </a:pPr>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Tailor offerings to meet the unique needs of each community.</a:t>
            </a:r>
          </a:p>
          <a:p>
            <a:pPr marL="342900" indent="-342900" algn="just">
              <a:buFont typeface="Arial" panose="020B0604020202020204" pitchFamily="34" charset="0"/>
              <a:buChar char="•"/>
            </a:pPr>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Enhance market presence and deepen connections with music lovers through data-driven innovation.</a:t>
            </a:r>
          </a:p>
        </p:txBody>
      </p:sp>
      <p:sp>
        <p:nvSpPr>
          <p:cNvPr id="20" name="Freeform 8">
            <a:extLst>
              <a:ext uri="{FF2B5EF4-FFF2-40B4-BE49-F238E27FC236}">
                <a16:creationId xmlns:a16="http://schemas.microsoft.com/office/drawing/2014/main" id="{CCDF5152-5E85-EE01-971D-30A15B81DD6A}"/>
              </a:ext>
            </a:extLst>
          </p:cNvPr>
          <p:cNvSpPr/>
          <p:nvPr/>
        </p:nvSpPr>
        <p:spPr>
          <a:xfrm>
            <a:off x="6184668" y="9100282"/>
            <a:ext cx="11646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4"/>
            <a:stretch>
              <a:fillRect t="-100000"/>
            </a:stretch>
          </a:blipFill>
        </p:spPr>
      </p:sp>
    </p:spTree>
    <p:extLst>
      <p:ext uri="{BB962C8B-B14F-4D97-AF65-F5344CB8AC3E}">
        <p14:creationId xmlns:p14="http://schemas.microsoft.com/office/powerpoint/2010/main" val="295121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28700" y="-34290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duotone>
                <a:prstClr val="black"/>
                <a:schemeClr val="tx2">
                  <a:tint val="45000"/>
                  <a:satMod val="400000"/>
                </a:schemeClr>
              </a:duotone>
              <a:extLst>
                <a:ext uri="{BEBA8EAE-BF5A-486C-A8C5-ECC9F3942E4B}">
                  <a14:imgProps xmlns:a14="http://schemas.microsoft.com/office/drawing/2010/main">
                    <a14:imgLayer r:embed="rId3">
                      <a14:imgEffect>
                        <a14:artisticFilmGrain/>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sp>
        <p:nvSpPr>
          <p:cNvPr id="6" name="TextBox 6"/>
          <p:cNvSpPr txBox="1"/>
          <p:nvPr/>
        </p:nvSpPr>
        <p:spPr>
          <a:xfrm>
            <a:off x="7010400" y="1807647"/>
            <a:ext cx="9816225" cy="1218282"/>
          </a:xfrm>
          <a:prstGeom prst="rect">
            <a:avLst/>
          </a:prstGeom>
        </p:spPr>
        <p:txBody>
          <a:bodyPr wrap="square" lIns="0" tIns="0" rIns="0" bIns="0" rtlCol="0" anchor="t">
            <a:spAutoFit/>
          </a:bodyPr>
          <a:lstStyle/>
          <a:p>
            <a:pPr marL="0" lvl="0" indent="0" algn="ctr">
              <a:lnSpc>
                <a:spcPts val="9536"/>
              </a:lnSpc>
              <a:spcBef>
                <a:spcPct val="0"/>
              </a:spcBef>
            </a:pPr>
            <a:r>
              <a:rPr lang="en-US" sz="7947" dirty="0">
                <a:solidFill>
                  <a:srgbClr val="1A1A1A"/>
                </a:solidFill>
                <a:latin typeface="Codec Pro ExtraBold"/>
              </a:rPr>
              <a:t>OBJECTIVES</a:t>
            </a:r>
          </a:p>
        </p:txBody>
      </p:sp>
      <p:sp>
        <p:nvSpPr>
          <p:cNvPr id="7" name="TextBox 7"/>
          <p:cNvSpPr txBox="1"/>
          <p:nvPr/>
        </p:nvSpPr>
        <p:spPr>
          <a:xfrm>
            <a:off x="5715000" y="6029291"/>
            <a:ext cx="2874189" cy="351506"/>
          </a:xfrm>
          <a:prstGeom prst="rect">
            <a:avLst/>
          </a:prstGeom>
        </p:spPr>
        <p:txBody>
          <a:bodyPr lIns="0" tIns="0" rIns="0" bIns="0" rtlCol="0" anchor="t">
            <a:spAutoFit/>
          </a:bodyPr>
          <a:lstStyle/>
          <a:p>
            <a:pPr marL="0" lvl="0" indent="0" algn="ctr">
              <a:lnSpc>
                <a:spcPts val="2899"/>
              </a:lnSpc>
              <a:spcBef>
                <a:spcPct val="0"/>
              </a:spcBef>
            </a:pPr>
            <a:r>
              <a:rPr lang="en-US" sz="2415" b="1" dirty="0">
                <a:solidFill>
                  <a:srgbClr val="000000"/>
                </a:solidFill>
                <a:latin typeface="Times New Roman" panose="02020603050405020304" pitchFamily="18" charset="0"/>
                <a:cs typeface="Times New Roman" panose="02020603050405020304" pitchFamily="18" charset="0"/>
              </a:rPr>
              <a:t>Objective nº 1</a:t>
            </a:r>
          </a:p>
        </p:txBody>
      </p:sp>
      <p:sp>
        <p:nvSpPr>
          <p:cNvPr id="8" name="Freeform 8"/>
          <p:cNvSpPr/>
          <p:nvPr/>
        </p:nvSpPr>
        <p:spPr>
          <a:xfrm>
            <a:off x="6232636"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0" name="Freeform 10"/>
          <p:cNvSpPr/>
          <p:nvPr/>
        </p:nvSpPr>
        <p:spPr>
          <a:xfrm>
            <a:off x="9321478"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8915400" y="6029291"/>
            <a:ext cx="2874189" cy="351506"/>
          </a:xfrm>
          <a:prstGeom prst="rect">
            <a:avLst/>
          </a:prstGeom>
        </p:spPr>
        <p:txBody>
          <a:bodyPr lIns="0" tIns="0" rIns="0" bIns="0" rtlCol="0" anchor="t">
            <a:spAutoFit/>
          </a:bodyPr>
          <a:lstStyle/>
          <a:p>
            <a:pPr marL="0" lvl="0" indent="0" algn="ctr">
              <a:lnSpc>
                <a:spcPts val="2899"/>
              </a:lnSpc>
              <a:spcBef>
                <a:spcPct val="0"/>
              </a:spcBef>
            </a:pPr>
            <a:r>
              <a:rPr lang="en-US" sz="2415" b="1">
                <a:solidFill>
                  <a:srgbClr val="000000"/>
                </a:solidFill>
                <a:latin typeface="Times New Roman" panose="02020603050405020304" pitchFamily="18" charset="0"/>
                <a:cs typeface="Times New Roman" panose="02020603050405020304" pitchFamily="18" charset="0"/>
              </a:rPr>
              <a:t>Objective nº 2</a:t>
            </a:r>
          </a:p>
        </p:txBody>
      </p:sp>
      <p:sp>
        <p:nvSpPr>
          <p:cNvPr id="13" name="Freeform 13"/>
          <p:cNvSpPr/>
          <p:nvPr/>
        </p:nvSpPr>
        <p:spPr>
          <a:xfrm>
            <a:off x="12709636" y="3988551"/>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2192000" y="6027493"/>
            <a:ext cx="2874189" cy="351506"/>
          </a:xfrm>
          <a:prstGeom prst="rect">
            <a:avLst/>
          </a:prstGeom>
        </p:spPr>
        <p:txBody>
          <a:bodyPr lIns="0" tIns="0" rIns="0" bIns="0" rtlCol="0" anchor="t">
            <a:spAutoFit/>
          </a:bodyPr>
          <a:lstStyle/>
          <a:p>
            <a:pPr marL="0" lvl="0" indent="0" algn="ctr">
              <a:lnSpc>
                <a:spcPts val="2899"/>
              </a:lnSpc>
              <a:spcBef>
                <a:spcPct val="0"/>
              </a:spcBef>
            </a:pPr>
            <a:r>
              <a:rPr lang="en-US" sz="2415" b="1">
                <a:solidFill>
                  <a:srgbClr val="000000"/>
                </a:solidFill>
                <a:latin typeface="Times New Roman" panose="02020603050405020304" pitchFamily="18" charset="0"/>
                <a:cs typeface="Times New Roman" panose="02020603050405020304" pitchFamily="18" charset="0"/>
              </a:rPr>
              <a:t>Objective nº 3</a:t>
            </a:r>
          </a:p>
        </p:txBody>
      </p:sp>
      <p:sp>
        <p:nvSpPr>
          <p:cNvPr id="16" name="TextBox 16"/>
          <p:cNvSpPr txBox="1"/>
          <p:nvPr/>
        </p:nvSpPr>
        <p:spPr>
          <a:xfrm>
            <a:off x="5788514" y="6579538"/>
            <a:ext cx="2727161" cy="1896930"/>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A thorough analysis of sales trends, gaining a deeper understanding of customer demographics, and identifying potential market opportunities.</a:t>
            </a:r>
          </a:p>
        </p:txBody>
      </p:sp>
      <p:sp>
        <p:nvSpPr>
          <p:cNvPr id="17" name="TextBox 17"/>
          <p:cNvSpPr txBox="1"/>
          <p:nvPr/>
        </p:nvSpPr>
        <p:spPr>
          <a:xfrm>
            <a:off x="8915400" y="6579538"/>
            <a:ext cx="2727161" cy="1576329"/>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Examining seasonal variations, product popularity, and regional differences to refine Chinook’s sales approach.  </a:t>
            </a:r>
          </a:p>
        </p:txBody>
      </p:sp>
      <p:sp>
        <p:nvSpPr>
          <p:cNvPr id="18" name="TextBox 18"/>
          <p:cNvSpPr txBox="1"/>
          <p:nvPr/>
        </p:nvSpPr>
        <p:spPr>
          <a:xfrm>
            <a:off x="12339027" y="6577740"/>
            <a:ext cx="2727161" cy="1579215"/>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Identifying market opportunities to enable the company to explore new segments and expand its reach. </a:t>
            </a:r>
          </a:p>
        </p:txBody>
      </p:sp>
      <p:sp>
        <p:nvSpPr>
          <p:cNvPr id="23" name="Freeform 13">
            <a:extLst>
              <a:ext uri="{FF2B5EF4-FFF2-40B4-BE49-F238E27FC236}">
                <a16:creationId xmlns:a16="http://schemas.microsoft.com/office/drawing/2014/main" id="{4A3EC397-2BA4-5536-FC28-881935FCF79F}"/>
              </a:ext>
            </a:extLst>
          </p:cNvPr>
          <p:cNvSpPr/>
          <p:nvPr/>
        </p:nvSpPr>
        <p:spPr>
          <a:xfrm>
            <a:off x="15855247" y="4000500"/>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25" name="TextBox 15">
            <a:extLst>
              <a:ext uri="{FF2B5EF4-FFF2-40B4-BE49-F238E27FC236}">
                <a16:creationId xmlns:a16="http://schemas.microsoft.com/office/drawing/2014/main" id="{EF4574BA-ED52-F2B1-D141-F5BEA0165B85}"/>
              </a:ext>
            </a:extLst>
          </p:cNvPr>
          <p:cNvSpPr txBox="1"/>
          <p:nvPr/>
        </p:nvSpPr>
        <p:spPr>
          <a:xfrm>
            <a:off x="15337611" y="6039442"/>
            <a:ext cx="2874189" cy="355418"/>
          </a:xfrm>
          <a:prstGeom prst="rect">
            <a:avLst/>
          </a:prstGeom>
        </p:spPr>
        <p:txBody>
          <a:bodyPr lIns="0" tIns="0" rIns="0" bIns="0" rtlCol="0" anchor="t">
            <a:spAutoFit/>
          </a:bodyPr>
          <a:lstStyle/>
          <a:p>
            <a:pPr marL="0" lvl="0" indent="0" algn="ctr">
              <a:lnSpc>
                <a:spcPts val="2899"/>
              </a:lnSpc>
              <a:spcBef>
                <a:spcPct val="0"/>
              </a:spcBef>
            </a:pPr>
            <a:r>
              <a:rPr lang="en-US" sz="2415" b="1" dirty="0">
                <a:solidFill>
                  <a:srgbClr val="000000"/>
                </a:solidFill>
                <a:latin typeface="Times New Roman" panose="02020603050405020304" pitchFamily="18" charset="0"/>
                <a:cs typeface="Times New Roman" panose="02020603050405020304" pitchFamily="18" charset="0"/>
              </a:rPr>
              <a:t>Objective nº 4</a:t>
            </a:r>
          </a:p>
        </p:txBody>
      </p:sp>
      <p:sp>
        <p:nvSpPr>
          <p:cNvPr id="26" name="TextBox 18">
            <a:extLst>
              <a:ext uri="{FF2B5EF4-FFF2-40B4-BE49-F238E27FC236}">
                <a16:creationId xmlns:a16="http://schemas.microsoft.com/office/drawing/2014/main" id="{222A5E26-2792-EC9E-E72C-E620A5B52ECE}"/>
              </a:ext>
            </a:extLst>
          </p:cNvPr>
          <p:cNvSpPr txBox="1"/>
          <p:nvPr/>
        </p:nvSpPr>
        <p:spPr>
          <a:xfrm>
            <a:off x="15316200" y="6591300"/>
            <a:ext cx="2727161" cy="935128"/>
          </a:xfrm>
          <a:prstGeom prst="rect">
            <a:avLst/>
          </a:prstGeom>
        </p:spPr>
        <p:txBody>
          <a:bodyPr lIns="0" tIns="0" rIns="0" bIns="0" rtlCol="0" anchor="t">
            <a:spAutoFit/>
          </a:bodyPr>
          <a:lstStyle/>
          <a:p>
            <a:pPr algn="ctr">
              <a:lnSpc>
                <a:spcPts val="2491"/>
              </a:lnSpc>
            </a:pPr>
            <a:r>
              <a:rPr lang="en-US" sz="1779" b="1" dirty="0">
                <a:solidFill>
                  <a:srgbClr val="010101"/>
                </a:solidFill>
                <a:latin typeface="Times New Roman" panose="02020603050405020304" pitchFamily="18" charset="0"/>
                <a:cs typeface="Times New Roman" panose="02020603050405020304" pitchFamily="18" charset="0"/>
              </a:rPr>
              <a:t>Understanding customer demographics to meet diverse marketing needs.</a:t>
            </a:r>
          </a:p>
        </p:txBody>
      </p:sp>
      <p:pic>
        <p:nvPicPr>
          <p:cNvPr id="28" name="Graphic 27" descr="Business Growth with solid fill">
            <a:extLst>
              <a:ext uri="{FF2B5EF4-FFF2-40B4-BE49-F238E27FC236}">
                <a16:creationId xmlns:a16="http://schemas.microsoft.com/office/drawing/2014/main" id="{0399879F-EA5B-4E21-DB14-B672A2F119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95455" y="4476337"/>
            <a:ext cx="914400" cy="914400"/>
          </a:xfrm>
          <a:prstGeom prst="rect">
            <a:avLst/>
          </a:prstGeom>
        </p:spPr>
      </p:pic>
      <p:pic>
        <p:nvPicPr>
          <p:cNvPr id="30" name="Graphic 29" descr="Pie chart with solid fill">
            <a:extLst>
              <a:ext uri="{FF2B5EF4-FFF2-40B4-BE49-F238E27FC236}">
                <a16:creationId xmlns:a16="http://schemas.microsoft.com/office/drawing/2014/main" id="{D3ADB91B-04CE-C797-094E-C81AE72EB0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1780" y="4450809"/>
            <a:ext cx="914400" cy="914400"/>
          </a:xfrm>
          <a:prstGeom prst="rect">
            <a:avLst/>
          </a:prstGeom>
        </p:spPr>
      </p:pic>
      <p:pic>
        <p:nvPicPr>
          <p:cNvPr id="32" name="Graphic 31" descr="Social network with solid fill">
            <a:extLst>
              <a:ext uri="{FF2B5EF4-FFF2-40B4-BE49-F238E27FC236}">
                <a16:creationId xmlns:a16="http://schemas.microsoft.com/office/drawing/2014/main" id="{ABF74D2B-2774-A98D-064C-6641947097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171894" y="4462758"/>
            <a:ext cx="914400" cy="914400"/>
          </a:xfrm>
          <a:prstGeom prst="rect">
            <a:avLst/>
          </a:prstGeom>
        </p:spPr>
      </p:pic>
      <p:pic>
        <p:nvPicPr>
          <p:cNvPr id="34" name="Graphic 33" descr="Marketing with solid fill">
            <a:extLst>
              <a:ext uri="{FF2B5EF4-FFF2-40B4-BE49-F238E27FC236}">
                <a16:creationId xmlns:a16="http://schemas.microsoft.com/office/drawing/2014/main" id="{B10BFF91-37B0-B115-2DEC-2D6219E2058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317505" y="4476337"/>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0744200" y="0"/>
            <a:ext cx="7543800" cy="10287000"/>
            <a:chOff x="0" y="0"/>
            <a:chExt cx="1986844" cy="2709333"/>
          </a:xfrm>
        </p:grpSpPr>
        <p:sp>
          <p:nvSpPr>
            <p:cNvPr id="3" name="Freeform 3"/>
            <p:cNvSpPr/>
            <p:nvPr/>
          </p:nvSpPr>
          <p:spPr>
            <a:xfrm>
              <a:off x="0" y="0"/>
              <a:ext cx="1986844" cy="2709333"/>
            </a:xfrm>
            <a:custGeom>
              <a:avLst/>
              <a:gdLst/>
              <a:ahLst/>
              <a:cxnLst/>
              <a:rect l="l" t="t" r="r" b="b"/>
              <a:pathLst>
                <a:path w="1986844" h="2709333">
                  <a:moveTo>
                    <a:pt x="0" y="0"/>
                  </a:moveTo>
                  <a:lnTo>
                    <a:pt x="1986844" y="0"/>
                  </a:lnTo>
                  <a:lnTo>
                    <a:pt x="1986844" y="2709333"/>
                  </a:lnTo>
                  <a:lnTo>
                    <a:pt x="0" y="2709333"/>
                  </a:lnTo>
                  <a:close/>
                </a:path>
              </a:pathLst>
            </a:custGeom>
            <a:solidFill>
              <a:srgbClr val="1A1A1A"/>
            </a:solidFill>
          </p:spPr>
        </p:sp>
        <p:sp>
          <p:nvSpPr>
            <p:cNvPr id="4" name="TextBox 4"/>
            <p:cNvSpPr txBox="1"/>
            <p:nvPr/>
          </p:nvSpPr>
          <p:spPr>
            <a:xfrm>
              <a:off x="0" y="-38100"/>
              <a:ext cx="1986844" cy="2747433"/>
            </a:xfrm>
            <a:prstGeom prst="rect">
              <a:avLst/>
            </a:prstGeom>
          </p:spPr>
          <p:txBody>
            <a:bodyPr lIns="50800" tIns="50800" rIns="50800" bIns="50800" rtlCol="0" anchor="ctr"/>
            <a:lstStyle/>
            <a:p>
              <a:pPr algn="ctr">
                <a:lnSpc>
                  <a:spcPts val="2903"/>
                </a:lnSpc>
              </a:pPr>
              <a:endParaRPr/>
            </a:p>
          </p:txBody>
        </p:sp>
      </p:grpSp>
      <p:sp>
        <p:nvSpPr>
          <p:cNvPr id="6" name="TextBox 6"/>
          <p:cNvSpPr txBox="1"/>
          <p:nvPr/>
        </p:nvSpPr>
        <p:spPr>
          <a:xfrm>
            <a:off x="10873937" y="1289864"/>
            <a:ext cx="7261663" cy="7663636"/>
          </a:xfrm>
          <a:prstGeom prst="rect">
            <a:avLst/>
          </a:prstGeom>
        </p:spPr>
        <p:txBody>
          <a:bodyPr wrap="square" lIns="0" tIns="0" rIns="0" bIns="0" rtlCol="0" anchor="t">
            <a:spAutoFit/>
          </a:bodyPr>
          <a:lstStyle/>
          <a:p>
            <a:pPr marL="0" lvl="0" indent="0" algn="ctr">
              <a:spcBef>
                <a:spcPct val="0"/>
              </a:spcBef>
            </a:pPr>
            <a:r>
              <a:rPr lang="en-US" sz="16600" dirty="0">
                <a:solidFill>
                  <a:srgbClr val="FFFFFF"/>
                </a:solidFill>
                <a:latin typeface="Codec Pro ExtraBold"/>
              </a:rPr>
              <a:t>DATA OVER</a:t>
            </a:r>
          </a:p>
          <a:p>
            <a:pPr marL="0" lvl="0" indent="0" algn="ctr">
              <a:spcBef>
                <a:spcPct val="0"/>
              </a:spcBef>
            </a:pPr>
            <a:r>
              <a:rPr lang="en-US" sz="16600" dirty="0">
                <a:solidFill>
                  <a:srgbClr val="FFFFFF"/>
                </a:solidFill>
                <a:latin typeface="Codec Pro ExtraBold"/>
              </a:rPr>
              <a:t>VIEW</a:t>
            </a:r>
          </a:p>
        </p:txBody>
      </p:sp>
      <p:sp>
        <p:nvSpPr>
          <p:cNvPr id="5" name="Rectangle 1">
            <a:extLst>
              <a:ext uri="{FF2B5EF4-FFF2-40B4-BE49-F238E27FC236}">
                <a16:creationId xmlns:a16="http://schemas.microsoft.com/office/drawing/2014/main" id="{AC1C3C44-7257-E74A-2043-47B06AFB2A26}"/>
              </a:ext>
            </a:extLst>
          </p:cNvPr>
          <p:cNvSpPr>
            <a:spLocks noChangeArrowheads="1"/>
          </p:cNvSpPr>
          <p:nvPr/>
        </p:nvSpPr>
        <p:spPr bwMode="auto">
          <a:xfrm>
            <a:off x="685800" y="1978274"/>
            <a:ext cx="9242863" cy="6330451"/>
          </a:xfrm>
          <a:prstGeom prst="rect">
            <a:avLst/>
          </a:prstGeom>
          <a:noFill/>
        </p:spPr>
        <p:txBody>
          <a:bodyPr wrap="square">
            <a:spAutoFit/>
          </a:bodyPr>
          <a:lstStyle/>
          <a:p>
            <a:pPr algn="just">
              <a:lnSpc>
                <a:spcPts val="3486"/>
              </a:lnSpc>
              <a:spcBef>
                <a:spcPct val="0"/>
              </a:spcBef>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Mapping Chinook’s Musical Database</a:t>
            </a:r>
          </a:p>
          <a:p>
            <a:pPr algn="just">
              <a:lnSpc>
                <a:spcPts val="3486"/>
              </a:lnSpc>
              <a:spcBef>
                <a:spcPct val="0"/>
              </a:spcBef>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ts val="3486"/>
              </a:lnSpc>
              <a:spcBef>
                <a:spcPct val="0"/>
              </a:spcBef>
            </a:pPr>
            <a:r>
              <a:rPr lang="en-US"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Customer &amp; Sales Data:</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Customer: Profiles with names and contacts.</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Invoice &amp; </a:t>
            </a:r>
            <a:r>
              <a:rPr lang="en-US" altLang="en-US" sz="2400" dirty="0" err="1">
                <a:solidFill>
                  <a:schemeClr val="tx1">
                    <a:lumMod val="85000"/>
                    <a:lumOff val="15000"/>
                  </a:schemeClr>
                </a:solidFill>
                <a:latin typeface="Times New Roman" panose="02020603050405020304" pitchFamily="18" charset="0"/>
                <a:cs typeface="Times New Roman" panose="02020603050405020304" pitchFamily="18" charset="0"/>
              </a:rPr>
              <a:t>InvoiceLine</a:t>
            </a: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 Tracks sales, items, and quantities.</a:t>
            </a:r>
          </a:p>
          <a:p>
            <a:pPr algn="just">
              <a:lnSpc>
                <a:spcPts val="3486"/>
              </a:lnSpc>
              <a:spcBef>
                <a:spcPct val="0"/>
              </a:spcBef>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ts val="3486"/>
              </a:lnSpc>
              <a:spcBef>
                <a:spcPct val="0"/>
              </a:spcBef>
            </a:pPr>
            <a:r>
              <a:rPr lang="en-US"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Music Catalog:</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Track: Includes name, album, genre, and price.</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Album &amp; Artist: Organizes titles and artist info.</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Genre: Categorizes music by type.</a:t>
            </a:r>
          </a:p>
          <a:p>
            <a:pPr algn="just">
              <a:lnSpc>
                <a:spcPts val="3486"/>
              </a:lnSpc>
              <a:spcBef>
                <a:spcPct val="0"/>
              </a:spcBef>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ts val="3486"/>
              </a:lnSpc>
              <a:spcBef>
                <a:spcPct val="0"/>
              </a:spcBef>
            </a:pPr>
            <a:r>
              <a:rPr lang="en-US"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Staff &amp; Media:</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Employee: Details roles and contacts.</a:t>
            </a:r>
          </a:p>
          <a:p>
            <a:pPr marL="342900" indent="-342900" algn="just">
              <a:lnSpc>
                <a:spcPts val="3486"/>
              </a:lnSpc>
              <a:spcBef>
                <a:spcPct val="0"/>
              </a:spcBef>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Playlist &amp; MediaType: Organizes playlists and formats.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1" name="Group 2">
            <a:extLst>
              <a:ext uri="{FF2B5EF4-FFF2-40B4-BE49-F238E27FC236}">
                <a16:creationId xmlns:a16="http://schemas.microsoft.com/office/drawing/2014/main" id="{5307799D-ADD8-A0AE-549C-B85D936CB43A}"/>
              </a:ext>
            </a:extLst>
          </p:cNvPr>
          <p:cNvGrpSpPr/>
          <p:nvPr/>
        </p:nvGrpSpPr>
        <p:grpSpPr>
          <a:xfrm>
            <a:off x="12726160" y="1551424"/>
            <a:ext cx="5440505" cy="5440505"/>
            <a:chOff x="0" y="0"/>
            <a:chExt cx="812800" cy="812800"/>
          </a:xfrm>
        </p:grpSpPr>
        <p:sp>
          <p:nvSpPr>
            <p:cNvPr id="52" name="Freeform 3">
              <a:extLst>
                <a:ext uri="{FF2B5EF4-FFF2-40B4-BE49-F238E27FC236}">
                  <a16:creationId xmlns:a16="http://schemas.microsoft.com/office/drawing/2014/main" id="{51566C20-FFF9-7EAC-2E2D-D8DE7F3E668A}"/>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3" name="TextBox 4">
              <a:extLst>
                <a:ext uri="{FF2B5EF4-FFF2-40B4-BE49-F238E27FC236}">
                  <a16:creationId xmlns:a16="http://schemas.microsoft.com/office/drawing/2014/main" id="{4744625D-117B-DC1D-F50E-7A4CA413CD78}"/>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4" name="Group 5">
            <a:extLst>
              <a:ext uri="{FF2B5EF4-FFF2-40B4-BE49-F238E27FC236}">
                <a16:creationId xmlns:a16="http://schemas.microsoft.com/office/drawing/2014/main" id="{E0476CF3-88CE-9FED-035F-37193EEF8155}"/>
              </a:ext>
            </a:extLst>
          </p:cNvPr>
          <p:cNvGrpSpPr/>
          <p:nvPr/>
        </p:nvGrpSpPr>
        <p:grpSpPr>
          <a:xfrm>
            <a:off x="17021980" y="3128204"/>
            <a:ext cx="5440505" cy="5440505"/>
            <a:chOff x="0" y="0"/>
            <a:chExt cx="812800" cy="812800"/>
          </a:xfrm>
        </p:grpSpPr>
        <p:sp>
          <p:nvSpPr>
            <p:cNvPr id="55" name="Freeform 6">
              <a:extLst>
                <a:ext uri="{FF2B5EF4-FFF2-40B4-BE49-F238E27FC236}">
                  <a16:creationId xmlns:a16="http://schemas.microsoft.com/office/drawing/2014/main" id="{B983CD50-9757-0B10-5466-02B4AF654136}"/>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56" name="TextBox 7">
              <a:extLst>
                <a:ext uri="{FF2B5EF4-FFF2-40B4-BE49-F238E27FC236}">
                  <a16:creationId xmlns:a16="http://schemas.microsoft.com/office/drawing/2014/main" id="{FCA133E6-999A-AC1D-1848-0EB80C6DE203}"/>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pic>
        <p:nvPicPr>
          <p:cNvPr id="50" name="Picture 2" descr="Chinook sample database">
            <a:extLst>
              <a:ext uri="{FF2B5EF4-FFF2-40B4-BE49-F238E27FC236}">
                <a16:creationId xmlns:a16="http://schemas.microsoft.com/office/drawing/2014/main" id="{9D11E0FB-0E72-C9D2-FC4C-5867EFAF1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545" y="27641"/>
            <a:ext cx="9753600" cy="1023171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359005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Freeform 3"/>
          <p:cNvSpPr/>
          <p:nvPr/>
        </p:nvSpPr>
        <p:spPr>
          <a:xfrm flipH="1">
            <a:off x="-1" y="7462685"/>
            <a:ext cx="5263411" cy="2824315"/>
          </a:xfrm>
          <a:custGeom>
            <a:avLst/>
            <a:gdLst/>
            <a:ahLst/>
            <a:cxnLst/>
            <a:rect l="l" t="t" r="r" b="b"/>
            <a:pathLst>
              <a:path w="6376911" h="5648629">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l="1" r="-21156" b="-100000"/>
            </a:stretch>
          </a:blipFill>
        </p:spPr>
      </p:sp>
      <p:sp>
        <p:nvSpPr>
          <p:cNvPr id="4" name="Freeform 4"/>
          <p:cNvSpPr/>
          <p:nvPr/>
        </p:nvSpPr>
        <p:spPr>
          <a:xfrm flipH="1">
            <a:off x="15283222" y="-1"/>
            <a:ext cx="3004777" cy="4754307"/>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179952" t="-56726"/>
            </a:stretch>
          </a:blipFill>
        </p:spPr>
      </p:sp>
      <p:sp>
        <p:nvSpPr>
          <p:cNvPr id="5" name="TextBox 5"/>
          <p:cNvSpPr txBox="1"/>
          <p:nvPr/>
        </p:nvSpPr>
        <p:spPr>
          <a:xfrm>
            <a:off x="990600" y="953418"/>
            <a:ext cx="16611600" cy="1218282"/>
          </a:xfrm>
          <a:prstGeom prst="rect">
            <a:avLst/>
          </a:prstGeom>
        </p:spPr>
        <p:txBody>
          <a:bodyPr wrap="square" lIns="0" tIns="0" rIns="0" bIns="0" rtlCol="0" anchor="t">
            <a:spAutoFit/>
          </a:bodyPr>
          <a:lstStyle/>
          <a:p>
            <a:pPr marL="0" lvl="0" indent="0" algn="ctr">
              <a:lnSpc>
                <a:spcPts val="9536"/>
              </a:lnSpc>
              <a:spcBef>
                <a:spcPct val="0"/>
              </a:spcBef>
            </a:pPr>
            <a:r>
              <a:rPr lang="en-US" sz="8800" dirty="0">
                <a:solidFill>
                  <a:srgbClr val="1A1A1A"/>
                </a:solidFill>
                <a:latin typeface="Codec Pro ExtraBold"/>
              </a:rPr>
              <a:t>METHODOLOGICAL APPROACH</a:t>
            </a:r>
          </a:p>
        </p:txBody>
      </p:sp>
      <p:sp>
        <p:nvSpPr>
          <p:cNvPr id="2" name="TextBox 1">
            <a:extLst>
              <a:ext uri="{FF2B5EF4-FFF2-40B4-BE49-F238E27FC236}">
                <a16:creationId xmlns:a16="http://schemas.microsoft.com/office/drawing/2014/main" id="{A72F318B-6B0C-B72A-9134-FC1D0AE0F68F}"/>
              </a:ext>
            </a:extLst>
          </p:cNvPr>
          <p:cNvSpPr txBox="1"/>
          <p:nvPr/>
        </p:nvSpPr>
        <p:spPr>
          <a:xfrm>
            <a:off x="4419600" y="2177781"/>
            <a:ext cx="9144000" cy="393698"/>
          </a:xfrm>
          <a:prstGeom prst="rect">
            <a:avLst/>
          </a:prstGeom>
          <a:noFill/>
        </p:spPr>
        <p:txBody>
          <a:bodyPr wrap="square">
            <a:spAutoFit/>
          </a:bodyPr>
          <a:lstStyle/>
          <a:p>
            <a:pPr algn="ctr">
              <a:lnSpc>
                <a:spcPts val="2491"/>
              </a:lnSpc>
            </a:pP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Navigating the Data Seas</a:t>
            </a:r>
            <a:endParaRPr lang="en-IN"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BAA41423-140B-EF47-A668-16A18C4030D4}"/>
              </a:ext>
            </a:extLst>
          </p:cNvPr>
          <p:cNvSpPr>
            <a:spLocks noChangeArrowheads="1"/>
          </p:cNvSpPr>
          <p:nvPr/>
        </p:nvSpPr>
        <p:spPr bwMode="auto">
          <a:xfrm>
            <a:off x="533400" y="3037536"/>
            <a:ext cx="17068800" cy="55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Data Exploration with SQL: Utilized SQL queries to extract relevant data from various tables, focusing on customer transactions and sales history.</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Aggregation Techniques: Implemented GROUP BY and other aggregation functions to summarize key metrics, such as total sales by genre and average purchase value.</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Pattern Recognition: Analyzed customer purchasing patterns to identify trends, like peak purchasing times and popular products.</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Statistical Analysis: Calculated customer lifetime value and retention rates to understand long-term profitability and loyalty. Analyzed purchase frequency to segment customers into different engagement levels.</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Strategic Insights: Insights guided the creation of targeted marketing strategies, optimizing promotions based on customer behavior and preferences.</a:t>
            </a:r>
          </a:p>
          <a:p>
            <a:pPr algn="just" eaLnBrk="0" fontAlgn="base" hangingPunct="0">
              <a:lnSpc>
                <a:spcPct val="150000"/>
              </a:lnSpc>
              <a:spcBef>
                <a:spcPct val="0"/>
              </a:spcBef>
              <a:spcAft>
                <a:spcPct val="0"/>
              </a:spcAft>
            </a:pPr>
            <a:endPar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3"/>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19600" y="-3695700"/>
            <a:ext cx="9856051" cy="8730429"/>
          </a:xfrm>
          <a:custGeom>
            <a:avLst/>
            <a:gdLst/>
            <a:ahLst/>
            <a:cxnLst/>
            <a:rect l="l" t="t" r="r" b="b"/>
            <a:pathLst>
              <a:path w="9856051" h="8730429">
                <a:moveTo>
                  <a:pt x="0" y="0"/>
                </a:moveTo>
                <a:lnTo>
                  <a:pt x="9856050" y="0"/>
                </a:lnTo>
                <a:lnTo>
                  <a:pt x="9856050" y="8730430"/>
                </a:lnTo>
                <a:lnTo>
                  <a:pt x="0" y="873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56863"/>
              </a:srgbClr>
            </a:solidFill>
          </p:spPr>
          <p:txBody>
            <a:bodyPr/>
            <a:lstStyle/>
            <a:p>
              <a:endParaRPr lang="en-IN" dirty="0"/>
            </a:p>
          </p:txBody>
        </p:sp>
        <p:sp>
          <p:nvSpPr>
            <p:cNvPr id="7" name="TextBox 7"/>
            <p:cNvSpPr txBox="1"/>
            <p:nvPr/>
          </p:nvSpPr>
          <p:spPr>
            <a:xfrm>
              <a:off x="0" y="-19050"/>
              <a:ext cx="4274726" cy="2186517"/>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257300" y="3164985"/>
            <a:ext cx="15773400" cy="4416915"/>
          </a:xfrm>
          <a:prstGeom prst="rect">
            <a:avLst/>
          </a:prstGeom>
        </p:spPr>
        <p:txBody>
          <a:bodyPr wrap="square" lIns="0" tIns="0" rIns="0" bIns="0" rtlCol="0" anchor="t">
            <a:spAutoFit/>
          </a:bodyPr>
          <a:lstStyle/>
          <a:p>
            <a:pPr marL="0" lvl="0" indent="0" algn="ctr">
              <a:lnSpc>
                <a:spcPts val="16716"/>
              </a:lnSpc>
              <a:spcBef>
                <a:spcPct val="0"/>
              </a:spcBef>
            </a:pPr>
            <a:r>
              <a:rPr lang="en-US" sz="20000" dirty="0">
                <a:solidFill>
                  <a:srgbClr val="FFFFFF"/>
                </a:solidFill>
                <a:latin typeface="Codec Pro ExtraBold"/>
              </a:rPr>
              <a:t>Analysis of Questions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1531</Words>
  <Application>Microsoft Office PowerPoint</Application>
  <PresentationFormat>Custom</PresentationFormat>
  <Paragraphs>187</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Montserrat Light Bold</vt:lpstr>
      <vt:lpstr>Arial</vt:lpstr>
      <vt:lpstr>Calibri</vt:lpstr>
      <vt:lpstr>Codec Pro ExtraBold</vt:lpstr>
      <vt:lpstr>Wingdings</vt:lpstr>
      <vt:lpstr>Montserrat Light Italics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professional business proposal presentation</dc:title>
  <dc:creator>lenovo</dc:creator>
  <cp:lastModifiedBy>Tee .</cp:lastModifiedBy>
  <cp:revision>19</cp:revision>
  <dcterms:created xsi:type="dcterms:W3CDTF">2006-08-16T00:00:00Z</dcterms:created>
  <dcterms:modified xsi:type="dcterms:W3CDTF">2024-07-24T11:47:27Z</dcterms:modified>
  <dc:identifier>DAGJlYWlbq0</dc:identifier>
</cp:coreProperties>
</file>